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22"/>
  </p:notesMasterIdLst>
  <p:sldIdLst>
    <p:sldId id="256" r:id="rId5"/>
    <p:sldId id="287" r:id="rId6"/>
    <p:sldId id="328" r:id="rId7"/>
    <p:sldId id="326" r:id="rId8"/>
    <p:sldId id="257" r:id="rId9"/>
    <p:sldId id="286" r:id="rId10"/>
    <p:sldId id="327" r:id="rId11"/>
    <p:sldId id="333" r:id="rId12"/>
    <p:sldId id="260" r:id="rId13"/>
    <p:sldId id="332" r:id="rId14"/>
    <p:sldId id="334" r:id="rId15"/>
    <p:sldId id="335" r:id="rId16"/>
    <p:sldId id="336" r:id="rId17"/>
    <p:sldId id="337" r:id="rId18"/>
    <p:sldId id="330" r:id="rId19"/>
    <p:sldId id="288" r:id="rId20"/>
    <p:sldId id="259" r:id="rId21"/>
  </p:sldIdLst>
  <p:sldSz cx="12192000" cy="6858000"/>
  <p:notesSz cx="9807575" cy="68008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CE3CF6-42F3-3431-DF6A-A47692485FA6}" name="Jens Andersen Bischoff" initials="JB" userId="S::jebi@cowi.com::ff9dc4bc-a2ce-4cb5-89e0-6021bb3db0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312"/>
    <a:srgbClr val="F9CCC4"/>
    <a:srgbClr val="F29989"/>
    <a:srgbClr val="EC6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2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2FD74-6E88-472D-92EC-A43FA647EFB4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C4B251B7-9E90-494F-9DEA-1A0BDA19903D}">
      <dgm:prSet phldrT="[Text]"/>
      <dgm:spPr/>
      <dgm:t>
        <a:bodyPr/>
        <a:lstStyle/>
        <a:p>
          <a:r>
            <a:rPr lang="da-DK" dirty="0"/>
            <a:t>Kommune</a:t>
          </a:r>
        </a:p>
      </dgm:t>
    </dgm:pt>
    <dgm:pt modelId="{1E600E97-165E-4FCF-8A76-7CCC2710DED8}" type="parTrans" cxnId="{2D3E70A0-B505-4E78-8B15-07E6A839358A}">
      <dgm:prSet/>
      <dgm:spPr/>
      <dgm:t>
        <a:bodyPr/>
        <a:lstStyle/>
        <a:p>
          <a:endParaRPr lang="da-DK"/>
        </a:p>
      </dgm:t>
    </dgm:pt>
    <dgm:pt modelId="{37183AEA-EFC6-4175-941F-B0D3BB7D4A36}" type="sibTrans" cxnId="{2D3E70A0-B505-4E78-8B15-07E6A839358A}">
      <dgm:prSet/>
      <dgm:spPr/>
      <dgm:t>
        <a:bodyPr/>
        <a:lstStyle/>
        <a:p>
          <a:endParaRPr lang="da-DK"/>
        </a:p>
      </dgm:t>
    </dgm:pt>
    <dgm:pt modelId="{5B686447-51A1-4E54-95C1-CEA0B89DB9C6}">
      <dgm:prSet phldrT="[Text]"/>
      <dgm:spPr/>
      <dgm:t>
        <a:bodyPr/>
        <a:lstStyle/>
        <a:p>
          <a:r>
            <a:rPr lang="da-DK" dirty="0"/>
            <a:t>Region</a:t>
          </a:r>
        </a:p>
      </dgm:t>
    </dgm:pt>
    <dgm:pt modelId="{6FE0F529-9BBE-4BE2-9B2F-7893079CD958}" type="parTrans" cxnId="{EA7EC530-7F16-41E6-BD0A-E90809FF1443}">
      <dgm:prSet/>
      <dgm:spPr/>
      <dgm:t>
        <a:bodyPr/>
        <a:lstStyle/>
        <a:p>
          <a:endParaRPr lang="da-DK"/>
        </a:p>
      </dgm:t>
    </dgm:pt>
    <dgm:pt modelId="{113B9955-7B5B-4F86-8263-1DDED6A52B54}" type="sibTrans" cxnId="{EA7EC530-7F16-41E6-BD0A-E90809FF1443}">
      <dgm:prSet/>
      <dgm:spPr/>
      <dgm:t>
        <a:bodyPr/>
        <a:lstStyle/>
        <a:p>
          <a:endParaRPr lang="da-DK"/>
        </a:p>
      </dgm:t>
    </dgm:pt>
    <dgm:pt modelId="{E117D7F0-F179-4D7E-90B3-497556744D2C}">
      <dgm:prSet phldrT="[Text]"/>
      <dgm:spPr/>
      <dgm:t>
        <a:bodyPr/>
        <a:lstStyle/>
        <a:p>
          <a:r>
            <a:rPr lang="da-DK" dirty="0"/>
            <a:t>Entreprenør</a:t>
          </a:r>
        </a:p>
      </dgm:t>
    </dgm:pt>
    <dgm:pt modelId="{18A84103-1286-468D-8475-5D9372BF6FF3}" type="parTrans" cxnId="{4015F9F4-3BAD-4B8B-9856-07532973071E}">
      <dgm:prSet/>
      <dgm:spPr/>
      <dgm:t>
        <a:bodyPr/>
        <a:lstStyle/>
        <a:p>
          <a:endParaRPr lang="da-DK"/>
        </a:p>
      </dgm:t>
    </dgm:pt>
    <dgm:pt modelId="{E838D35F-C036-44E1-965E-6EE80FD1D07E}" type="sibTrans" cxnId="{4015F9F4-3BAD-4B8B-9856-07532973071E}">
      <dgm:prSet/>
      <dgm:spPr/>
      <dgm:t>
        <a:bodyPr/>
        <a:lstStyle/>
        <a:p>
          <a:endParaRPr lang="da-DK"/>
        </a:p>
      </dgm:t>
    </dgm:pt>
    <dgm:pt modelId="{C3F49923-5AD0-4B4F-81A4-58233D4D61ED}">
      <dgm:prSet phldrT="[Text]"/>
      <dgm:spPr/>
      <dgm:t>
        <a:bodyPr/>
        <a:lstStyle/>
        <a:p>
          <a:r>
            <a:rPr lang="da-DK" dirty="0"/>
            <a:t>Bygherre / projektudvikler</a:t>
          </a:r>
        </a:p>
      </dgm:t>
    </dgm:pt>
    <dgm:pt modelId="{F9B09FFC-34E0-4BE9-85C9-B745453D0FDB}" type="parTrans" cxnId="{46C7E884-8502-44FD-A3A4-07C6CAD68CBB}">
      <dgm:prSet/>
      <dgm:spPr/>
      <dgm:t>
        <a:bodyPr/>
        <a:lstStyle/>
        <a:p>
          <a:endParaRPr lang="da-DK"/>
        </a:p>
      </dgm:t>
    </dgm:pt>
    <dgm:pt modelId="{68A65461-B574-443A-8788-F9594D766429}" type="sibTrans" cxnId="{46C7E884-8502-44FD-A3A4-07C6CAD68CBB}">
      <dgm:prSet/>
      <dgm:spPr/>
      <dgm:t>
        <a:bodyPr/>
        <a:lstStyle/>
        <a:p>
          <a:endParaRPr lang="da-DK"/>
        </a:p>
      </dgm:t>
    </dgm:pt>
    <dgm:pt modelId="{1726D962-F9CC-43CD-B0FB-CDF861D4E4EA}">
      <dgm:prSet phldrT="[Text]"/>
      <dgm:spPr/>
      <dgm:t>
        <a:bodyPr/>
        <a:lstStyle/>
        <a:p>
          <a:r>
            <a:rPr lang="da-DK" dirty="0"/>
            <a:t>Jordmodtager</a:t>
          </a:r>
        </a:p>
      </dgm:t>
    </dgm:pt>
    <dgm:pt modelId="{F4A3358C-6684-411D-AE44-CAAB1BB5340C}" type="parTrans" cxnId="{1F23848B-2B09-4F38-8917-C3DF3F486E1F}">
      <dgm:prSet/>
      <dgm:spPr/>
      <dgm:t>
        <a:bodyPr/>
        <a:lstStyle/>
        <a:p>
          <a:endParaRPr lang="da-DK"/>
        </a:p>
      </dgm:t>
    </dgm:pt>
    <dgm:pt modelId="{93292706-0F56-46C4-BB3C-F69BA28CC715}" type="sibTrans" cxnId="{1F23848B-2B09-4F38-8917-C3DF3F486E1F}">
      <dgm:prSet/>
      <dgm:spPr/>
      <dgm:t>
        <a:bodyPr/>
        <a:lstStyle/>
        <a:p>
          <a:endParaRPr lang="da-DK"/>
        </a:p>
      </dgm:t>
    </dgm:pt>
    <dgm:pt modelId="{3D1F73AF-0EB1-4B4E-97B8-A8E88328999B}">
      <dgm:prSet phldrT="[Text]"/>
      <dgm:spPr/>
      <dgm:t>
        <a:bodyPr/>
        <a:lstStyle/>
        <a:p>
          <a:r>
            <a:rPr lang="da-DK" dirty="0"/>
            <a:t>Laboratorium</a:t>
          </a:r>
        </a:p>
      </dgm:t>
    </dgm:pt>
    <dgm:pt modelId="{40B05D69-A39A-41E5-A902-CD59EBE765A2}" type="parTrans" cxnId="{6D822DF3-02D2-4A18-B9B7-F720A83039BF}">
      <dgm:prSet/>
      <dgm:spPr/>
      <dgm:t>
        <a:bodyPr/>
        <a:lstStyle/>
        <a:p>
          <a:endParaRPr lang="da-DK"/>
        </a:p>
      </dgm:t>
    </dgm:pt>
    <dgm:pt modelId="{EDA63486-4308-41EE-882F-1BE08D5CBC8C}" type="sibTrans" cxnId="{6D822DF3-02D2-4A18-B9B7-F720A83039BF}">
      <dgm:prSet/>
      <dgm:spPr/>
      <dgm:t>
        <a:bodyPr/>
        <a:lstStyle/>
        <a:p>
          <a:endParaRPr lang="da-DK"/>
        </a:p>
      </dgm:t>
    </dgm:pt>
    <dgm:pt modelId="{8318C0A3-41D6-4CB0-B1E9-2664BD6DF1CD}">
      <dgm:prSet phldrT="[Text]"/>
      <dgm:spPr/>
      <dgm:t>
        <a:bodyPr/>
        <a:lstStyle/>
        <a:p>
          <a:r>
            <a:rPr lang="da-DK" dirty="0"/>
            <a:t>Naboer /øvrige interessenter</a:t>
          </a:r>
        </a:p>
      </dgm:t>
    </dgm:pt>
    <dgm:pt modelId="{949E36C4-ABBB-4C35-B855-CC4A71F994F3}" type="parTrans" cxnId="{92A36717-1528-47F5-8FD9-B676325B0F7F}">
      <dgm:prSet/>
      <dgm:spPr/>
      <dgm:t>
        <a:bodyPr/>
        <a:lstStyle/>
        <a:p>
          <a:endParaRPr lang="da-DK"/>
        </a:p>
      </dgm:t>
    </dgm:pt>
    <dgm:pt modelId="{62F40704-9E09-4941-91FB-6194D65E8F54}" type="sibTrans" cxnId="{92A36717-1528-47F5-8FD9-B676325B0F7F}">
      <dgm:prSet/>
      <dgm:spPr/>
      <dgm:t>
        <a:bodyPr/>
        <a:lstStyle/>
        <a:p>
          <a:endParaRPr lang="da-DK"/>
        </a:p>
      </dgm:t>
    </dgm:pt>
    <dgm:pt modelId="{45E2C466-C760-44F9-A181-1D4EE9A4510B}" type="pres">
      <dgm:prSet presAssocID="{78B2FD74-6E88-472D-92EC-A43FA647EFB4}" presName="cycle" presStyleCnt="0">
        <dgm:presLayoutVars>
          <dgm:dir/>
          <dgm:resizeHandles val="exact"/>
        </dgm:presLayoutVars>
      </dgm:prSet>
      <dgm:spPr/>
    </dgm:pt>
    <dgm:pt modelId="{02722027-C191-47DB-B541-2130B3C20D2F}" type="pres">
      <dgm:prSet presAssocID="{C4B251B7-9E90-494F-9DEA-1A0BDA19903D}" presName="node" presStyleLbl="node1" presStyleIdx="0" presStyleCnt="7">
        <dgm:presLayoutVars>
          <dgm:bulletEnabled val="1"/>
        </dgm:presLayoutVars>
      </dgm:prSet>
      <dgm:spPr/>
    </dgm:pt>
    <dgm:pt modelId="{0E05F689-9B40-45DD-906D-28610FBBE97E}" type="pres">
      <dgm:prSet presAssocID="{C4B251B7-9E90-494F-9DEA-1A0BDA19903D}" presName="spNode" presStyleCnt="0"/>
      <dgm:spPr/>
    </dgm:pt>
    <dgm:pt modelId="{9035C7D5-EF52-4FB5-95DC-24421E114E5C}" type="pres">
      <dgm:prSet presAssocID="{37183AEA-EFC6-4175-941F-B0D3BB7D4A36}" presName="sibTrans" presStyleLbl="sibTrans1D1" presStyleIdx="0" presStyleCnt="7"/>
      <dgm:spPr/>
    </dgm:pt>
    <dgm:pt modelId="{D4B10A51-6913-47F2-A6FC-40DA9A6C338D}" type="pres">
      <dgm:prSet presAssocID="{5B686447-51A1-4E54-95C1-CEA0B89DB9C6}" presName="node" presStyleLbl="node1" presStyleIdx="1" presStyleCnt="7" custRadScaleRad="98198" custRadScaleInc="-3168">
        <dgm:presLayoutVars>
          <dgm:bulletEnabled val="1"/>
        </dgm:presLayoutVars>
      </dgm:prSet>
      <dgm:spPr/>
    </dgm:pt>
    <dgm:pt modelId="{576BEFD3-8804-4B91-8619-77003716F098}" type="pres">
      <dgm:prSet presAssocID="{5B686447-51A1-4E54-95C1-CEA0B89DB9C6}" presName="spNode" presStyleCnt="0"/>
      <dgm:spPr/>
    </dgm:pt>
    <dgm:pt modelId="{8C9A983D-457C-4164-BBBB-66D1F55C1156}" type="pres">
      <dgm:prSet presAssocID="{113B9955-7B5B-4F86-8263-1DDED6A52B54}" presName="sibTrans" presStyleLbl="sibTrans1D1" presStyleIdx="1" presStyleCnt="7"/>
      <dgm:spPr/>
    </dgm:pt>
    <dgm:pt modelId="{9F9EB8B9-93F3-4DA5-89E5-547333913E91}" type="pres">
      <dgm:prSet presAssocID="{E117D7F0-F179-4D7E-90B3-497556744D2C}" presName="node" presStyleLbl="node1" presStyleIdx="2" presStyleCnt="7">
        <dgm:presLayoutVars>
          <dgm:bulletEnabled val="1"/>
        </dgm:presLayoutVars>
      </dgm:prSet>
      <dgm:spPr/>
    </dgm:pt>
    <dgm:pt modelId="{7D5B2EFB-4134-48EF-8D32-9E18A0F2AA30}" type="pres">
      <dgm:prSet presAssocID="{E117D7F0-F179-4D7E-90B3-497556744D2C}" presName="spNode" presStyleCnt="0"/>
      <dgm:spPr/>
    </dgm:pt>
    <dgm:pt modelId="{58EE1E3F-EC85-4687-92AD-85081E557A4C}" type="pres">
      <dgm:prSet presAssocID="{E838D35F-C036-44E1-965E-6EE80FD1D07E}" presName="sibTrans" presStyleLbl="sibTrans1D1" presStyleIdx="2" presStyleCnt="7"/>
      <dgm:spPr/>
    </dgm:pt>
    <dgm:pt modelId="{4241123E-D8CA-4539-9935-EBCED3A604A6}" type="pres">
      <dgm:prSet presAssocID="{C3F49923-5AD0-4B4F-81A4-58233D4D61ED}" presName="node" presStyleLbl="node1" presStyleIdx="3" presStyleCnt="7">
        <dgm:presLayoutVars>
          <dgm:bulletEnabled val="1"/>
        </dgm:presLayoutVars>
      </dgm:prSet>
      <dgm:spPr/>
    </dgm:pt>
    <dgm:pt modelId="{848F9B23-B686-4EF4-BEF4-A5DA120548AD}" type="pres">
      <dgm:prSet presAssocID="{C3F49923-5AD0-4B4F-81A4-58233D4D61ED}" presName="spNode" presStyleCnt="0"/>
      <dgm:spPr/>
    </dgm:pt>
    <dgm:pt modelId="{2E3E189B-1D51-4B1F-836C-651485497CC1}" type="pres">
      <dgm:prSet presAssocID="{68A65461-B574-443A-8788-F9594D766429}" presName="sibTrans" presStyleLbl="sibTrans1D1" presStyleIdx="3" presStyleCnt="7"/>
      <dgm:spPr/>
    </dgm:pt>
    <dgm:pt modelId="{63FC8D53-08C0-4168-9022-CB24D40D29C1}" type="pres">
      <dgm:prSet presAssocID="{1726D962-F9CC-43CD-B0FB-CDF861D4E4EA}" presName="node" presStyleLbl="node1" presStyleIdx="4" presStyleCnt="7">
        <dgm:presLayoutVars>
          <dgm:bulletEnabled val="1"/>
        </dgm:presLayoutVars>
      </dgm:prSet>
      <dgm:spPr/>
    </dgm:pt>
    <dgm:pt modelId="{B89A7416-10A5-4702-91CD-68D7F354D392}" type="pres">
      <dgm:prSet presAssocID="{1726D962-F9CC-43CD-B0FB-CDF861D4E4EA}" presName="spNode" presStyleCnt="0"/>
      <dgm:spPr/>
    </dgm:pt>
    <dgm:pt modelId="{0B2E3787-2DF7-4F92-9BD9-B3691CAA1CD0}" type="pres">
      <dgm:prSet presAssocID="{93292706-0F56-46C4-BB3C-F69BA28CC715}" presName="sibTrans" presStyleLbl="sibTrans1D1" presStyleIdx="4" presStyleCnt="7"/>
      <dgm:spPr/>
    </dgm:pt>
    <dgm:pt modelId="{EA5D1379-0829-4DB3-9B45-BE540695B8B8}" type="pres">
      <dgm:prSet presAssocID="{3D1F73AF-0EB1-4B4E-97B8-A8E88328999B}" presName="node" presStyleLbl="node1" presStyleIdx="5" presStyleCnt="7">
        <dgm:presLayoutVars>
          <dgm:bulletEnabled val="1"/>
        </dgm:presLayoutVars>
      </dgm:prSet>
      <dgm:spPr/>
    </dgm:pt>
    <dgm:pt modelId="{D743D8B1-EF5D-41E4-A5F4-16FCBD154BA2}" type="pres">
      <dgm:prSet presAssocID="{3D1F73AF-0EB1-4B4E-97B8-A8E88328999B}" presName="spNode" presStyleCnt="0"/>
      <dgm:spPr/>
    </dgm:pt>
    <dgm:pt modelId="{C3F65279-8E6B-46C5-AE14-83C41076C006}" type="pres">
      <dgm:prSet presAssocID="{EDA63486-4308-41EE-882F-1BE08D5CBC8C}" presName="sibTrans" presStyleLbl="sibTrans1D1" presStyleIdx="5" presStyleCnt="7"/>
      <dgm:spPr/>
    </dgm:pt>
    <dgm:pt modelId="{9A8297D3-05CB-439C-9741-F190A1271488}" type="pres">
      <dgm:prSet presAssocID="{8318C0A3-41D6-4CB0-B1E9-2664BD6DF1CD}" presName="node" presStyleLbl="node1" presStyleIdx="6" presStyleCnt="7">
        <dgm:presLayoutVars>
          <dgm:bulletEnabled val="1"/>
        </dgm:presLayoutVars>
      </dgm:prSet>
      <dgm:spPr/>
    </dgm:pt>
    <dgm:pt modelId="{65DCA94D-AF84-4E9D-B7FF-B158423CCACE}" type="pres">
      <dgm:prSet presAssocID="{8318C0A3-41D6-4CB0-B1E9-2664BD6DF1CD}" presName="spNode" presStyleCnt="0"/>
      <dgm:spPr/>
    </dgm:pt>
    <dgm:pt modelId="{20EA45CD-D096-40A7-B307-39319AEC8616}" type="pres">
      <dgm:prSet presAssocID="{62F40704-9E09-4941-91FB-6194D65E8F54}" presName="sibTrans" presStyleLbl="sibTrans1D1" presStyleIdx="6" presStyleCnt="7"/>
      <dgm:spPr/>
    </dgm:pt>
  </dgm:ptLst>
  <dgm:cxnLst>
    <dgm:cxn modelId="{92A36717-1528-47F5-8FD9-B676325B0F7F}" srcId="{78B2FD74-6E88-472D-92EC-A43FA647EFB4}" destId="{8318C0A3-41D6-4CB0-B1E9-2664BD6DF1CD}" srcOrd="6" destOrd="0" parTransId="{949E36C4-ABBB-4C35-B855-CC4A71F994F3}" sibTransId="{62F40704-9E09-4941-91FB-6194D65E8F54}"/>
    <dgm:cxn modelId="{E981B52B-A8CB-492A-A024-DB91165ED626}" type="presOf" srcId="{68A65461-B574-443A-8788-F9594D766429}" destId="{2E3E189B-1D51-4B1F-836C-651485497CC1}" srcOrd="0" destOrd="0" presId="urn:microsoft.com/office/officeart/2005/8/layout/cycle6"/>
    <dgm:cxn modelId="{C8D9022C-75D8-4D3E-B228-05B9D42421DC}" type="presOf" srcId="{C4B251B7-9E90-494F-9DEA-1A0BDA19903D}" destId="{02722027-C191-47DB-B541-2130B3C20D2F}" srcOrd="0" destOrd="0" presId="urn:microsoft.com/office/officeart/2005/8/layout/cycle6"/>
    <dgm:cxn modelId="{EA7EC530-7F16-41E6-BD0A-E90809FF1443}" srcId="{78B2FD74-6E88-472D-92EC-A43FA647EFB4}" destId="{5B686447-51A1-4E54-95C1-CEA0B89DB9C6}" srcOrd="1" destOrd="0" parTransId="{6FE0F529-9BBE-4BE2-9B2F-7893079CD958}" sibTransId="{113B9955-7B5B-4F86-8263-1DDED6A52B54}"/>
    <dgm:cxn modelId="{433DFE59-38FE-4A9B-BCE3-19D9F8D93F94}" type="presOf" srcId="{E838D35F-C036-44E1-965E-6EE80FD1D07E}" destId="{58EE1E3F-EC85-4687-92AD-85081E557A4C}" srcOrd="0" destOrd="0" presId="urn:microsoft.com/office/officeart/2005/8/layout/cycle6"/>
    <dgm:cxn modelId="{46C7E884-8502-44FD-A3A4-07C6CAD68CBB}" srcId="{78B2FD74-6E88-472D-92EC-A43FA647EFB4}" destId="{C3F49923-5AD0-4B4F-81A4-58233D4D61ED}" srcOrd="3" destOrd="0" parTransId="{F9B09FFC-34E0-4BE9-85C9-B745453D0FDB}" sibTransId="{68A65461-B574-443A-8788-F9594D766429}"/>
    <dgm:cxn modelId="{748D6587-D0E4-45F7-8383-5269F7EAC1F5}" type="presOf" srcId="{93292706-0F56-46C4-BB3C-F69BA28CC715}" destId="{0B2E3787-2DF7-4F92-9BD9-B3691CAA1CD0}" srcOrd="0" destOrd="0" presId="urn:microsoft.com/office/officeart/2005/8/layout/cycle6"/>
    <dgm:cxn modelId="{A05EF187-3095-4F6E-9306-6E430217B239}" type="presOf" srcId="{C3F49923-5AD0-4B4F-81A4-58233D4D61ED}" destId="{4241123E-D8CA-4539-9935-EBCED3A604A6}" srcOrd="0" destOrd="0" presId="urn:microsoft.com/office/officeart/2005/8/layout/cycle6"/>
    <dgm:cxn modelId="{1F23848B-2B09-4F38-8917-C3DF3F486E1F}" srcId="{78B2FD74-6E88-472D-92EC-A43FA647EFB4}" destId="{1726D962-F9CC-43CD-B0FB-CDF861D4E4EA}" srcOrd="4" destOrd="0" parTransId="{F4A3358C-6684-411D-AE44-CAAB1BB5340C}" sibTransId="{93292706-0F56-46C4-BB3C-F69BA28CC715}"/>
    <dgm:cxn modelId="{16F6D88C-AF27-49B7-A498-77E6EF37972A}" type="presOf" srcId="{62F40704-9E09-4941-91FB-6194D65E8F54}" destId="{20EA45CD-D096-40A7-B307-39319AEC8616}" srcOrd="0" destOrd="0" presId="urn:microsoft.com/office/officeart/2005/8/layout/cycle6"/>
    <dgm:cxn modelId="{9DC08699-CE9B-4379-B357-F7BD8215F597}" type="presOf" srcId="{113B9955-7B5B-4F86-8263-1DDED6A52B54}" destId="{8C9A983D-457C-4164-BBBB-66D1F55C1156}" srcOrd="0" destOrd="0" presId="urn:microsoft.com/office/officeart/2005/8/layout/cycle6"/>
    <dgm:cxn modelId="{2D3E70A0-B505-4E78-8B15-07E6A839358A}" srcId="{78B2FD74-6E88-472D-92EC-A43FA647EFB4}" destId="{C4B251B7-9E90-494F-9DEA-1A0BDA19903D}" srcOrd="0" destOrd="0" parTransId="{1E600E97-165E-4FCF-8A76-7CCC2710DED8}" sibTransId="{37183AEA-EFC6-4175-941F-B0D3BB7D4A36}"/>
    <dgm:cxn modelId="{122C9AA1-472A-4600-B944-B0E3E4CF7510}" type="presOf" srcId="{37183AEA-EFC6-4175-941F-B0D3BB7D4A36}" destId="{9035C7D5-EF52-4FB5-95DC-24421E114E5C}" srcOrd="0" destOrd="0" presId="urn:microsoft.com/office/officeart/2005/8/layout/cycle6"/>
    <dgm:cxn modelId="{19470EB8-93FF-43D6-916F-DFC576051CAE}" type="presOf" srcId="{E117D7F0-F179-4D7E-90B3-497556744D2C}" destId="{9F9EB8B9-93F3-4DA5-89E5-547333913E91}" srcOrd="0" destOrd="0" presId="urn:microsoft.com/office/officeart/2005/8/layout/cycle6"/>
    <dgm:cxn modelId="{3691C9C0-4776-4BD3-B43D-B5AA7C99E96A}" type="presOf" srcId="{1726D962-F9CC-43CD-B0FB-CDF861D4E4EA}" destId="{63FC8D53-08C0-4168-9022-CB24D40D29C1}" srcOrd="0" destOrd="0" presId="urn:microsoft.com/office/officeart/2005/8/layout/cycle6"/>
    <dgm:cxn modelId="{2303E3D3-624B-433A-9375-860C91349150}" type="presOf" srcId="{EDA63486-4308-41EE-882F-1BE08D5CBC8C}" destId="{C3F65279-8E6B-46C5-AE14-83C41076C006}" srcOrd="0" destOrd="0" presId="urn:microsoft.com/office/officeart/2005/8/layout/cycle6"/>
    <dgm:cxn modelId="{6144E0D6-4AA1-48BA-95AC-1BC73ACF662C}" type="presOf" srcId="{5B686447-51A1-4E54-95C1-CEA0B89DB9C6}" destId="{D4B10A51-6913-47F2-A6FC-40DA9A6C338D}" srcOrd="0" destOrd="0" presId="urn:microsoft.com/office/officeart/2005/8/layout/cycle6"/>
    <dgm:cxn modelId="{F4CEEED6-6374-47BD-8D6F-FD494CD9CA2B}" type="presOf" srcId="{78B2FD74-6E88-472D-92EC-A43FA647EFB4}" destId="{45E2C466-C760-44F9-A181-1D4EE9A4510B}" srcOrd="0" destOrd="0" presId="urn:microsoft.com/office/officeart/2005/8/layout/cycle6"/>
    <dgm:cxn modelId="{6D822DF3-02D2-4A18-B9B7-F720A83039BF}" srcId="{78B2FD74-6E88-472D-92EC-A43FA647EFB4}" destId="{3D1F73AF-0EB1-4B4E-97B8-A8E88328999B}" srcOrd="5" destOrd="0" parTransId="{40B05D69-A39A-41E5-A902-CD59EBE765A2}" sibTransId="{EDA63486-4308-41EE-882F-1BE08D5CBC8C}"/>
    <dgm:cxn modelId="{4015F9F4-3BAD-4B8B-9856-07532973071E}" srcId="{78B2FD74-6E88-472D-92EC-A43FA647EFB4}" destId="{E117D7F0-F179-4D7E-90B3-497556744D2C}" srcOrd="2" destOrd="0" parTransId="{18A84103-1286-468D-8475-5D9372BF6FF3}" sibTransId="{E838D35F-C036-44E1-965E-6EE80FD1D07E}"/>
    <dgm:cxn modelId="{2854A2FA-3E37-4A89-800C-C867C87F2C7F}" type="presOf" srcId="{3D1F73AF-0EB1-4B4E-97B8-A8E88328999B}" destId="{EA5D1379-0829-4DB3-9B45-BE540695B8B8}" srcOrd="0" destOrd="0" presId="urn:microsoft.com/office/officeart/2005/8/layout/cycle6"/>
    <dgm:cxn modelId="{CE25BDFC-B894-4F1C-BDAD-F447E46FC12C}" type="presOf" srcId="{8318C0A3-41D6-4CB0-B1E9-2664BD6DF1CD}" destId="{9A8297D3-05CB-439C-9741-F190A1271488}" srcOrd="0" destOrd="0" presId="urn:microsoft.com/office/officeart/2005/8/layout/cycle6"/>
    <dgm:cxn modelId="{0D5E8796-CE10-4E61-BF67-CD63708DD74E}" type="presParOf" srcId="{45E2C466-C760-44F9-A181-1D4EE9A4510B}" destId="{02722027-C191-47DB-B541-2130B3C20D2F}" srcOrd="0" destOrd="0" presId="urn:microsoft.com/office/officeart/2005/8/layout/cycle6"/>
    <dgm:cxn modelId="{D8107A16-344C-4439-B3B0-0552F88EB846}" type="presParOf" srcId="{45E2C466-C760-44F9-A181-1D4EE9A4510B}" destId="{0E05F689-9B40-45DD-906D-28610FBBE97E}" srcOrd="1" destOrd="0" presId="urn:microsoft.com/office/officeart/2005/8/layout/cycle6"/>
    <dgm:cxn modelId="{53723670-7479-4224-98F8-61F6DBEE6563}" type="presParOf" srcId="{45E2C466-C760-44F9-A181-1D4EE9A4510B}" destId="{9035C7D5-EF52-4FB5-95DC-24421E114E5C}" srcOrd="2" destOrd="0" presId="urn:microsoft.com/office/officeart/2005/8/layout/cycle6"/>
    <dgm:cxn modelId="{70936BB2-5DE3-4478-8C88-F26927782DFA}" type="presParOf" srcId="{45E2C466-C760-44F9-A181-1D4EE9A4510B}" destId="{D4B10A51-6913-47F2-A6FC-40DA9A6C338D}" srcOrd="3" destOrd="0" presId="urn:microsoft.com/office/officeart/2005/8/layout/cycle6"/>
    <dgm:cxn modelId="{D8A5B0AE-C227-4420-A84D-5EECC988109E}" type="presParOf" srcId="{45E2C466-C760-44F9-A181-1D4EE9A4510B}" destId="{576BEFD3-8804-4B91-8619-77003716F098}" srcOrd="4" destOrd="0" presId="urn:microsoft.com/office/officeart/2005/8/layout/cycle6"/>
    <dgm:cxn modelId="{7CABB150-AD3A-4EE3-B67A-D092ED0C7ED4}" type="presParOf" srcId="{45E2C466-C760-44F9-A181-1D4EE9A4510B}" destId="{8C9A983D-457C-4164-BBBB-66D1F55C1156}" srcOrd="5" destOrd="0" presId="urn:microsoft.com/office/officeart/2005/8/layout/cycle6"/>
    <dgm:cxn modelId="{E555E4CE-960F-49BF-93D6-CC7EE55AFBED}" type="presParOf" srcId="{45E2C466-C760-44F9-A181-1D4EE9A4510B}" destId="{9F9EB8B9-93F3-4DA5-89E5-547333913E91}" srcOrd="6" destOrd="0" presId="urn:microsoft.com/office/officeart/2005/8/layout/cycle6"/>
    <dgm:cxn modelId="{2C15A237-755A-4DA8-841E-615FD199BF9C}" type="presParOf" srcId="{45E2C466-C760-44F9-A181-1D4EE9A4510B}" destId="{7D5B2EFB-4134-48EF-8D32-9E18A0F2AA30}" srcOrd="7" destOrd="0" presId="urn:microsoft.com/office/officeart/2005/8/layout/cycle6"/>
    <dgm:cxn modelId="{62CDBE02-D883-4D40-96F6-0DB36EE21653}" type="presParOf" srcId="{45E2C466-C760-44F9-A181-1D4EE9A4510B}" destId="{58EE1E3F-EC85-4687-92AD-85081E557A4C}" srcOrd="8" destOrd="0" presId="urn:microsoft.com/office/officeart/2005/8/layout/cycle6"/>
    <dgm:cxn modelId="{A50039AC-5A13-4BA6-A088-849FF4BC93CF}" type="presParOf" srcId="{45E2C466-C760-44F9-A181-1D4EE9A4510B}" destId="{4241123E-D8CA-4539-9935-EBCED3A604A6}" srcOrd="9" destOrd="0" presId="urn:microsoft.com/office/officeart/2005/8/layout/cycle6"/>
    <dgm:cxn modelId="{4585ABF3-5F68-4A55-95E3-FE3703E40D81}" type="presParOf" srcId="{45E2C466-C760-44F9-A181-1D4EE9A4510B}" destId="{848F9B23-B686-4EF4-BEF4-A5DA120548AD}" srcOrd="10" destOrd="0" presId="urn:microsoft.com/office/officeart/2005/8/layout/cycle6"/>
    <dgm:cxn modelId="{88E023D0-5CDE-4A59-A036-B3E416232AA0}" type="presParOf" srcId="{45E2C466-C760-44F9-A181-1D4EE9A4510B}" destId="{2E3E189B-1D51-4B1F-836C-651485497CC1}" srcOrd="11" destOrd="0" presId="urn:microsoft.com/office/officeart/2005/8/layout/cycle6"/>
    <dgm:cxn modelId="{3E9443EE-F1D0-4294-9E79-CBA17EBE078B}" type="presParOf" srcId="{45E2C466-C760-44F9-A181-1D4EE9A4510B}" destId="{63FC8D53-08C0-4168-9022-CB24D40D29C1}" srcOrd="12" destOrd="0" presId="urn:microsoft.com/office/officeart/2005/8/layout/cycle6"/>
    <dgm:cxn modelId="{24D1E4C0-5BA1-42FC-8E8D-0D3B5E0EA5EC}" type="presParOf" srcId="{45E2C466-C760-44F9-A181-1D4EE9A4510B}" destId="{B89A7416-10A5-4702-91CD-68D7F354D392}" srcOrd="13" destOrd="0" presId="urn:microsoft.com/office/officeart/2005/8/layout/cycle6"/>
    <dgm:cxn modelId="{5A8942B4-E8B0-418A-BF98-CC6B0CC8A655}" type="presParOf" srcId="{45E2C466-C760-44F9-A181-1D4EE9A4510B}" destId="{0B2E3787-2DF7-4F92-9BD9-B3691CAA1CD0}" srcOrd="14" destOrd="0" presId="urn:microsoft.com/office/officeart/2005/8/layout/cycle6"/>
    <dgm:cxn modelId="{0A81270D-281F-4D93-A5AF-55E064DB72D6}" type="presParOf" srcId="{45E2C466-C760-44F9-A181-1D4EE9A4510B}" destId="{EA5D1379-0829-4DB3-9B45-BE540695B8B8}" srcOrd="15" destOrd="0" presId="urn:microsoft.com/office/officeart/2005/8/layout/cycle6"/>
    <dgm:cxn modelId="{D71C3161-B4C0-4BAB-B45A-AC38806A4408}" type="presParOf" srcId="{45E2C466-C760-44F9-A181-1D4EE9A4510B}" destId="{D743D8B1-EF5D-41E4-A5F4-16FCBD154BA2}" srcOrd="16" destOrd="0" presId="urn:microsoft.com/office/officeart/2005/8/layout/cycle6"/>
    <dgm:cxn modelId="{BFE50AA7-F65D-408E-948F-BF365ED3FE5E}" type="presParOf" srcId="{45E2C466-C760-44F9-A181-1D4EE9A4510B}" destId="{C3F65279-8E6B-46C5-AE14-83C41076C006}" srcOrd="17" destOrd="0" presId="urn:microsoft.com/office/officeart/2005/8/layout/cycle6"/>
    <dgm:cxn modelId="{0835E439-28D3-400D-BBE0-646AFE952B35}" type="presParOf" srcId="{45E2C466-C760-44F9-A181-1D4EE9A4510B}" destId="{9A8297D3-05CB-439C-9741-F190A1271488}" srcOrd="18" destOrd="0" presId="urn:microsoft.com/office/officeart/2005/8/layout/cycle6"/>
    <dgm:cxn modelId="{D4743A00-126C-41A0-B996-1D682CC88C20}" type="presParOf" srcId="{45E2C466-C760-44F9-A181-1D4EE9A4510B}" destId="{65DCA94D-AF84-4E9D-B7FF-B158423CCACE}" srcOrd="19" destOrd="0" presId="urn:microsoft.com/office/officeart/2005/8/layout/cycle6"/>
    <dgm:cxn modelId="{3A093AFD-598B-481C-802B-5DC2ECF9003B}" type="presParOf" srcId="{45E2C466-C760-44F9-A181-1D4EE9A4510B}" destId="{20EA45CD-D096-40A7-B307-39319AEC861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2FD74-6E88-472D-92EC-A43FA647EFB4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a-DK"/>
        </a:p>
      </dgm:t>
    </dgm:pt>
    <dgm:pt modelId="{C4B251B7-9E90-494F-9DEA-1A0BDA19903D}">
      <dgm:prSet phldrT="[Text]"/>
      <dgm:spPr/>
      <dgm:t>
        <a:bodyPr/>
        <a:lstStyle/>
        <a:p>
          <a:r>
            <a:rPr lang="da-DK" dirty="0"/>
            <a:t>Kommune</a:t>
          </a:r>
        </a:p>
      </dgm:t>
    </dgm:pt>
    <dgm:pt modelId="{1E600E97-165E-4FCF-8A76-7CCC2710DED8}" type="parTrans" cxnId="{2D3E70A0-B505-4E78-8B15-07E6A839358A}">
      <dgm:prSet/>
      <dgm:spPr/>
      <dgm:t>
        <a:bodyPr/>
        <a:lstStyle/>
        <a:p>
          <a:endParaRPr lang="da-DK"/>
        </a:p>
      </dgm:t>
    </dgm:pt>
    <dgm:pt modelId="{37183AEA-EFC6-4175-941F-B0D3BB7D4A36}" type="sibTrans" cxnId="{2D3E70A0-B505-4E78-8B15-07E6A839358A}">
      <dgm:prSet/>
      <dgm:spPr/>
      <dgm:t>
        <a:bodyPr/>
        <a:lstStyle/>
        <a:p>
          <a:endParaRPr lang="da-DK"/>
        </a:p>
      </dgm:t>
    </dgm:pt>
    <dgm:pt modelId="{5B686447-51A1-4E54-95C1-CEA0B89DB9C6}">
      <dgm:prSet phldrT="[Text]"/>
      <dgm:spPr/>
      <dgm:t>
        <a:bodyPr/>
        <a:lstStyle/>
        <a:p>
          <a:r>
            <a:rPr lang="da-DK" dirty="0"/>
            <a:t>Region</a:t>
          </a:r>
        </a:p>
      </dgm:t>
    </dgm:pt>
    <dgm:pt modelId="{6FE0F529-9BBE-4BE2-9B2F-7893079CD958}" type="parTrans" cxnId="{EA7EC530-7F16-41E6-BD0A-E90809FF1443}">
      <dgm:prSet/>
      <dgm:spPr/>
      <dgm:t>
        <a:bodyPr/>
        <a:lstStyle/>
        <a:p>
          <a:endParaRPr lang="da-DK"/>
        </a:p>
      </dgm:t>
    </dgm:pt>
    <dgm:pt modelId="{113B9955-7B5B-4F86-8263-1DDED6A52B54}" type="sibTrans" cxnId="{EA7EC530-7F16-41E6-BD0A-E90809FF1443}">
      <dgm:prSet/>
      <dgm:spPr/>
      <dgm:t>
        <a:bodyPr/>
        <a:lstStyle/>
        <a:p>
          <a:endParaRPr lang="da-DK"/>
        </a:p>
      </dgm:t>
    </dgm:pt>
    <dgm:pt modelId="{E117D7F0-F179-4D7E-90B3-497556744D2C}">
      <dgm:prSet phldrT="[Text]"/>
      <dgm:spPr/>
      <dgm:t>
        <a:bodyPr/>
        <a:lstStyle/>
        <a:p>
          <a:r>
            <a:rPr lang="da-DK" dirty="0"/>
            <a:t>Entreprenør</a:t>
          </a:r>
        </a:p>
      </dgm:t>
    </dgm:pt>
    <dgm:pt modelId="{18A84103-1286-468D-8475-5D9372BF6FF3}" type="parTrans" cxnId="{4015F9F4-3BAD-4B8B-9856-07532973071E}">
      <dgm:prSet/>
      <dgm:spPr/>
      <dgm:t>
        <a:bodyPr/>
        <a:lstStyle/>
        <a:p>
          <a:endParaRPr lang="da-DK"/>
        </a:p>
      </dgm:t>
    </dgm:pt>
    <dgm:pt modelId="{E838D35F-C036-44E1-965E-6EE80FD1D07E}" type="sibTrans" cxnId="{4015F9F4-3BAD-4B8B-9856-07532973071E}">
      <dgm:prSet/>
      <dgm:spPr/>
      <dgm:t>
        <a:bodyPr/>
        <a:lstStyle/>
        <a:p>
          <a:endParaRPr lang="da-DK"/>
        </a:p>
      </dgm:t>
    </dgm:pt>
    <dgm:pt modelId="{C3F49923-5AD0-4B4F-81A4-58233D4D61ED}">
      <dgm:prSet phldrT="[Text]"/>
      <dgm:spPr/>
      <dgm:t>
        <a:bodyPr/>
        <a:lstStyle/>
        <a:p>
          <a:r>
            <a:rPr lang="da-DK" dirty="0"/>
            <a:t>Bygherre / projektudvikler</a:t>
          </a:r>
        </a:p>
      </dgm:t>
    </dgm:pt>
    <dgm:pt modelId="{F9B09FFC-34E0-4BE9-85C9-B745453D0FDB}" type="parTrans" cxnId="{46C7E884-8502-44FD-A3A4-07C6CAD68CBB}">
      <dgm:prSet/>
      <dgm:spPr/>
      <dgm:t>
        <a:bodyPr/>
        <a:lstStyle/>
        <a:p>
          <a:endParaRPr lang="da-DK"/>
        </a:p>
      </dgm:t>
    </dgm:pt>
    <dgm:pt modelId="{68A65461-B574-443A-8788-F9594D766429}" type="sibTrans" cxnId="{46C7E884-8502-44FD-A3A4-07C6CAD68CBB}">
      <dgm:prSet/>
      <dgm:spPr/>
      <dgm:t>
        <a:bodyPr/>
        <a:lstStyle/>
        <a:p>
          <a:endParaRPr lang="da-DK"/>
        </a:p>
      </dgm:t>
    </dgm:pt>
    <dgm:pt modelId="{1726D962-F9CC-43CD-B0FB-CDF861D4E4EA}">
      <dgm:prSet phldrT="[Text]"/>
      <dgm:spPr/>
      <dgm:t>
        <a:bodyPr/>
        <a:lstStyle/>
        <a:p>
          <a:r>
            <a:rPr lang="da-DK" dirty="0"/>
            <a:t>Jordmodtager</a:t>
          </a:r>
        </a:p>
      </dgm:t>
    </dgm:pt>
    <dgm:pt modelId="{F4A3358C-6684-411D-AE44-CAAB1BB5340C}" type="parTrans" cxnId="{1F23848B-2B09-4F38-8917-C3DF3F486E1F}">
      <dgm:prSet/>
      <dgm:spPr/>
      <dgm:t>
        <a:bodyPr/>
        <a:lstStyle/>
        <a:p>
          <a:endParaRPr lang="da-DK"/>
        </a:p>
      </dgm:t>
    </dgm:pt>
    <dgm:pt modelId="{93292706-0F56-46C4-BB3C-F69BA28CC715}" type="sibTrans" cxnId="{1F23848B-2B09-4F38-8917-C3DF3F486E1F}">
      <dgm:prSet/>
      <dgm:spPr/>
      <dgm:t>
        <a:bodyPr/>
        <a:lstStyle/>
        <a:p>
          <a:endParaRPr lang="da-DK"/>
        </a:p>
      </dgm:t>
    </dgm:pt>
    <dgm:pt modelId="{3D1F73AF-0EB1-4B4E-97B8-A8E88328999B}">
      <dgm:prSet phldrT="[Text]"/>
      <dgm:spPr/>
      <dgm:t>
        <a:bodyPr/>
        <a:lstStyle/>
        <a:p>
          <a:r>
            <a:rPr lang="da-DK" dirty="0"/>
            <a:t>Laboratorium</a:t>
          </a:r>
        </a:p>
      </dgm:t>
    </dgm:pt>
    <dgm:pt modelId="{40B05D69-A39A-41E5-A902-CD59EBE765A2}" type="parTrans" cxnId="{6D822DF3-02D2-4A18-B9B7-F720A83039BF}">
      <dgm:prSet/>
      <dgm:spPr/>
      <dgm:t>
        <a:bodyPr/>
        <a:lstStyle/>
        <a:p>
          <a:endParaRPr lang="da-DK"/>
        </a:p>
      </dgm:t>
    </dgm:pt>
    <dgm:pt modelId="{EDA63486-4308-41EE-882F-1BE08D5CBC8C}" type="sibTrans" cxnId="{6D822DF3-02D2-4A18-B9B7-F720A83039BF}">
      <dgm:prSet/>
      <dgm:spPr/>
      <dgm:t>
        <a:bodyPr/>
        <a:lstStyle/>
        <a:p>
          <a:endParaRPr lang="da-DK"/>
        </a:p>
      </dgm:t>
    </dgm:pt>
    <dgm:pt modelId="{8318C0A3-41D6-4CB0-B1E9-2664BD6DF1CD}">
      <dgm:prSet phldrT="[Text]"/>
      <dgm:spPr/>
      <dgm:t>
        <a:bodyPr/>
        <a:lstStyle/>
        <a:p>
          <a:r>
            <a:rPr lang="da-DK" dirty="0"/>
            <a:t>Naboer /øvrige interessenter</a:t>
          </a:r>
        </a:p>
      </dgm:t>
    </dgm:pt>
    <dgm:pt modelId="{949E36C4-ABBB-4C35-B855-CC4A71F994F3}" type="parTrans" cxnId="{92A36717-1528-47F5-8FD9-B676325B0F7F}">
      <dgm:prSet/>
      <dgm:spPr/>
      <dgm:t>
        <a:bodyPr/>
        <a:lstStyle/>
        <a:p>
          <a:endParaRPr lang="da-DK"/>
        </a:p>
      </dgm:t>
    </dgm:pt>
    <dgm:pt modelId="{62F40704-9E09-4941-91FB-6194D65E8F54}" type="sibTrans" cxnId="{92A36717-1528-47F5-8FD9-B676325B0F7F}">
      <dgm:prSet/>
      <dgm:spPr/>
      <dgm:t>
        <a:bodyPr/>
        <a:lstStyle/>
        <a:p>
          <a:endParaRPr lang="da-DK"/>
        </a:p>
      </dgm:t>
    </dgm:pt>
    <dgm:pt modelId="{45E2C466-C760-44F9-A181-1D4EE9A4510B}" type="pres">
      <dgm:prSet presAssocID="{78B2FD74-6E88-472D-92EC-A43FA647EFB4}" presName="cycle" presStyleCnt="0">
        <dgm:presLayoutVars>
          <dgm:dir/>
          <dgm:resizeHandles val="exact"/>
        </dgm:presLayoutVars>
      </dgm:prSet>
      <dgm:spPr/>
    </dgm:pt>
    <dgm:pt modelId="{02722027-C191-47DB-B541-2130B3C20D2F}" type="pres">
      <dgm:prSet presAssocID="{C4B251B7-9E90-494F-9DEA-1A0BDA19903D}" presName="node" presStyleLbl="node1" presStyleIdx="0" presStyleCnt="7">
        <dgm:presLayoutVars>
          <dgm:bulletEnabled val="1"/>
        </dgm:presLayoutVars>
      </dgm:prSet>
      <dgm:spPr/>
    </dgm:pt>
    <dgm:pt modelId="{0E05F689-9B40-45DD-906D-28610FBBE97E}" type="pres">
      <dgm:prSet presAssocID="{C4B251B7-9E90-494F-9DEA-1A0BDA19903D}" presName="spNode" presStyleCnt="0"/>
      <dgm:spPr/>
    </dgm:pt>
    <dgm:pt modelId="{9035C7D5-EF52-4FB5-95DC-24421E114E5C}" type="pres">
      <dgm:prSet presAssocID="{37183AEA-EFC6-4175-941F-B0D3BB7D4A36}" presName="sibTrans" presStyleLbl="sibTrans1D1" presStyleIdx="0" presStyleCnt="7"/>
      <dgm:spPr/>
    </dgm:pt>
    <dgm:pt modelId="{D4B10A51-6913-47F2-A6FC-40DA9A6C338D}" type="pres">
      <dgm:prSet presAssocID="{5B686447-51A1-4E54-95C1-CEA0B89DB9C6}" presName="node" presStyleLbl="node1" presStyleIdx="1" presStyleCnt="7" custRadScaleRad="98198" custRadScaleInc="-3168">
        <dgm:presLayoutVars>
          <dgm:bulletEnabled val="1"/>
        </dgm:presLayoutVars>
      </dgm:prSet>
      <dgm:spPr/>
    </dgm:pt>
    <dgm:pt modelId="{576BEFD3-8804-4B91-8619-77003716F098}" type="pres">
      <dgm:prSet presAssocID="{5B686447-51A1-4E54-95C1-CEA0B89DB9C6}" presName="spNode" presStyleCnt="0"/>
      <dgm:spPr/>
    </dgm:pt>
    <dgm:pt modelId="{8C9A983D-457C-4164-BBBB-66D1F55C1156}" type="pres">
      <dgm:prSet presAssocID="{113B9955-7B5B-4F86-8263-1DDED6A52B54}" presName="sibTrans" presStyleLbl="sibTrans1D1" presStyleIdx="1" presStyleCnt="7"/>
      <dgm:spPr/>
    </dgm:pt>
    <dgm:pt modelId="{9F9EB8B9-93F3-4DA5-89E5-547333913E91}" type="pres">
      <dgm:prSet presAssocID="{E117D7F0-F179-4D7E-90B3-497556744D2C}" presName="node" presStyleLbl="node1" presStyleIdx="2" presStyleCnt="7">
        <dgm:presLayoutVars>
          <dgm:bulletEnabled val="1"/>
        </dgm:presLayoutVars>
      </dgm:prSet>
      <dgm:spPr/>
    </dgm:pt>
    <dgm:pt modelId="{7D5B2EFB-4134-48EF-8D32-9E18A0F2AA30}" type="pres">
      <dgm:prSet presAssocID="{E117D7F0-F179-4D7E-90B3-497556744D2C}" presName="spNode" presStyleCnt="0"/>
      <dgm:spPr/>
    </dgm:pt>
    <dgm:pt modelId="{58EE1E3F-EC85-4687-92AD-85081E557A4C}" type="pres">
      <dgm:prSet presAssocID="{E838D35F-C036-44E1-965E-6EE80FD1D07E}" presName="sibTrans" presStyleLbl="sibTrans1D1" presStyleIdx="2" presStyleCnt="7"/>
      <dgm:spPr/>
    </dgm:pt>
    <dgm:pt modelId="{4241123E-D8CA-4539-9935-EBCED3A604A6}" type="pres">
      <dgm:prSet presAssocID="{C3F49923-5AD0-4B4F-81A4-58233D4D61ED}" presName="node" presStyleLbl="node1" presStyleIdx="3" presStyleCnt="7">
        <dgm:presLayoutVars>
          <dgm:bulletEnabled val="1"/>
        </dgm:presLayoutVars>
      </dgm:prSet>
      <dgm:spPr/>
    </dgm:pt>
    <dgm:pt modelId="{848F9B23-B686-4EF4-BEF4-A5DA120548AD}" type="pres">
      <dgm:prSet presAssocID="{C3F49923-5AD0-4B4F-81A4-58233D4D61ED}" presName="spNode" presStyleCnt="0"/>
      <dgm:spPr/>
    </dgm:pt>
    <dgm:pt modelId="{2E3E189B-1D51-4B1F-836C-651485497CC1}" type="pres">
      <dgm:prSet presAssocID="{68A65461-B574-443A-8788-F9594D766429}" presName="sibTrans" presStyleLbl="sibTrans1D1" presStyleIdx="3" presStyleCnt="7"/>
      <dgm:spPr/>
    </dgm:pt>
    <dgm:pt modelId="{63FC8D53-08C0-4168-9022-CB24D40D29C1}" type="pres">
      <dgm:prSet presAssocID="{1726D962-F9CC-43CD-B0FB-CDF861D4E4EA}" presName="node" presStyleLbl="node1" presStyleIdx="4" presStyleCnt="7">
        <dgm:presLayoutVars>
          <dgm:bulletEnabled val="1"/>
        </dgm:presLayoutVars>
      </dgm:prSet>
      <dgm:spPr/>
    </dgm:pt>
    <dgm:pt modelId="{B89A7416-10A5-4702-91CD-68D7F354D392}" type="pres">
      <dgm:prSet presAssocID="{1726D962-F9CC-43CD-B0FB-CDF861D4E4EA}" presName="spNode" presStyleCnt="0"/>
      <dgm:spPr/>
    </dgm:pt>
    <dgm:pt modelId="{0B2E3787-2DF7-4F92-9BD9-B3691CAA1CD0}" type="pres">
      <dgm:prSet presAssocID="{93292706-0F56-46C4-BB3C-F69BA28CC715}" presName="sibTrans" presStyleLbl="sibTrans1D1" presStyleIdx="4" presStyleCnt="7"/>
      <dgm:spPr/>
    </dgm:pt>
    <dgm:pt modelId="{EA5D1379-0829-4DB3-9B45-BE540695B8B8}" type="pres">
      <dgm:prSet presAssocID="{3D1F73AF-0EB1-4B4E-97B8-A8E88328999B}" presName="node" presStyleLbl="node1" presStyleIdx="5" presStyleCnt="7">
        <dgm:presLayoutVars>
          <dgm:bulletEnabled val="1"/>
        </dgm:presLayoutVars>
      </dgm:prSet>
      <dgm:spPr/>
    </dgm:pt>
    <dgm:pt modelId="{D743D8B1-EF5D-41E4-A5F4-16FCBD154BA2}" type="pres">
      <dgm:prSet presAssocID="{3D1F73AF-0EB1-4B4E-97B8-A8E88328999B}" presName="spNode" presStyleCnt="0"/>
      <dgm:spPr/>
    </dgm:pt>
    <dgm:pt modelId="{C3F65279-8E6B-46C5-AE14-83C41076C006}" type="pres">
      <dgm:prSet presAssocID="{EDA63486-4308-41EE-882F-1BE08D5CBC8C}" presName="sibTrans" presStyleLbl="sibTrans1D1" presStyleIdx="5" presStyleCnt="7"/>
      <dgm:spPr/>
    </dgm:pt>
    <dgm:pt modelId="{9A8297D3-05CB-439C-9741-F190A1271488}" type="pres">
      <dgm:prSet presAssocID="{8318C0A3-41D6-4CB0-B1E9-2664BD6DF1CD}" presName="node" presStyleLbl="node1" presStyleIdx="6" presStyleCnt="7">
        <dgm:presLayoutVars>
          <dgm:bulletEnabled val="1"/>
        </dgm:presLayoutVars>
      </dgm:prSet>
      <dgm:spPr/>
    </dgm:pt>
    <dgm:pt modelId="{65DCA94D-AF84-4E9D-B7FF-B158423CCACE}" type="pres">
      <dgm:prSet presAssocID="{8318C0A3-41D6-4CB0-B1E9-2664BD6DF1CD}" presName="spNode" presStyleCnt="0"/>
      <dgm:spPr/>
    </dgm:pt>
    <dgm:pt modelId="{20EA45CD-D096-40A7-B307-39319AEC8616}" type="pres">
      <dgm:prSet presAssocID="{62F40704-9E09-4941-91FB-6194D65E8F54}" presName="sibTrans" presStyleLbl="sibTrans1D1" presStyleIdx="6" presStyleCnt="7"/>
      <dgm:spPr/>
    </dgm:pt>
  </dgm:ptLst>
  <dgm:cxnLst>
    <dgm:cxn modelId="{92A36717-1528-47F5-8FD9-B676325B0F7F}" srcId="{78B2FD74-6E88-472D-92EC-A43FA647EFB4}" destId="{8318C0A3-41D6-4CB0-B1E9-2664BD6DF1CD}" srcOrd="6" destOrd="0" parTransId="{949E36C4-ABBB-4C35-B855-CC4A71F994F3}" sibTransId="{62F40704-9E09-4941-91FB-6194D65E8F54}"/>
    <dgm:cxn modelId="{E981B52B-A8CB-492A-A024-DB91165ED626}" type="presOf" srcId="{68A65461-B574-443A-8788-F9594D766429}" destId="{2E3E189B-1D51-4B1F-836C-651485497CC1}" srcOrd="0" destOrd="0" presId="urn:microsoft.com/office/officeart/2005/8/layout/cycle6"/>
    <dgm:cxn modelId="{C8D9022C-75D8-4D3E-B228-05B9D42421DC}" type="presOf" srcId="{C4B251B7-9E90-494F-9DEA-1A0BDA19903D}" destId="{02722027-C191-47DB-B541-2130B3C20D2F}" srcOrd="0" destOrd="0" presId="urn:microsoft.com/office/officeart/2005/8/layout/cycle6"/>
    <dgm:cxn modelId="{EA7EC530-7F16-41E6-BD0A-E90809FF1443}" srcId="{78B2FD74-6E88-472D-92EC-A43FA647EFB4}" destId="{5B686447-51A1-4E54-95C1-CEA0B89DB9C6}" srcOrd="1" destOrd="0" parTransId="{6FE0F529-9BBE-4BE2-9B2F-7893079CD958}" sibTransId="{113B9955-7B5B-4F86-8263-1DDED6A52B54}"/>
    <dgm:cxn modelId="{433DFE59-38FE-4A9B-BCE3-19D9F8D93F94}" type="presOf" srcId="{E838D35F-C036-44E1-965E-6EE80FD1D07E}" destId="{58EE1E3F-EC85-4687-92AD-85081E557A4C}" srcOrd="0" destOrd="0" presId="urn:microsoft.com/office/officeart/2005/8/layout/cycle6"/>
    <dgm:cxn modelId="{46C7E884-8502-44FD-A3A4-07C6CAD68CBB}" srcId="{78B2FD74-6E88-472D-92EC-A43FA647EFB4}" destId="{C3F49923-5AD0-4B4F-81A4-58233D4D61ED}" srcOrd="3" destOrd="0" parTransId="{F9B09FFC-34E0-4BE9-85C9-B745453D0FDB}" sibTransId="{68A65461-B574-443A-8788-F9594D766429}"/>
    <dgm:cxn modelId="{748D6587-D0E4-45F7-8383-5269F7EAC1F5}" type="presOf" srcId="{93292706-0F56-46C4-BB3C-F69BA28CC715}" destId="{0B2E3787-2DF7-4F92-9BD9-B3691CAA1CD0}" srcOrd="0" destOrd="0" presId="urn:microsoft.com/office/officeart/2005/8/layout/cycle6"/>
    <dgm:cxn modelId="{A05EF187-3095-4F6E-9306-6E430217B239}" type="presOf" srcId="{C3F49923-5AD0-4B4F-81A4-58233D4D61ED}" destId="{4241123E-D8CA-4539-9935-EBCED3A604A6}" srcOrd="0" destOrd="0" presId="urn:microsoft.com/office/officeart/2005/8/layout/cycle6"/>
    <dgm:cxn modelId="{1F23848B-2B09-4F38-8917-C3DF3F486E1F}" srcId="{78B2FD74-6E88-472D-92EC-A43FA647EFB4}" destId="{1726D962-F9CC-43CD-B0FB-CDF861D4E4EA}" srcOrd="4" destOrd="0" parTransId="{F4A3358C-6684-411D-AE44-CAAB1BB5340C}" sibTransId="{93292706-0F56-46C4-BB3C-F69BA28CC715}"/>
    <dgm:cxn modelId="{16F6D88C-AF27-49B7-A498-77E6EF37972A}" type="presOf" srcId="{62F40704-9E09-4941-91FB-6194D65E8F54}" destId="{20EA45CD-D096-40A7-B307-39319AEC8616}" srcOrd="0" destOrd="0" presId="urn:microsoft.com/office/officeart/2005/8/layout/cycle6"/>
    <dgm:cxn modelId="{9DC08699-CE9B-4379-B357-F7BD8215F597}" type="presOf" srcId="{113B9955-7B5B-4F86-8263-1DDED6A52B54}" destId="{8C9A983D-457C-4164-BBBB-66D1F55C1156}" srcOrd="0" destOrd="0" presId="urn:microsoft.com/office/officeart/2005/8/layout/cycle6"/>
    <dgm:cxn modelId="{2D3E70A0-B505-4E78-8B15-07E6A839358A}" srcId="{78B2FD74-6E88-472D-92EC-A43FA647EFB4}" destId="{C4B251B7-9E90-494F-9DEA-1A0BDA19903D}" srcOrd="0" destOrd="0" parTransId="{1E600E97-165E-4FCF-8A76-7CCC2710DED8}" sibTransId="{37183AEA-EFC6-4175-941F-B0D3BB7D4A36}"/>
    <dgm:cxn modelId="{122C9AA1-472A-4600-B944-B0E3E4CF7510}" type="presOf" srcId="{37183AEA-EFC6-4175-941F-B0D3BB7D4A36}" destId="{9035C7D5-EF52-4FB5-95DC-24421E114E5C}" srcOrd="0" destOrd="0" presId="urn:microsoft.com/office/officeart/2005/8/layout/cycle6"/>
    <dgm:cxn modelId="{19470EB8-93FF-43D6-916F-DFC576051CAE}" type="presOf" srcId="{E117D7F0-F179-4D7E-90B3-497556744D2C}" destId="{9F9EB8B9-93F3-4DA5-89E5-547333913E91}" srcOrd="0" destOrd="0" presId="urn:microsoft.com/office/officeart/2005/8/layout/cycle6"/>
    <dgm:cxn modelId="{3691C9C0-4776-4BD3-B43D-B5AA7C99E96A}" type="presOf" srcId="{1726D962-F9CC-43CD-B0FB-CDF861D4E4EA}" destId="{63FC8D53-08C0-4168-9022-CB24D40D29C1}" srcOrd="0" destOrd="0" presId="urn:microsoft.com/office/officeart/2005/8/layout/cycle6"/>
    <dgm:cxn modelId="{2303E3D3-624B-433A-9375-860C91349150}" type="presOf" srcId="{EDA63486-4308-41EE-882F-1BE08D5CBC8C}" destId="{C3F65279-8E6B-46C5-AE14-83C41076C006}" srcOrd="0" destOrd="0" presId="urn:microsoft.com/office/officeart/2005/8/layout/cycle6"/>
    <dgm:cxn modelId="{6144E0D6-4AA1-48BA-95AC-1BC73ACF662C}" type="presOf" srcId="{5B686447-51A1-4E54-95C1-CEA0B89DB9C6}" destId="{D4B10A51-6913-47F2-A6FC-40DA9A6C338D}" srcOrd="0" destOrd="0" presId="urn:microsoft.com/office/officeart/2005/8/layout/cycle6"/>
    <dgm:cxn modelId="{F4CEEED6-6374-47BD-8D6F-FD494CD9CA2B}" type="presOf" srcId="{78B2FD74-6E88-472D-92EC-A43FA647EFB4}" destId="{45E2C466-C760-44F9-A181-1D4EE9A4510B}" srcOrd="0" destOrd="0" presId="urn:microsoft.com/office/officeart/2005/8/layout/cycle6"/>
    <dgm:cxn modelId="{6D822DF3-02D2-4A18-B9B7-F720A83039BF}" srcId="{78B2FD74-6E88-472D-92EC-A43FA647EFB4}" destId="{3D1F73AF-0EB1-4B4E-97B8-A8E88328999B}" srcOrd="5" destOrd="0" parTransId="{40B05D69-A39A-41E5-A902-CD59EBE765A2}" sibTransId="{EDA63486-4308-41EE-882F-1BE08D5CBC8C}"/>
    <dgm:cxn modelId="{4015F9F4-3BAD-4B8B-9856-07532973071E}" srcId="{78B2FD74-6E88-472D-92EC-A43FA647EFB4}" destId="{E117D7F0-F179-4D7E-90B3-497556744D2C}" srcOrd="2" destOrd="0" parTransId="{18A84103-1286-468D-8475-5D9372BF6FF3}" sibTransId="{E838D35F-C036-44E1-965E-6EE80FD1D07E}"/>
    <dgm:cxn modelId="{2854A2FA-3E37-4A89-800C-C867C87F2C7F}" type="presOf" srcId="{3D1F73AF-0EB1-4B4E-97B8-A8E88328999B}" destId="{EA5D1379-0829-4DB3-9B45-BE540695B8B8}" srcOrd="0" destOrd="0" presId="urn:microsoft.com/office/officeart/2005/8/layout/cycle6"/>
    <dgm:cxn modelId="{CE25BDFC-B894-4F1C-BDAD-F447E46FC12C}" type="presOf" srcId="{8318C0A3-41D6-4CB0-B1E9-2664BD6DF1CD}" destId="{9A8297D3-05CB-439C-9741-F190A1271488}" srcOrd="0" destOrd="0" presId="urn:microsoft.com/office/officeart/2005/8/layout/cycle6"/>
    <dgm:cxn modelId="{0D5E8796-CE10-4E61-BF67-CD63708DD74E}" type="presParOf" srcId="{45E2C466-C760-44F9-A181-1D4EE9A4510B}" destId="{02722027-C191-47DB-B541-2130B3C20D2F}" srcOrd="0" destOrd="0" presId="urn:microsoft.com/office/officeart/2005/8/layout/cycle6"/>
    <dgm:cxn modelId="{D8107A16-344C-4439-B3B0-0552F88EB846}" type="presParOf" srcId="{45E2C466-C760-44F9-A181-1D4EE9A4510B}" destId="{0E05F689-9B40-45DD-906D-28610FBBE97E}" srcOrd="1" destOrd="0" presId="urn:microsoft.com/office/officeart/2005/8/layout/cycle6"/>
    <dgm:cxn modelId="{53723670-7479-4224-98F8-61F6DBEE6563}" type="presParOf" srcId="{45E2C466-C760-44F9-A181-1D4EE9A4510B}" destId="{9035C7D5-EF52-4FB5-95DC-24421E114E5C}" srcOrd="2" destOrd="0" presId="urn:microsoft.com/office/officeart/2005/8/layout/cycle6"/>
    <dgm:cxn modelId="{70936BB2-5DE3-4478-8C88-F26927782DFA}" type="presParOf" srcId="{45E2C466-C760-44F9-A181-1D4EE9A4510B}" destId="{D4B10A51-6913-47F2-A6FC-40DA9A6C338D}" srcOrd="3" destOrd="0" presId="urn:microsoft.com/office/officeart/2005/8/layout/cycle6"/>
    <dgm:cxn modelId="{D8A5B0AE-C227-4420-A84D-5EECC988109E}" type="presParOf" srcId="{45E2C466-C760-44F9-A181-1D4EE9A4510B}" destId="{576BEFD3-8804-4B91-8619-77003716F098}" srcOrd="4" destOrd="0" presId="urn:microsoft.com/office/officeart/2005/8/layout/cycle6"/>
    <dgm:cxn modelId="{7CABB150-AD3A-4EE3-B67A-D092ED0C7ED4}" type="presParOf" srcId="{45E2C466-C760-44F9-A181-1D4EE9A4510B}" destId="{8C9A983D-457C-4164-BBBB-66D1F55C1156}" srcOrd="5" destOrd="0" presId="urn:microsoft.com/office/officeart/2005/8/layout/cycle6"/>
    <dgm:cxn modelId="{E555E4CE-960F-49BF-93D6-CC7EE55AFBED}" type="presParOf" srcId="{45E2C466-C760-44F9-A181-1D4EE9A4510B}" destId="{9F9EB8B9-93F3-4DA5-89E5-547333913E91}" srcOrd="6" destOrd="0" presId="urn:microsoft.com/office/officeart/2005/8/layout/cycle6"/>
    <dgm:cxn modelId="{2C15A237-755A-4DA8-841E-615FD199BF9C}" type="presParOf" srcId="{45E2C466-C760-44F9-A181-1D4EE9A4510B}" destId="{7D5B2EFB-4134-48EF-8D32-9E18A0F2AA30}" srcOrd="7" destOrd="0" presId="urn:microsoft.com/office/officeart/2005/8/layout/cycle6"/>
    <dgm:cxn modelId="{62CDBE02-D883-4D40-96F6-0DB36EE21653}" type="presParOf" srcId="{45E2C466-C760-44F9-A181-1D4EE9A4510B}" destId="{58EE1E3F-EC85-4687-92AD-85081E557A4C}" srcOrd="8" destOrd="0" presId="urn:microsoft.com/office/officeart/2005/8/layout/cycle6"/>
    <dgm:cxn modelId="{A50039AC-5A13-4BA6-A088-849FF4BC93CF}" type="presParOf" srcId="{45E2C466-C760-44F9-A181-1D4EE9A4510B}" destId="{4241123E-D8CA-4539-9935-EBCED3A604A6}" srcOrd="9" destOrd="0" presId="urn:microsoft.com/office/officeart/2005/8/layout/cycle6"/>
    <dgm:cxn modelId="{4585ABF3-5F68-4A55-95E3-FE3703E40D81}" type="presParOf" srcId="{45E2C466-C760-44F9-A181-1D4EE9A4510B}" destId="{848F9B23-B686-4EF4-BEF4-A5DA120548AD}" srcOrd="10" destOrd="0" presId="urn:microsoft.com/office/officeart/2005/8/layout/cycle6"/>
    <dgm:cxn modelId="{88E023D0-5CDE-4A59-A036-B3E416232AA0}" type="presParOf" srcId="{45E2C466-C760-44F9-A181-1D4EE9A4510B}" destId="{2E3E189B-1D51-4B1F-836C-651485497CC1}" srcOrd="11" destOrd="0" presId="urn:microsoft.com/office/officeart/2005/8/layout/cycle6"/>
    <dgm:cxn modelId="{3E9443EE-F1D0-4294-9E79-CBA17EBE078B}" type="presParOf" srcId="{45E2C466-C760-44F9-A181-1D4EE9A4510B}" destId="{63FC8D53-08C0-4168-9022-CB24D40D29C1}" srcOrd="12" destOrd="0" presId="urn:microsoft.com/office/officeart/2005/8/layout/cycle6"/>
    <dgm:cxn modelId="{24D1E4C0-5BA1-42FC-8E8D-0D3B5E0EA5EC}" type="presParOf" srcId="{45E2C466-C760-44F9-A181-1D4EE9A4510B}" destId="{B89A7416-10A5-4702-91CD-68D7F354D392}" srcOrd="13" destOrd="0" presId="urn:microsoft.com/office/officeart/2005/8/layout/cycle6"/>
    <dgm:cxn modelId="{5A8942B4-E8B0-418A-BF98-CC6B0CC8A655}" type="presParOf" srcId="{45E2C466-C760-44F9-A181-1D4EE9A4510B}" destId="{0B2E3787-2DF7-4F92-9BD9-B3691CAA1CD0}" srcOrd="14" destOrd="0" presId="urn:microsoft.com/office/officeart/2005/8/layout/cycle6"/>
    <dgm:cxn modelId="{0A81270D-281F-4D93-A5AF-55E064DB72D6}" type="presParOf" srcId="{45E2C466-C760-44F9-A181-1D4EE9A4510B}" destId="{EA5D1379-0829-4DB3-9B45-BE540695B8B8}" srcOrd="15" destOrd="0" presId="urn:microsoft.com/office/officeart/2005/8/layout/cycle6"/>
    <dgm:cxn modelId="{D71C3161-B4C0-4BAB-B45A-AC38806A4408}" type="presParOf" srcId="{45E2C466-C760-44F9-A181-1D4EE9A4510B}" destId="{D743D8B1-EF5D-41E4-A5F4-16FCBD154BA2}" srcOrd="16" destOrd="0" presId="urn:microsoft.com/office/officeart/2005/8/layout/cycle6"/>
    <dgm:cxn modelId="{BFE50AA7-F65D-408E-948F-BF365ED3FE5E}" type="presParOf" srcId="{45E2C466-C760-44F9-A181-1D4EE9A4510B}" destId="{C3F65279-8E6B-46C5-AE14-83C41076C006}" srcOrd="17" destOrd="0" presId="urn:microsoft.com/office/officeart/2005/8/layout/cycle6"/>
    <dgm:cxn modelId="{0835E439-28D3-400D-BBE0-646AFE952B35}" type="presParOf" srcId="{45E2C466-C760-44F9-A181-1D4EE9A4510B}" destId="{9A8297D3-05CB-439C-9741-F190A1271488}" srcOrd="18" destOrd="0" presId="urn:microsoft.com/office/officeart/2005/8/layout/cycle6"/>
    <dgm:cxn modelId="{D4743A00-126C-41A0-B996-1D682CC88C20}" type="presParOf" srcId="{45E2C466-C760-44F9-A181-1D4EE9A4510B}" destId="{65DCA94D-AF84-4E9D-B7FF-B158423CCACE}" srcOrd="19" destOrd="0" presId="urn:microsoft.com/office/officeart/2005/8/layout/cycle6"/>
    <dgm:cxn modelId="{3A093AFD-598B-481C-802B-5DC2ECF9003B}" type="presParOf" srcId="{45E2C466-C760-44F9-A181-1D4EE9A4510B}" destId="{20EA45CD-D096-40A7-B307-39319AEC861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22027-C191-47DB-B541-2130B3C20D2F}">
      <dsp:nvSpPr>
        <dsp:cNvPr id="0" name=""/>
        <dsp:cNvSpPr/>
      </dsp:nvSpPr>
      <dsp:spPr>
        <a:xfrm>
          <a:off x="2822060" y="2632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Kommune</a:t>
          </a:r>
        </a:p>
      </dsp:txBody>
      <dsp:txXfrm>
        <a:off x="2860577" y="41149"/>
        <a:ext cx="1136845" cy="711987"/>
      </dsp:txXfrm>
    </dsp:sp>
    <dsp:sp modelId="{9035C7D5-EF52-4FB5-95DC-24421E114E5C}">
      <dsp:nvSpPr>
        <dsp:cNvPr id="0" name=""/>
        <dsp:cNvSpPr/>
      </dsp:nvSpPr>
      <dsp:spPr>
        <a:xfrm>
          <a:off x="1067356" y="362587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2976035" y="120505"/>
              </a:moveTo>
              <a:arcTo wR="2249630" hR="2249630" stAng="17330304" swAng="118472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10A51-6913-47F2-A6FC-40DA9A6C338D}">
      <dsp:nvSpPr>
        <dsp:cNvPr id="0" name=""/>
        <dsp:cNvSpPr/>
      </dsp:nvSpPr>
      <dsp:spPr>
        <a:xfrm>
          <a:off x="4536065" y="858607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Region</a:t>
          </a:r>
        </a:p>
      </dsp:txBody>
      <dsp:txXfrm>
        <a:off x="4574582" y="897124"/>
        <a:ext cx="1136845" cy="711987"/>
      </dsp:txXfrm>
    </dsp:sp>
    <dsp:sp modelId="{8C9A983D-457C-4164-BBBB-66D1F55C1156}">
      <dsp:nvSpPr>
        <dsp:cNvPr id="0" name=""/>
        <dsp:cNvSpPr/>
      </dsp:nvSpPr>
      <dsp:spPr>
        <a:xfrm>
          <a:off x="1176992" y="479509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4227687" y="1178124"/>
              </a:moveTo>
              <a:arcTo wR="2249630" hR="2249630" stAng="19893347" swAng="172547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EB8B9-93F3-4DA5-89E5-547333913E91}">
      <dsp:nvSpPr>
        <dsp:cNvPr id="0" name=""/>
        <dsp:cNvSpPr/>
      </dsp:nvSpPr>
      <dsp:spPr>
        <a:xfrm>
          <a:off x="5015287" y="2752852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Entreprenør</a:t>
          </a:r>
        </a:p>
      </dsp:txBody>
      <dsp:txXfrm>
        <a:off x="5053804" y="2791369"/>
        <a:ext cx="1136845" cy="711987"/>
      </dsp:txXfrm>
    </dsp:sp>
    <dsp:sp modelId="{58EE1E3F-EC85-4687-92AD-85081E557A4C}">
      <dsp:nvSpPr>
        <dsp:cNvPr id="0" name=""/>
        <dsp:cNvSpPr/>
      </dsp:nvSpPr>
      <dsp:spPr>
        <a:xfrm>
          <a:off x="1179369" y="397143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4309920" y="3152978"/>
              </a:moveTo>
              <a:arcTo wR="2249630" hR="2249630" stAng="1420523" swAng="135686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123E-D8CA-4539-9935-EBCED3A604A6}">
      <dsp:nvSpPr>
        <dsp:cNvPr id="0" name=""/>
        <dsp:cNvSpPr/>
      </dsp:nvSpPr>
      <dsp:spPr>
        <a:xfrm>
          <a:off x="3798138" y="4279109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Bygherre / projektudvikler</a:t>
          </a:r>
        </a:p>
      </dsp:txBody>
      <dsp:txXfrm>
        <a:off x="3836655" y="4317626"/>
        <a:ext cx="1136845" cy="711987"/>
      </dsp:txXfrm>
    </dsp:sp>
    <dsp:sp modelId="{2E3E189B-1D51-4B1F-836C-651485497CC1}">
      <dsp:nvSpPr>
        <dsp:cNvPr id="0" name=""/>
        <dsp:cNvSpPr/>
      </dsp:nvSpPr>
      <dsp:spPr>
        <a:xfrm>
          <a:off x="1179369" y="397143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2611483" y="4469967"/>
              </a:moveTo>
              <a:arcTo wR="2249630" hR="2249630" stAng="4844625" swAng="111075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C8D53-08C0-4168-9022-CB24D40D29C1}">
      <dsp:nvSpPr>
        <dsp:cNvPr id="0" name=""/>
        <dsp:cNvSpPr/>
      </dsp:nvSpPr>
      <dsp:spPr>
        <a:xfrm>
          <a:off x="1845982" y="4279109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Jordmodtager</a:t>
          </a:r>
        </a:p>
      </dsp:txBody>
      <dsp:txXfrm>
        <a:off x="1884499" y="4317626"/>
        <a:ext cx="1136845" cy="711987"/>
      </dsp:txXfrm>
    </dsp:sp>
    <dsp:sp modelId="{0B2E3787-2DF7-4F92-9BD9-B3691CAA1CD0}">
      <dsp:nvSpPr>
        <dsp:cNvPr id="0" name=""/>
        <dsp:cNvSpPr/>
      </dsp:nvSpPr>
      <dsp:spPr>
        <a:xfrm>
          <a:off x="1179369" y="397143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695109" y="3875761"/>
              </a:moveTo>
              <a:arcTo wR="2249630" hR="2249630" stAng="8022614" swAng="135686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D1379-0829-4DB3-9B45-BE540695B8B8}">
      <dsp:nvSpPr>
        <dsp:cNvPr id="0" name=""/>
        <dsp:cNvSpPr/>
      </dsp:nvSpPr>
      <dsp:spPr>
        <a:xfrm>
          <a:off x="628833" y="2752852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Laboratorium</a:t>
          </a:r>
        </a:p>
      </dsp:txBody>
      <dsp:txXfrm>
        <a:off x="667350" y="2791369"/>
        <a:ext cx="1136845" cy="711987"/>
      </dsp:txXfrm>
    </dsp:sp>
    <dsp:sp modelId="{C3F65279-8E6B-46C5-AE14-83C41076C006}">
      <dsp:nvSpPr>
        <dsp:cNvPr id="0" name=""/>
        <dsp:cNvSpPr/>
      </dsp:nvSpPr>
      <dsp:spPr>
        <a:xfrm>
          <a:off x="1179369" y="397143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1994" y="2344331"/>
              </a:moveTo>
              <a:arcTo wR="2249630" hR="2249630" stAng="10655241" swAng="1724754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297D3-05CB-439C-9741-F190A1271488}">
      <dsp:nvSpPr>
        <dsp:cNvPr id="0" name=""/>
        <dsp:cNvSpPr/>
      </dsp:nvSpPr>
      <dsp:spPr>
        <a:xfrm>
          <a:off x="1063228" y="849641"/>
          <a:ext cx="1213879" cy="7890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Naboer /øvrige interessenter</a:t>
          </a:r>
        </a:p>
      </dsp:txBody>
      <dsp:txXfrm>
        <a:off x="1101745" y="888158"/>
        <a:ext cx="1136845" cy="711987"/>
      </dsp:txXfrm>
    </dsp:sp>
    <dsp:sp modelId="{20EA45CD-D096-40A7-B307-39319AEC8616}">
      <dsp:nvSpPr>
        <dsp:cNvPr id="0" name=""/>
        <dsp:cNvSpPr/>
      </dsp:nvSpPr>
      <dsp:spPr>
        <a:xfrm>
          <a:off x="1179369" y="397143"/>
          <a:ext cx="4499260" cy="4499260"/>
        </a:xfrm>
        <a:custGeom>
          <a:avLst/>
          <a:gdLst/>
          <a:ahLst/>
          <a:cxnLst/>
          <a:rect l="0" t="0" r="0" b="0"/>
          <a:pathLst>
            <a:path>
              <a:moveTo>
                <a:pt x="903089" y="447502"/>
              </a:moveTo>
              <a:arcTo wR="2249630" hR="2249630" stAng="13993987" swAng="125416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22027-C191-47DB-B541-2130B3C20D2F}">
      <dsp:nvSpPr>
        <dsp:cNvPr id="0" name=""/>
        <dsp:cNvSpPr/>
      </dsp:nvSpPr>
      <dsp:spPr>
        <a:xfrm>
          <a:off x="2201148" y="2337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Kommune</a:t>
          </a:r>
        </a:p>
      </dsp:txBody>
      <dsp:txXfrm>
        <a:off x="2231190" y="32379"/>
        <a:ext cx="886716" cy="555336"/>
      </dsp:txXfrm>
    </dsp:sp>
    <dsp:sp modelId="{9035C7D5-EF52-4FB5-95DC-24421E114E5C}">
      <dsp:nvSpPr>
        <dsp:cNvPr id="0" name=""/>
        <dsp:cNvSpPr/>
      </dsp:nvSpPr>
      <dsp:spPr>
        <a:xfrm>
          <a:off x="830285" y="283151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2323496" y="93851"/>
              </a:moveTo>
              <a:arcTo wR="1756948" hR="1756948" stAng="17328711" swAng="118725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10A51-6913-47F2-A6FC-40DA9A6C338D}">
      <dsp:nvSpPr>
        <dsp:cNvPr id="0" name=""/>
        <dsp:cNvSpPr/>
      </dsp:nvSpPr>
      <dsp:spPr>
        <a:xfrm>
          <a:off x="3539776" y="670849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Region</a:t>
          </a:r>
        </a:p>
      </dsp:txBody>
      <dsp:txXfrm>
        <a:off x="3569818" y="700891"/>
        <a:ext cx="886716" cy="555336"/>
      </dsp:txXfrm>
    </dsp:sp>
    <dsp:sp modelId="{8C9A983D-457C-4164-BBBB-66D1F55C1156}">
      <dsp:nvSpPr>
        <dsp:cNvPr id="0" name=""/>
        <dsp:cNvSpPr/>
      </dsp:nvSpPr>
      <dsp:spPr>
        <a:xfrm>
          <a:off x="915728" y="374319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3301617" y="919770"/>
              </a:moveTo>
              <a:arcTo wR="1756948" hR="1756948" stAng="19892593" swAng="172711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EB8B9-93F3-4DA5-89E5-547333913E91}">
      <dsp:nvSpPr>
        <dsp:cNvPr id="0" name=""/>
        <dsp:cNvSpPr/>
      </dsp:nvSpPr>
      <dsp:spPr>
        <a:xfrm>
          <a:off x="3914046" y="2150244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Entreprenør</a:t>
          </a:r>
        </a:p>
      </dsp:txBody>
      <dsp:txXfrm>
        <a:off x="3944088" y="2180286"/>
        <a:ext cx="886716" cy="555336"/>
      </dsp:txXfrm>
    </dsp:sp>
    <dsp:sp modelId="{58EE1E3F-EC85-4687-92AD-85081E557A4C}">
      <dsp:nvSpPr>
        <dsp:cNvPr id="0" name=""/>
        <dsp:cNvSpPr/>
      </dsp:nvSpPr>
      <dsp:spPr>
        <a:xfrm>
          <a:off x="917599" y="310048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3366195" y="2462068"/>
              </a:moveTo>
              <a:arcTo wR="1756948" hR="1756948" stAng="1419688" swAng="13588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123E-D8CA-4539-9935-EBCED3A604A6}">
      <dsp:nvSpPr>
        <dsp:cNvPr id="0" name=""/>
        <dsp:cNvSpPr/>
      </dsp:nvSpPr>
      <dsp:spPr>
        <a:xfrm>
          <a:off x="2963459" y="3342242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Bygherre / projektudvikler</a:t>
          </a:r>
        </a:p>
      </dsp:txBody>
      <dsp:txXfrm>
        <a:off x="2993501" y="3372284"/>
        <a:ext cx="886716" cy="555336"/>
      </dsp:txXfrm>
    </dsp:sp>
    <dsp:sp modelId="{2E3E189B-1D51-4B1F-836C-651485497CC1}">
      <dsp:nvSpPr>
        <dsp:cNvPr id="0" name=""/>
        <dsp:cNvSpPr/>
      </dsp:nvSpPr>
      <dsp:spPr>
        <a:xfrm>
          <a:off x="917599" y="310048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2040158" y="3490921"/>
              </a:moveTo>
              <a:arcTo wR="1756948" hR="1756948" stAng="4843427" swAng="111314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C8D53-08C0-4168-9022-CB24D40D29C1}">
      <dsp:nvSpPr>
        <dsp:cNvPr id="0" name=""/>
        <dsp:cNvSpPr/>
      </dsp:nvSpPr>
      <dsp:spPr>
        <a:xfrm>
          <a:off x="1438836" y="3342242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Jordmodtager</a:t>
          </a:r>
        </a:p>
      </dsp:txBody>
      <dsp:txXfrm>
        <a:off x="1468878" y="3372284"/>
        <a:ext cx="886716" cy="555336"/>
      </dsp:txXfrm>
    </dsp:sp>
    <dsp:sp modelId="{0B2E3787-2DF7-4F92-9BD9-B3691CAA1CD0}">
      <dsp:nvSpPr>
        <dsp:cNvPr id="0" name=""/>
        <dsp:cNvSpPr/>
      </dsp:nvSpPr>
      <dsp:spPr>
        <a:xfrm>
          <a:off x="917599" y="310048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543290" y="3027343"/>
              </a:moveTo>
              <a:arcTo wR="1756948" hR="1756948" stAng="8021494" swAng="135881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D1379-0829-4DB3-9B45-BE540695B8B8}">
      <dsp:nvSpPr>
        <dsp:cNvPr id="0" name=""/>
        <dsp:cNvSpPr/>
      </dsp:nvSpPr>
      <dsp:spPr>
        <a:xfrm>
          <a:off x="488249" y="2150244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Laboratorium</a:t>
          </a:r>
        </a:p>
      </dsp:txBody>
      <dsp:txXfrm>
        <a:off x="518291" y="2180286"/>
        <a:ext cx="886716" cy="555336"/>
      </dsp:txXfrm>
    </dsp:sp>
    <dsp:sp modelId="{C3F65279-8E6B-46C5-AE14-83C41076C006}">
      <dsp:nvSpPr>
        <dsp:cNvPr id="0" name=""/>
        <dsp:cNvSpPr/>
      </dsp:nvSpPr>
      <dsp:spPr>
        <a:xfrm>
          <a:off x="917599" y="310048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1574" y="1831302"/>
              </a:moveTo>
              <a:arcTo wR="1756948" hR="1756948" stAng="10654472" swAng="1726383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297D3-05CB-439C-9741-F190A1271488}">
      <dsp:nvSpPr>
        <dsp:cNvPr id="0" name=""/>
        <dsp:cNvSpPr/>
      </dsp:nvSpPr>
      <dsp:spPr>
        <a:xfrm>
          <a:off x="827510" y="663847"/>
          <a:ext cx="946800" cy="615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Naboer /øvrige interessenter</a:t>
          </a:r>
        </a:p>
      </dsp:txBody>
      <dsp:txXfrm>
        <a:off x="857552" y="693889"/>
        <a:ext cx="886716" cy="555336"/>
      </dsp:txXfrm>
    </dsp:sp>
    <dsp:sp modelId="{20EA45CD-D096-40A7-B307-39319AEC8616}">
      <dsp:nvSpPr>
        <dsp:cNvPr id="0" name=""/>
        <dsp:cNvSpPr/>
      </dsp:nvSpPr>
      <dsp:spPr>
        <a:xfrm>
          <a:off x="917599" y="310048"/>
          <a:ext cx="3513897" cy="3513897"/>
        </a:xfrm>
        <a:custGeom>
          <a:avLst/>
          <a:gdLst/>
          <a:ahLst/>
          <a:cxnLst/>
          <a:rect l="0" t="0" r="0" b="0"/>
          <a:pathLst>
            <a:path>
              <a:moveTo>
                <a:pt x="704785" y="349887"/>
              </a:moveTo>
              <a:arcTo wR="1756948" hR="1756948" stAng="13992709" swAng="1256670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555356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D7DE7-5980-4DC0-9C41-7925C86B5583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80758" y="3272909"/>
            <a:ext cx="7846060" cy="2677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555356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A7945-7442-43FF-BD30-914F686C98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41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u. d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97DA4777-16FA-4988-9B2E-340D422CC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DA02298-B85B-4C7C-9175-4DAB5231CB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90218"/>
            <a:ext cx="10115550" cy="1983176"/>
          </a:xfrm>
          <a:custGeom>
            <a:avLst/>
            <a:gdLst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125607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520312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3289 h 1983176"/>
              <a:gd name="connsiteX1" fmla="*/ 9520312 w 10115550"/>
              <a:gd name="connsiteY1" fmla="*/ 0 h 1983176"/>
              <a:gd name="connsiteX2" fmla="*/ 10115550 w 10115550"/>
              <a:gd name="connsiteY2" fmla="*/ 993233 h 1983176"/>
              <a:gd name="connsiteX3" fmla="*/ 9520312 w 10115550"/>
              <a:gd name="connsiteY3" fmla="*/ 1983176 h 1983176"/>
              <a:gd name="connsiteX4" fmla="*/ 0 w 10115550"/>
              <a:gd name="connsiteY4" fmla="*/ 1983176 h 1983176"/>
              <a:gd name="connsiteX5" fmla="*/ 0 w 10115550"/>
              <a:gd name="connsiteY5" fmla="*/ 3289 h 19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5550" h="1983176">
                <a:moveTo>
                  <a:pt x="0" y="3289"/>
                </a:moveTo>
                <a:lnTo>
                  <a:pt x="9520312" y="0"/>
                </a:lnTo>
                <a:lnTo>
                  <a:pt x="10115550" y="993233"/>
                </a:lnTo>
                <a:lnTo>
                  <a:pt x="9520312" y="1983176"/>
                </a:lnTo>
                <a:lnTo>
                  <a:pt x="0" y="1983176"/>
                </a:lnTo>
                <a:lnTo>
                  <a:pt x="0" y="328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1062000" tIns="576000" rIns="720000" bIns="36000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70E3166-2E13-4084-BAF2-A46B2291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99" y="4752000"/>
            <a:ext cx="8460000" cy="540000"/>
          </a:xfr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C1C80FA-C6EC-4CDB-B6AF-D727D68D4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5550" y="4974158"/>
            <a:ext cx="1908000" cy="10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4968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F6C9C29-E447-4B4C-9E8C-4FDD1B12E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9DF7E9-4935-4003-BAB7-2DCD473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CA62-2A64-4873-93C0-B6BC8203F91F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8" name="Pladsholder til tekst 84">
            <a:extLst>
              <a:ext uri="{FF2B5EF4-FFF2-40B4-BE49-F238E27FC236}">
                <a16:creationId xmlns:a16="http://schemas.microsoft.com/office/drawing/2014/main" id="{74FA5959-E625-48F9-A74A-ED34831A25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4400" y="6294340"/>
            <a:ext cx="22788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013BBA54-078A-4F9C-B399-B275455DE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1" y="790575"/>
            <a:ext cx="9727446" cy="5331012"/>
          </a:xfrm>
          <a:custGeom>
            <a:avLst/>
            <a:gdLst>
              <a:gd name="connsiteX0" fmla="*/ 0 w 576262"/>
              <a:gd name="connsiteY0" fmla="*/ 0 h 757238"/>
              <a:gd name="connsiteX1" fmla="*/ 288131 w 576262"/>
              <a:gd name="connsiteY1" fmla="*/ 0 h 757238"/>
              <a:gd name="connsiteX2" fmla="*/ 576262 w 576262"/>
              <a:gd name="connsiteY2" fmla="*/ 378619 h 757238"/>
              <a:gd name="connsiteX3" fmla="*/ 288131 w 576262"/>
              <a:gd name="connsiteY3" fmla="*/ 757238 h 757238"/>
              <a:gd name="connsiteX4" fmla="*/ 0 w 576262"/>
              <a:gd name="connsiteY4" fmla="*/ 757238 h 757238"/>
              <a:gd name="connsiteX5" fmla="*/ 0 w 576262"/>
              <a:gd name="connsiteY5" fmla="*/ 0 h 757238"/>
              <a:gd name="connsiteX0" fmla="*/ 0 w 576262"/>
              <a:gd name="connsiteY0" fmla="*/ 0 h 757238"/>
              <a:gd name="connsiteX1" fmla="*/ 357187 w 576262"/>
              <a:gd name="connsiteY1" fmla="*/ 0 h 757238"/>
              <a:gd name="connsiteX2" fmla="*/ 576262 w 576262"/>
              <a:gd name="connsiteY2" fmla="*/ 378619 h 757238"/>
              <a:gd name="connsiteX3" fmla="*/ 288131 w 576262"/>
              <a:gd name="connsiteY3" fmla="*/ 757238 h 757238"/>
              <a:gd name="connsiteX4" fmla="*/ 0 w 576262"/>
              <a:gd name="connsiteY4" fmla="*/ 757238 h 757238"/>
              <a:gd name="connsiteX5" fmla="*/ 0 w 576262"/>
              <a:gd name="connsiteY5" fmla="*/ 0 h 757238"/>
              <a:gd name="connsiteX0" fmla="*/ 0 w 576262"/>
              <a:gd name="connsiteY0" fmla="*/ 0 h 757238"/>
              <a:gd name="connsiteX1" fmla="*/ 357187 w 576262"/>
              <a:gd name="connsiteY1" fmla="*/ 0 h 757238"/>
              <a:gd name="connsiteX2" fmla="*/ 576262 w 576262"/>
              <a:gd name="connsiteY2" fmla="*/ 378619 h 757238"/>
              <a:gd name="connsiteX3" fmla="*/ 359569 w 576262"/>
              <a:gd name="connsiteY3" fmla="*/ 757238 h 757238"/>
              <a:gd name="connsiteX4" fmla="*/ 0 w 576262"/>
              <a:gd name="connsiteY4" fmla="*/ 757238 h 757238"/>
              <a:gd name="connsiteX5" fmla="*/ 0 w 576262"/>
              <a:gd name="connsiteY5" fmla="*/ 0 h 757238"/>
              <a:gd name="connsiteX0" fmla="*/ 0 w 576262"/>
              <a:gd name="connsiteY0" fmla="*/ 0 h 757238"/>
              <a:gd name="connsiteX1" fmla="*/ 357187 w 576262"/>
              <a:gd name="connsiteY1" fmla="*/ 0 h 757238"/>
              <a:gd name="connsiteX2" fmla="*/ 576262 w 576262"/>
              <a:gd name="connsiteY2" fmla="*/ 378619 h 757238"/>
              <a:gd name="connsiteX3" fmla="*/ 359569 w 576262"/>
              <a:gd name="connsiteY3" fmla="*/ 757238 h 757238"/>
              <a:gd name="connsiteX4" fmla="*/ 0 w 576262"/>
              <a:gd name="connsiteY4" fmla="*/ 757238 h 757238"/>
              <a:gd name="connsiteX5" fmla="*/ 0 w 576262"/>
              <a:gd name="connsiteY5" fmla="*/ 0 h 757238"/>
              <a:gd name="connsiteX0" fmla="*/ 0 w 576262"/>
              <a:gd name="connsiteY0" fmla="*/ 21180 h 778418"/>
              <a:gd name="connsiteX1" fmla="*/ 357187 w 576262"/>
              <a:gd name="connsiteY1" fmla="*/ 21180 h 778418"/>
              <a:gd name="connsiteX2" fmla="*/ 576262 w 576262"/>
              <a:gd name="connsiteY2" fmla="*/ 399799 h 778418"/>
              <a:gd name="connsiteX3" fmla="*/ 359569 w 576262"/>
              <a:gd name="connsiteY3" fmla="*/ 778418 h 778418"/>
              <a:gd name="connsiteX4" fmla="*/ 0 w 576262"/>
              <a:gd name="connsiteY4" fmla="*/ 778418 h 778418"/>
              <a:gd name="connsiteX5" fmla="*/ 0 w 576262"/>
              <a:gd name="connsiteY5" fmla="*/ 21180 h 778418"/>
              <a:gd name="connsiteX0" fmla="*/ 0 w 576262"/>
              <a:gd name="connsiteY0" fmla="*/ 0 h 757238"/>
              <a:gd name="connsiteX1" fmla="*/ 357187 w 576262"/>
              <a:gd name="connsiteY1" fmla="*/ 0 h 757238"/>
              <a:gd name="connsiteX2" fmla="*/ 576262 w 576262"/>
              <a:gd name="connsiteY2" fmla="*/ 378619 h 757238"/>
              <a:gd name="connsiteX3" fmla="*/ 359569 w 576262"/>
              <a:gd name="connsiteY3" fmla="*/ 757238 h 757238"/>
              <a:gd name="connsiteX4" fmla="*/ 0 w 576262"/>
              <a:gd name="connsiteY4" fmla="*/ 757238 h 757238"/>
              <a:gd name="connsiteX5" fmla="*/ 0 w 576262"/>
              <a:gd name="connsiteY5" fmla="*/ 0 h 757238"/>
              <a:gd name="connsiteX0" fmla="*/ 0 w 1382569"/>
              <a:gd name="connsiteY0" fmla="*/ 769 h 757238"/>
              <a:gd name="connsiteX1" fmla="*/ 1163494 w 1382569"/>
              <a:gd name="connsiteY1" fmla="*/ 0 h 757238"/>
              <a:gd name="connsiteX2" fmla="*/ 1382569 w 1382569"/>
              <a:gd name="connsiteY2" fmla="*/ 378619 h 757238"/>
              <a:gd name="connsiteX3" fmla="*/ 1165876 w 1382569"/>
              <a:gd name="connsiteY3" fmla="*/ 757238 h 757238"/>
              <a:gd name="connsiteX4" fmla="*/ 806307 w 1382569"/>
              <a:gd name="connsiteY4" fmla="*/ 757238 h 757238"/>
              <a:gd name="connsiteX5" fmla="*/ 0 w 1382569"/>
              <a:gd name="connsiteY5" fmla="*/ 769 h 757238"/>
              <a:gd name="connsiteX0" fmla="*/ 0 w 1382569"/>
              <a:gd name="connsiteY0" fmla="*/ 769 h 758775"/>
              <a:gd name="connsiteX1" fmla="*/ 1163494 w 1382569"/>
              <a:gd name="connsiteY1" fmla="*/ 0 h 758775"/>
              <a:gd name="connsiteX2" fmla="*/ 1382569 w 1382569"/>
              <a:gd name="connsiteY2" fmla="*/ 378619 h 758775"/>
              <a:gd name="connsiteX3" fmla="*/ 1165876 w 1382569"/>
              <a:gd name="connsiteY3" fmla="*/ 757238 h 758775"/>
              <a:gd name="connsiteX4" fmla="*/ 9223 w 1382569"/>
              <a:gd name="connsiteY4" fmla="*/ 758775 h 758775"/>
              <a:gd name="connsiteX5" fmla="*/ 0 w 1382569"/>
              <a:gd name="connsiteY5" fmla="*/ 769 h 758775"/>
              <a:gd name="connsiteX0" fmla="*/ 1 w 1382570"/>
              <a:gd name="connsiteY0" fmla="*/ 769 h 758775"/>
              <a:gd name="connsiteX1" fmla="*/ 1163495 w 1382570"/>
              <a:gd name="connsiteY1" fmla="*/ 0 h 758775"/>
              <a:gd name="connsiteX2" fmla="*/ 1382570 w 1382570"/>
              <a:gd name="connsiteY2" fmla="*/ 378619 h 758775"/>
              <a:gd name="connsiteX3" fmla="*/ 1165877 w 1382570"/>
              <a:gd name="connsiteY3" fmla="*/ 757238 h 758775"/>
              <a:gd name="connsiteX4" fmla="*/ 0 w 1382570"/>
              <a:gd name="connsiteY4" fmla="*/ 758775 h 758775"/>
              <a:gd name="connsiteX5" fmla="*/ 1 w 1382570"/>
              <a:gd name="connsiteY5" fmla="*/ 769 h 758775"/>
              <a:gd name="connsiteX0" fmla="*/ 0 w 1382569"/>
              <a:gd name="connsiteY0" fmla="*/ 769 h 757238"/>
              <a:gd name="connsiteX1" fmla="*/ 1163494 w 1382569"/>
              <a:gd name="connsiteY1" fmla="*/ 0 h 757238"/>
              <a:gd name="connsiteX2" fmla="*/ 1382569 w 1382569"/>
              <a:gd name="connsiteY2" fmla="*/ 378619 h 757238"/>
              <a:gd name="connsiteX3" fmla="*/ 1165876 w 1382569"/>
              <a:gd name="connsiteY3" fmla="*/ 757238 h 757238"/>
              <a:gd name="connsiteX4" fmla="*/ 14603 w 1382569"/>
              <a:gd name="connsiteY4" fmla="*/ 744171 h 757238"/>
              <a:gd name="connsiteX5" fmla="*/ 0 w 1382569"/>
              <a:gd name="connsiteY5" fmla="*/ 769 h 757238"/>
              <a:gd name="connsiteX0" fmla="*/ 1 w 1382570"/>
              <a:gd name="connsiteY0" fmla="*/ 769 h 758007"/>
              <a:gd name="connsiteX1" fmla="*/ 1163495 w 1382570"/>
              <a:gd name="connsiteY1" fmla="*/ 0 h 758007"/>
              <a:gd name="connsiteX2" fmla="*/ 1382570 w 1382570"/>
              <a:gd name="connsiteY2" fmla="*/ 378619 h 758007"/>
              <a:gd name="connsiteX3" fmla="*/ 1165877 w 1382570"/>
              <a:gd name="connsiteY3" fmla="*/ 757238 h 758007"/>
              <a:gd name="connsiteX4" fmla="*/ 0 w 1382570"/>
              <a:gd name="connsiteY4" fmla="*/ 758007 h 758007"/>
              <a:gd name="connsiteX5" fmla="*/ 1 w 1382570"/>
              <a:gd name="connsiteY5" fmla="*/ 769 h 758007"/>
              <a:gd name="connsiteX0" fmla="*/ 339 w 1382908"/>
              <a:gd name="connsiteY0" fmla="*/ 769 h 757238"/>
              <a:gd name="connsiteX1" fmla="*/ 1163833 w 1382908"/>
              <a:gd name="connsiteY1" fmla="*/ 0 h 757238"/>
              <a:gd name="connsiteX2" fmla="*/ 1382908 w 1382908"/>
              <a:gd name="connsiteY2" fmla="*/ 378619 h 757238"/>
              <a:gd name="connsiteX3" fmla="*/ 1166215 w 1382908"/>
              <a:gd name="connsiteY3" fmla="*/ 757238 h 757238"/>
              <a:gd name="connsiteX4" fmla="*/ 0 w 1382908"/>
              <a:gd name="connsiteY4" fmla="*/ 746505 h 757238"/>
              <a:gd name="connsiteX5" fmla="*/ 339 w 1382908"/>
              <a:gd name="connsiteY5" fmla="*/ 769 h 757238"/>
              <a:gd name="connsiteX0" fmla="*/ 0 w 1382569"/>
              <a:gd name="connsiteY0" fmla="*/ 769 h 757330"/>
              <a:gd name="connsiteX1" fmla="*/ 1163494 w 1382569"/>
              <a:gd name="connsiteY1" fmla="*/ 0 h 757330"/>
              <a:gd name="connsiteX2" fmla="*/ 1382569 w 1382569"/>
              <a:gd name="connsiteY2" fmla="*/ 378619 h 757330"/>
              <a:gd name="connsiteX3" fmla="*/ 1165876 w 1382569"/>
              <a:gd name="connsiteY3" fmla="*/ 757238 h 757330"/>
              <a:gd name="connsiteX4" fmla="*/ 676 w 1382569"/>
              <a:gd name="connsiteY4" fmla="*/ 757330 h 757330"/>
              <a:gd name="connsiteX5" fmla="*/ 0 w 1382569"/>
              <a:gd name="connsiteY5" fmla="*/ 769 h 757330"/>
              <a:gd name="connsiteX0" fmla="*/ 0 w 1381893"/>
              <a:gd name="connsiteY0" fmla="*/ 0 h 765695"/>
              <a:gd name="connsiteX1" fmla="*/ 1162818 w 1381893"/>
              <a:gd name="connsiteY1" fmla="*/ 8365 h 765695"/>
              <a:gd name="connsiteX2" fmla="*/ 1381893 w 1381893"/>
              <a:gd name="connsiteY2" fmla="*/ 386984 h 765695"/>
              <a:gd name="connsiteX3" fmla="*/ 1165200 w 1381893"/>
              <a:gd name="connsiteY3" fmla="*/ 765603 h 765695"/>
              <a:gd name="connsiteX4" fmla="*/ 0 w 1381893"/>
              <a:gd name="connsiteY4" fmla="*/ 765695 h 765695"/>
              <a:gd name="connsiteX5" fmla="*/ 0 w 1381893"/>
              <a:gd name="connsiteY5" fmla="*/ 0 h 765695"/>
              <a:gd name="connsiteX0" fmla="*/ 0 w 1381893"/>
              <a:gd name="connsiteY0" fmla="*/ 92 h 757330"/>
              <a:gd name="connsiteX1" fmla="*/ 1162818 w 1381893"/>
              <a:gd name="connsiteY1" fmla="*/ 0 h 757330"/>
              <a:gd name="connsiteX2" fmla="*/ 1381893 w 1381893"/>
              <a:gd name="connsiteY2" fmla="*/ 378619 h 757330"/>
              <a:gd name="connsiteX3" fmla="*/ 1165200 w 1381893"/>
              <a:gd name="connsiteY3" fmla="*/ 757238 h 757330"/>
              <a:gd name="connsiteX4" fmla="*/ 0 w 1381893"/>
              <a:gd name="connsiteY4" fmla="*/ 757330 h 757330"/>
              <a:gd name="connsiteX5" fmla="*/ 0 w 1381893"/>
              <a:gd name="connsiteY5" fmla="*/ 92 h 75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893" h="757330">
                <a:moveTo>
                  <a:pt x="0" y="92"/>
                </a:moveTo>
                <a:lnTo>
                  <a:pt x="1162818" y="0"/>
                </a:lnTo>
                <a:lnTo>
                  <a:pt x="1381893" y="378619"/>
                </a:lnTo>
                <a:lnTo>
                  <a:pt x="1165200" y="757238"/>
                </a:lnTo>
                <a:lnTo>
                  <a:pt x="0" y="757330"/>
                </a:lnTo>
                <a:lnTo>
                  <a:pt x="0" y="92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1620000" tIns="720000" rIns="1800000" bIns="720000"/>
          <a:lstStyle>
            <a:lvl1pPr marL="0" indent="0">
              <a:lnSpc>
                <a:spcPts val="4800"/>
              </a:lnSpc>
              <a:buNone/>
              <a:defRPr sz="4500" baseline="0">
                <a:solidFill>
                  <a:schemeClr val="bg1"/>
                </a:solidFill>
                <a:latin typeface="Georgia Pro Light" panose="02040302050405020303" pitchFamily="18" charset="0"/>
              </a:defRPr>
            </a:lvl1pPr>
            <a:lvl2pPr marL="144000" indent="0">
              <a:buNone/>
              <a:defRPr sz="100"/>
            </a:lvl2pPr>
            <a:lvl3pPr marL="288000" indent="0">
              <a:buNone/>
              <a:defRPr sz="100"/>
            </a:lvl3pPr>
            <a:lvl4pPr marL="432000" indent="0">
              <a:buNone/>
              <a:defRPr sz="100"/>
            </a:lvl4pPr>
            <a:lvl5pPr marL="576000" indent="0">
              <a:buNone/>
              <a:defRPr sz="1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617125CB-9481-4409-9C36-9DD1DFCB40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5349" y="1375200"/>
            <a:ext cx="769522" cy="117951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015052-E99A-4EF9-8C90-6B33652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Foreningen af Rådgivende Ingeniører,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77BBFA1-9065-4565-939D-7709C090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C9809-D2C8-4A35-B480-8F90903CF29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9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 til figurer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195E8-E1EA-4EF8-BA32-DF8B2AD1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00C1575-D46B-41CB-BEC7-237C8B92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BF6-35A3-4463-8F5D-AF795D9F89A5}" type="datetime1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FF481D-730E-4BD9-B3AC-EB89BFB4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FAEE8AD-1B32-484B-BAD3-07C7E970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Grafik 47">
            <a:extLst>
              <a:ext uri="{FF2B5EF4-FFF2-40B4-BE49-F238E27FC236}">
                <a16:creationId xmlns:a16="http://schemas.microsoft.com/office/drawing/2014/main" id="{A2D9786E-29A4-4F92-A928-DDE3D7F41782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E3242D58-1253-429A-A8D1-687A1B27E538}"/>
              </a:ext>
            </a:extLst>
          </p:cNvPr>
          <p:cNvGrpSpPr>
            <a:grpSpLocks noChangeAspect="1"/>
          </p:cNvGrpSpPr>
          <p:nvPr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0FB18A1E-6F3A-42F9-A5D0-96690380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2B04A55-A1FD-4146-8C07-6899E4F5C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EC399AD-93E6-4748-91F0-5492323F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17CB3A92-27A5-4FBC-82E2-994B6F950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4EBE6385-4FAF-4035-817D-6A8A0601F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3FAD900-4E89-4C15-BE37-5E80689CA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865C4F6-FB47-471D-B605-1132B911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E7978DE-C764-4862-9AB2-05117AB5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FA8B2F2-6D97-4A57-8A82-FA2B8736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9B5DF8A-77A1-4A9E-AC93-8F758735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A6025EEA-913D-48A6-B82E-71AD4DC2B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B6121AD7-CDAB-4F96-859F-CEF5914A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79E05BDE-BCD4-41DA-B5DE-5BDE95C89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A3BBD6E-6CCE-488A-B1EF-B16F42406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2C6678F3-0D0C-4E6D-B26C-BF60A6E2D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59605C2-E54D-41C7-A417-9552B21E5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07DB03FD-3930-429F-B7A1-D4780B1DE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ABCBB0B9-B9F4-4D0F-AA4D-919F694E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0CF5A009-0168-41BC-9908-1E8CB3E7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F1153D83-5C29-4CCA-87CF-A77D57A1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CDF5CA2E-15B7-4AEF-A77C-14610FBA0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21B6F3F7-5169-47FB-AA36-E5137385D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C5ED9929-3E54-47CC-85C0-75F57D42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BA97219B-798D-4683-B159-5AB7411B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DC43A78B-D8E5-4B42-A19F-A14861825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7943CB05-EB71-4B3B-B171-4100D0E28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6E830F6E-2799-4DAC-92EB-D3F07A49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0D48988B-0262-47C3-93B1-B15FF9E23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4BFE7128-2C8A-40C9-9125-913007A9E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CB200F5A-64FD-4255-BA51-906762EB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473B5C37-3E22-442A-A5D9-BDDB9F1E5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B6A7BF49-6ED6-4D5D-AA6D-1B4C7165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3CDF9D06-DBAA-4B19-83C3-7B7020C06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63F71EB0-8164-4B41-B3B1-61AEDB2B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DEE4D58F-553C-4CD3-A734-66C06085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88A7EC8-8D03-47BB-9C11-AE6E1F447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660" y="2160599"/>
            <a:ext cx="11888546" cy="3606143"/>
          </a:xfrm>
          <a:custGeom>
            <a:avLst/>
            <a:gdLst>
              <a:gd name="connsiteX0" fmla="*/ 0 w 11880000"/>
              <a:gd name="connsiteY0" fmla="*/ 0 h 3600000"/>
              <a:gd name="connsiteX1" fmla="*/ 11279988 w 11880000"/>
              <a:gd name="connsiteY1" fmla="*/ 0 h 3600000"/>
              <a:gd name="connsiteX2" fmla="*/ 11880000 w 11880000"/>
              <a:gd name="connsiteY2" fmla="*/ 600012 h 3600000"/>
              <a:gd name="connsiteX3" fmla="*/ 11880000 w 11880000"/>
              <a:gd name="connsiteY3" fmla="*/ 3600000 h 3600000"/>
              <a:gd name="connsiteX4" fmla="*/ 0 w 11880000"/>
              <a:gd name="connsiteY4" fmla="*/ 3600000 h 3600000"/>
              <a:gd name="connsiteX5" fmla="*/ 0 w 11880000"/>
              <a:gd name="connsiteY5" fmla="*/ 0 h 3600000"/>
              <a:gd name="connsiteX0" fmla="*/ 0 w 11880000"/>
              <a:gd name="connsiteY0" fmla="*/ 0 h 3600000"/>
              <a:gd name="connsiteX1" fmla="*/ 10861244 w 11880000"/>
              <a:gd name="connsiteY1" fmla="*/ 8546 h 3600000"/>
              <a:gd name="connsiteX2" fmla="*/ 11880000 w 11880000"/>
              <a:gd name="connsiteY2" fmla="*/ 600012 h 3600000"/>
              <a:gd name="connsiteX3" fmla="*/ 11880000 w 11880000"/>
              <a:gd name="connsiteY3" fmla="*/ 3600000 h 3600000"/>
              <a:gd name="connsiteX4" fmla="*/ 0 w 11880000"/>
              <a:gd name="connsiteY4" fmla="*/ 3600000 h 3600000"/>
              <a:gd name="connsiteX5" fmla="*/ 0 w 11880000"/>
              <a:gd name="connsiteY5" fmla="*/ 0 h 3600000"/>
              <a:gd name="connsiteX0" fmla="*/ 0 w 11880000"/>
              <a:gd name="connsiteY0" fmla="*/ 0 h 3600000"/>
              <a:gd name="connsiteX1" fmla="*/ 10861244 w 11880000"/>
              <a:gd name="connsiteY1" fmla="*/ 8546 h 3600000"/>
              <a:gd name="connsiteX2" fmla="*/ 10675043 w 11880000"/>
              <a:gd name="connsiteY2" fmla="*/ 1753695 h 3600000"/>
              <a:gd name="connsiteX3" fmla="*/ 11880000 w 11880000"/>
              <a:gd name="connsiteY3" fmla="*/ 3600000 h 3600000"/>
              <a:gd name="connsiteX4" fmla="*/ 0 w 11880000"/>
              <a:gd name="connsiteY4" fmla="*/ 3600000 h 3600000"/>
              <a:gd name="connsiteX5" fmla="*/ 0 w 11880000"/>
              <a:gd name="connsiteY5" fmla="*/ 0 h 3600000"/>
              <a:gd name="connsiteX0" fmla="*/ 0 w 11888546"/>
              <a:gd name="connsiteY0" fmla="*/ 0 h 3600000"/>
              <a:gd name="connsiteX1" fmla="*/ 10861244 w 11888546"/>
              <a:gd name="connsiteY1" fmla="*/ 8546 h 3600000"/>
              <a:gd name="connsiteX2" fmla="*/ 11888546 w 11888546"/>
              <a:gd name="connsiteY2" fmla="*/ 1813515 h 3600000"/>
              <a:gd name="connsiteX3" fmla="*/ 11880000 w 11888546"/>
              <a:gd name="connsiteY3" fmla="*/ 3600000 h 3600000"/>
              <a:gd name="connsiteX4" fmla="*/ 0 w 11888546"/>
              <a:gd name="connsiteY4" fmla="*/ 3600000 h 3600000"/>
              <a:gd name="connsiteX5" fmla="*/ 0 w 11888546"/>
              <a:gd name="connsiteY5" fmla="*/ 0 h 3600000"/>
              <a:gd name="connsiteX0" fmla="*/ 0 w 11888546"/>
              <a:gd name="connsiteY0" fmla="*/ 0 h 3600000"/>
              <a:gd name="connsiteX1" fmla="*/ 10861244 w 11888546"/>
              <a:gd name="connsiteY1" fmla="*/ 8546 h 3600000"/>
              <a:gd name="connsiteX2" fmla="*/ 11888546 w 11888546"/>
              <a:gd name="connsiteY2" fmla="*/ 1813515 h 3600000"/>
              <a:gd name="connsiteX3" fmla="*/ 10871596 w 11888546"/>
              <a:gd name="connsiteY3" fmla="*/ 3600000 h 3600000"/>
              <a:gd name="connsiteX4" fmla="*/ 0 w 11888546"/>
              <a:gd name="connsiteY4" fmla="*/ 3600000 h 3600000"/>
              <a:gd name="connsiteX5" fmla="*/ 0 w 11888546"/>
              <a:gd name="connsiteY5" fmla="*/ 0 h 3600000"/>
              <a:gd name="connsiteX0" fmla="*/ 0 w 11888546"/>
              <a:gd name="connsiteY0" fmla="*/ 0 h 3600000"/>
              <a:gd name="connsiteX1" fmla="*/ 10861244 w 11888546"/>
              <a:gd name="connsiteY1" fmla="*/ 8546 h 3600000"/>
              <a:gd name="connsiteX2" fmla="*/ 11888546 w 11888546"/>
              <a:gd name="connsiteY2" fmla="*/ 1813515 h 3600000"/>
              <a:gd name="connsiteX3" fmla="*/ 10871596 w 11888546"/>
              <a:gd name="connsiteY3" fmla="*/ 3600000 h 3600000"/>
              <a:gd name="connsiteX4" fmla="*/ 0 w 11888546"/>
              <a:gd name="connsiteY4" fmla="*/ 3600000 h 3600000"/>
              <a:gd name="connsiteX5" fmla="*/ 0 w 11888546"/>
              <a:gd name="connsiteY5" fmla="*/ 0 h 3600000"/>
              <a:gd name="connsiteX0" fmla="*/ 0 w 11888546"/>
              <a:gd name="connsiteY0" fmla="*/ 0 h 3600000"/>
              <a:gd name="connsiteX1" fmla="*/ 10861244 w 11888546"/>
              <a:gd name="connsiteY1" fmla="*/ 8546 h 3600000"/>
              <a:gd name="connsiteX2" fmla="*/ 11888546 w 11888546"/>
              <a:gd name="connsiteY2" fmla="*/ 1813515 h 3600000"/>
              <a:gd name="connsiteX3" fmla="*/ 10871596 w 11888546"/>
              <a:gd name="connsiteY3" fmla="*/ 3600000 h 3600000"/>
              <a:gd name="connsiteX4" fmla="*/ 0 w 11888546"/>
              <a:gd name="connsiteY4" fmla="*/ 3600000 h 3600000"/>
              <a:gd name="connsiteX5" fmla="*/ 0 w 11888546"/>
              <a:gd name="connsiteY5" fmla="*/ 0 h 3600000"/>
              <a:gd name="connsiteX0" fmla="*/ 0 w 11888546"/>
              <a:gd name="connsiteY0" fmla="*/ 0 h 3600000"/>
              <a:gd name="connsiteX1" fmla="*/ 10861244 w 11888546"/>
              <a:gd name="connsiteY1" fmla="*/ 8546 h 3600000"/>
              <a:gd name="connsiteX2" fmla="*/ 11888546 w 11888546"/>
              <a:gd name="connsiteY2" fmla="*/ 1813515 h 3600000"/>
              <a:gd name="connsiteX3" fmla="*/ 10853235 w 11888546"/>
              <a:gd name="connsiteY3" fmla="*/ 3600000 h 3600000"/>
              <a:gd name="connsiteX4" fmla="*/ 0 w 11888546"/>
              <a:gd name="connsiteY4" fmla="*/ 3600000 h 3600000"/>
              <a:gd name="connsiteX5" fmla="*/ 0 w 11888546"/>
              <a:gd name="connsiteY5" fmla="*/ 0 h 3600000"/>
              <a:gd name="connsiteX0" fmla="*/ 0 w 11888546"/>
              <a:gd name="connsiteY0" fmla="*/ 6143 h 3606143"/>
              <a:gd name="connsiteX1" fmla="*/ 10839210 w 11888546"/>
              <a:gd name="connsiteY1" fmla="*/ 0 h 3606143"/>
              <a:gd name="connsiteX2" fmla="*/ 11888546 w 11888546"/>
              <a:gd name="connsiteY2" fmla="*/ 1819658 h 3606143"/>
              <a:gd name="connsiteX3" fmla="*/ 10853235 w 11888546"/>
              <a:gd name="connsiteY3" fmla="*/ 3606143 h 3606143"/>
              <a:gd name="connsiteX4" fmla="*/ 0 w 11888546"/>
              <a:gd name="connsiteY4" fmla="*/ 3606143 h 3606143"/>
              <a:gd name="connsiteX5" fmla="*/ 0 w 11888546"/>
              <a:gd name="connsiteY5" fmla="*/ 6143 h 360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88546" h="3606143">
                <a:moveTo>
                  <a:pt x="0" y="6143"/>
                </a:moveTo>
                <a:lnTo>
                  <a:pt x="10839210" y="0"/>
                </a:lnTo>
                <a:lnTo>
                  <a:pt x="11888546" y="1819658"/>
                </a:lnTo>
                <a:lnTo>
                  <a:pt x="10853235" y="3606143"/>
                </a:lnTo>
                <a:lnTo>
                  <a:pt x="0" y="3606143"/>
                </a:lnTo>
                <a:lnTo>
                  <a:pt x="0" y="6143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4" name="Grafik 47">
            <a:extLst>
              <a:ext uri="{FF2B5EF4-FFF2-40B4-BE49-F238E27FC236}">
                <a16:creationId xmlns:a16="http://schemas.microsoft.com/office/drawing/2014/main" id="{07E7AC93-D092-4116-9315-AFE64AF06ED8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81" name="Gruppe 80">
            <a:extLst>
              <a:ext uri="{FF2B5EF4-FFF2-40B4-BE49-F238E27FC236}">
                <a16:creationId xmlns:a16="http://schemas.microsoft.com/office/drawing/2014/main" id="{3594D99D-D312-43CD-9D0E-BC7813462E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4C50C7D-AE8B-4B13-8DB6-8226628B3C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6F3E103-3CCF-45D3-B492-C39AA80E35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C5FAC360-15FE-42DF-A81C-8944EB99E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FFA90BF4-E5C5-4F1B-B87E-DC2C954833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C07624FA-FADF-493F-8053-A647D7C22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AF292B72-90A1-478D-A6C6-AB929E5494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61B2772-CE53-4F44-BDCE-5860070FF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70B54248-3FE6-48F6-9266-DDDA2146B9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F40DB681-D2AF-4D55-A124-24191D02A9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CF5BB47F-88F7-4BBC-8298-2002A8481F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6993602C-F5D3-481A-96BF-59152CF209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B9D5195F-F604-4763-B623-E659F2DF4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D648363E-4A0B-4F84-A3BA-8E8D648803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7C3A9D57-F699-48E1-AA12-023599E6DD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9FA9B0ED-5492-4F24-B4D9-9A38FC00DC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9B10EDC2-9A8D-435E-AA3F-7E06065FFB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3FEFFC09-6A10-451C-81AC-7CD8555D9B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BFA4E213-14EB-45DE-A9A0-A84DD5F1D4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0A72C3A3-F0B0-43B3-8EE8-BE31449227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FB25C687-058D-498C-97F7-B8EA85A93E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37D4BA7C-6724-4A19-8BE2-B8EBFAABE0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053CDE38-7360-46AF-AE65-28D4B633DC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668E2C99-17CA-45E7-93CB-F1FCFB7A1E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8E5A4365-F503-4BD0-8BA4-12495567F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4B79EF6D-66BB-4899-87B3-4042B57497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121BE93D-949A-42A1-96D7-53B6C052E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BE84E503-BFA7-4DA7-935A-A16D5650D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907C2C2C-B68B-4C1E-82AC-4FABE3CB78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088A26E0-7350-498C-8CBF-8C4186BCB1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32601106-9AB2-4EF2-9A65-F98C19E09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2DD9427E-1A4A-45CC-A8A3-D431EC592D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455B6222-A189-4D9B-8322-04E71BFA4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567079F7-4098-4D1E-99A0-C81A5D3DD2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73071CAE-83DA-4795-AC30-8495111BB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6A182C80-E9DD-4479-A5F6-38234AC03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8918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DA02298-B85B-4C7C-9175-4DAB5231CB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90218"/>
            <a:ext cx="10115550" cy="1983176"/>
          </a:xfrm>
          <a:custGeom>
            <a:avLst/>
            <a:gdLst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125607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520312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3289 h 1983176"/>
              <a:gd name="connsiteX1" fmla="*/ 9520312 w 10115550"/>
              <a:gd name="connsiteY1" fmla="*/ 0 h 1983176"/>
              <a:gd name="connsiteX2" fmla="*/ 10115550 w 10115550"/>
              <a:gd name="connsiteY2" fmla="*/ 993233 h 1983176"/>
              <a:gd name="connsiteX3" fmla="*/ 9520312 w 10115550"/>
              <a:gd name="connsiteY3" fmla="*/ 1983176 h 1983176"/>
              <a:gd name="connsiteX4" fmla="*/ 0 w 10115550"/>
              <a:gd name="connsiteY4" fmla="*/ 1983176 h 1983176"/>
              <a:gd name="connsiteX5" fmla="*/ 0 w 10115550"/>
              <a:gd name="connsiteY5" fmla="*/ 3289 h 19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5550" h="1983176">
                <a:moveTo>
                  <a:pt x="0" y="3289"/>
                </a:moveTo>
                <a:lnTo>
                  <a:pt x="9520312" y="0"/>
                </a:lnTo>
                <a:lnTo>
                  <a:pt x="10115550" y="993233"/>
                </a:lnTo>
                <a:lnTo>
                  <a:pt x="9520312" y="1983176"/>
                </a:lnTo>
                <a:lnTo>
                  <a:pt x="0" y="1983176"/>
                </a:lnTo>
                <a:lnTo>
                  <a:pt x="0" y="328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1062000" tIns="0" rIns="720000" bIns="0" anchor="ctr" anchorCtr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C1C80FA-C6EC-4CDB-B6AF-D727D68D4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5550" y="4974158"/>
            <a:ext cx="1908000" cy="10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495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m. dato og oplægs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97DA4777-16FA-4988-9B2E-340D422CC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DA02298-B85B-4C7C-9175-4DAB5231CB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490218"/>
            <a:ext cx="10115550" cy="1983176"/>
          </a:xfrm>
          <a:custGeom>
            <a:avLst/>
            <a:gdLst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125607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0 h 1979887"/>
              <a:gd name="connsiteX1" fmla="*/ 9125607 w 10115550"/>
              <a:gd name="connsiteY1" fmla="*/ 0 h 1979887"/>
              <a:gd name="connsiteX2" fmla="*/ 10115550 w 10115550"/>
              <a:gd name="connsiteY2" fmla="*/ 989944 h 1979887"/>
              <a:gd name="connsiteX3" fmla="*/ 9520312 w 10115550"/>
              <a:gd name="connsiteY3" fmla="*/ 1979887 h 1979887"/>
              <a:gd name="connsiteX4" fmla="*/ 0 w 10115550"/>
              <a:gd name="connsiteY4" fmla="*/ 1979887 h 1979887"/>
              <a:gd name="connsiteX5" fmla="*/ 0 w 10115550"/>
              <a:gd name="connsiteY5" fmla="*/ 0 h 1979887"/>
              <a:gd name="connsiteX0" fmla="*/ 0 w 10115550"/>
              <a:gd name="connsiteY0" fmla="*/ 3289 h 1983176"/>
              <a:gd name="connsiteX1" fmla="*/ 9520312 w 10115550"/>
              <a:gd name="connsiteY1" fmla="*/ 0 h 1983176"/>
              <a:gd name="connsiteX2" fmla="*/ 10115550 w 10115550"/>
              <a:gd name="connsiteY2" fmla="*/ 993233 h 1983176"/>
              <a:gd name="connsiteX3" fmla="*/ 9520312 w 10115550"/>
              <a:gd name="connsiteY3" fmla="*/ 1983176 h 1983176"/>
              <a:gd name="connsiteX4" fmla="*/ 0 w 10115550"/>
              <a:gd name="connsiteY4" fmla="*/ 1983176 h 1983176"/>
              <a:gd name="connsiteX5" fmla="*/ 0 w 10115550"/>
              <a:gd name="connsiteY5" fmla="*/ 3289 h 19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5550" h="1983176">
                <a:moveTo>
                  <a:pt x="0" y="3289"/>
                </a:moveTo>
                <a:lnTo>
                  <a:pt x="9520312" y="0"/>
                </a:lnTo>
                <a:lnTo>
                  <a:pt x="10115550" y="993233"/>
                </a:lnTo>
                <a:lnTo>
                  <a:pt x="9520312" y="1983176"/>
                </a:lnTo>
                <a:lnTo>
                  <a:pt x="0" y="1983176"/>
                </a:lnTo>
                <a:lnTo>
                  <a:pt x="0" y="328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1062000" tIns="360000" rIns="720000" bIns="36000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="1" cap="all" baseline="0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70E3166-2E13-4084-BAF2-A46B2291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536000"/>
            <a:ext cx="8460000" cy="360000"/>
          </a:xfrm>
        </p:spPr>
        <p:txBody>
          <a:bodyPr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C1C80FA-C6EC-4CDB-B6AF-D727D68D4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5550" y="4974158"/>
            <a:ext cx="1908000" cy="105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 marL="144000" indent="0">
              <a:buNone/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  <a:lvl5pPr marL="576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405EDC-78F1-4CE9-9451-46452EB2AF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6325" y="5040000"/>
            <a:ext cx="1260000" cy="180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288000" indent="0"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432000" indent="0"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576000" indent="0">
              <a:buNone/>
              <a:defRPr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dato</a:t>
            </a:r>
            <a:endParaRPr lang="da-DK" dirty="0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7FE7F64-5906-47BD-8964-809FE4E4AC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8000" y="5040000"/>
            <a:ext cx="7092000" cy="180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144000" indent="0"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288000" indent="0"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432000" indent="0"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576000" indent="0">
              <a:buNone/>
              <a:defRPr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oplægsholder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01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073C-9ED8-4C02-BE6F-2659F7B3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B3EBA-A9D2-4FEB-A3B1-5AF6C2EF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6E0EE-BEB6-4B87-907A-0CFB948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EB4C-634E-4BA0-BBCA-4F45A920C9B2}" type="datetime1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7F982-D7E5-4E5D-B904-FC8C09E9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526DA-3260-4381-A6E6-C067BE7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Grafik 47">
            <a:extLst>
              <a:ext uri="{FF2B5EF4-FFF2-40B4-BE49-F238E27FC236}">
                <a16:creationId xmlns:a16="http://schemas.microsoft.com/office/drawing/2014/main" id="{9BB69DAC-C35B-496A-B097-E09D6165DF27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1DBDF8A-FA97-447F-B3C8-094C3DFF008E}"/>
              </a:ext>
            </a:extLst>
          </p:cNvPr>
          <p:cNvGrpSpPr>
            <a:grpSpLocks noChangeAspect="1"/>
          </p:cNvGrpSpPr>
          <p:nvPr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D7CD06B-D97A-4106-AC43-C7451E935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2E8F646-1BE2-47AF-BB24-FD4173D76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EDDA9EA-2F3E-4484-8C3B-BEDE2FBE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9624F17-CAB9-497D-8E23-94AC93922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96AF75F-CE84-41DA-96EA-65DF8995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E554713-3A87-468A-A51F-25B6EA6D5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A66EDCA-76A8-4E62-9054-3AAFBC9A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6274F5F-42E2-449D-93A7-BC3E99CF3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26285A2-F6AA-45C8-BD15-DFEAB4A94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EA09B7A-583A-4726-B024-A3177115D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0F9B10B-D0E5-49FB-A965-37419AFF9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F326619-2A23-4A16-A59E-16E6B830B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15E95E7-9A1A-41A0-A9D6-6C1A45AEB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232899-1F56-4EB4-A959-F29344263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2BF4B8C-5256-45B9-B902-D485D828B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552BB90-C906-40C4-9D28-88CC6D896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B725AB1-43C6-4E53-867C-996CEAAE2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FD9F19B-3BAC-47AE-8298-82F53EDF7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DDCCA17F-A610-445C-9B3A-E226971FC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A56050C8-A86D-473B-AB78-470D60C2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6EEDD5F-5189-45DB-B12C-0E032AD96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9E5287B-C023-46BB-B382-38611294F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5015AAD-BDFD-4BD9-89B4-3C78C99A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206F1D9-56E1-4F06-B73B-8D36CDAB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7C1FCD5-9693-4A4F-95B8-C28D18329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1E1DA5E9-893F-4F2B-981D-7FEA4AAA2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98DF50C-03AB-4E2A-BE4D-C346A8D3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737297A-FC42-4C0C-8E59-A75A24F24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D75BFB4-39FD-4E15-8AD9-ADA6D6045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C971A41-8D40-40EB-B890-4B9C74F3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F7E4521D-ECB1-402F-98B3-7612BD06E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493AB39-C02F-441B-B372-599A0294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90EA4362-9D90-4029-91A8-50B90AF1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991BB6C-809C-44DE-BF29-C86455926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B1D91A58-CEAB-433A-A333-0C414944F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44" name="Grafik 47">
            <a:extLst>
              <a:ext uri="{FF2B5EF4-FFF2-40B4-BE49-F238E27FC236}">
                <a16:creationId xmlns:a16="http://schemas.microsoft.com/office/drawing/2014/main" id="{DDAD44E6-78E1-444F-B7A5-DE18AA4091AB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AEAA6E65-12E9-45E4-9072-8E0990C4F9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4EB08F4-9244-45FE-823D-94C14D1FF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3D26A2F-8486-46AD-96CF-54747855C7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8D6A41A-FB65-4673-8DBB-D5C10DE54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D982438B-23DB-4B22-BA6B-5C373F6A63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A58EF2F-01C7-45DF-A807-497EB42ED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7026F6C5-63DF-4414-A99C-468ABE679E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D210FC0-C7CF-4558-8165-253B842EF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97601718-3E29-4855-89A8-C88B5A1EA9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63D46541-FEBE-4DA5-9ACA-79328F04BB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4600D863-3187-4472-B004-8AA643A49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88724652-D63E-4CC9-B247-9F8B192FA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7425813C-96D3-45B3-9025-6884C1F676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A790FCD7-9573-4D34-AEE6-16BDE26F5A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13F7E3A0-F0C7-4D99-9901-395DA89B05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0FDDCAB4-9097-4B43-8007-96A5F16E8B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74762509-5719-46E7-A62B-EA157232E5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D469BAA-265E-4FFC-AE7D-BCDD9C4DA2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E0E576A7-0660-4922-982A-EDB8F7A448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49E685AB-A28C-4B7A-9E87-66CC85FB83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C08BF5E8-53CA-4917-990C-CAFAFA0BD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D797D9C7-D70B-4871-86CC-5F14E2718C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D3CD65E6-C10C-46DB-A68B-9708A29C5E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A7080FD0-E86E-445E-BA96-47EB1C881E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DE5B9F58-FF11-40AB-9B8E-D1CB165CC4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28B3A87E-D157-4264-B260-25A5F16C17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8068DBBB-F85C-473D-87EC-41BA9E6457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C2F170A2-3FEF-40A1-958E-765652F1F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77C9EEC8-37F8-4F66-BE6A-4979A03BAF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3B1B896A-62B4-480C-A702-7A6925FEC1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12E4AC4D-4A83-4CB4-8A84-FBFEDC4B8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CDE1B8BC-73F7-4064-A438-55B2C398F6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3E6301DF-F8D8-47FC-9E52-DDA32A8FA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0D9D3385-38AB-4171-9E7B-D51C3A3F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51F85101-65C3-4CD4-A40F-9173F2E69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567B121B-C0F1-43C4-8F0F-559674392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33793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073C-9ED8-4C02-BE6F-2659F7B3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B3EBA-A9D2-4FEB-A3B1-5AF6C2EF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836613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6E0EE-BEB6-4B87-907A-0CFB948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734A-FE39-4590-9AD9-B29385E5899B}" type="datetime1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7F982-D7E5-4E5D-B904-FC8C09E9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526DA-3260-4381-A6E6-C067BE7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Grafik 47">
            <a:extLst>
              <a:ext uri="{FF2B5EF4-FFF2-40B4-BE49-F238E27FC236}">
                <a16:creationId xmlns:a16="http://schemas.microsoft.com/office/drawing/2014/main" id="{9BB69DAC-C35B-496A-B097-E09D6165DF27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4EC5B940-C270-4B7C-A4F3-A30D0E7397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7475" y="2160000"/>
            <a:ext cx="4836613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69BC3CD-BB3C-4CE7-8A99-FAA7FF450DD6}"/>
              </a:ext>
            </a:extLst>
          </p:cNvPr>
          <p:cNvGrpSpPr>
            <a:grpSpLocks noChangeAspect="1"/>
          </p:cNvGrpSpPr>
          <p:nvPr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4F60D5A-CCE1-4F3C-B0EA-8AD9BFA1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0C2E8D3-2A9D-447D-B602-B56BFD0B9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57502E0-6B46-4652-B0F5-B8CC166D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F6D2014-850C-4280-A249-5AACE44EF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DB0AEBD-F85D-4F90-ADAD-A40415DE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BB6D687-4CF4-4207-B8A7-257633A42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D1CBDBA-078B-4203-8CCF-5673DC67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23B43C9-F005-4375-832C-80F9E8908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CC7A3A2-0185-42B5-B307-D55ADF8ED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799AC47-22A0-4BAB-9151-30204B6E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21527EC-008B-454E-BE69-64F539295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8C32695C-48B6-4FA3-A0EF-648999736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26A1624-8C35-424C-9ED9-AFFC80363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A0B2A7B-5285-46B9-9B7B-08F6BC477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9F48D03-B5BE-41B8-8712-C78A5862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C8A6B92-8D52-4D28-A658-10B49A824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DC26295-EF25-4D32-8439-D8B05C5944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B75A10A-5EA0-4451-B8DD-7C9B8728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C7994E38-B0EE-4B58-8818-2EE1F0DFB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2D7B9396-3DE0-46EC-A2F7-71C393F84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1401EFB-B9E7-43AD-AAA6-5D1CC622F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72B0BF7-2009-43BA-9F06-8BD6EE8B5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0B1AF8-CE43-41B0-B540-7D38DFA7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206AAE2-41F0-4831-B47E-3EE5068BA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F1D99AC4-1E16-4C28-9BF1-F4520F0A4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9A283E33-1167-4CC9-A179-E7640C227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E20F7F6B-1888-48B1-AFCB-A83736D7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2F29555-5FF0-4446-A6C5-9823AC3E1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3C4EEA2D-0576-4200-BA53-455839A7D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785A281-0BA3-4688-94B1-C6159CE7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1881600-F73F-43F5-B0B2-2E1BD07AF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3238CE5-C05A-4D6E-BAA6-853358AF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E04FDB0-316D-4411-AF67-1DEEDD0B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9174DE1-1702-4A7C-BF78-A229E7F95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A9A872D5-9DE1-4095-B9FF-D42D8135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45" name="Grafik 47">
            <a:extLst>
              <a:ext uri="{FF2B5EF4-FFF2-40B4-BE49-F238E27FC236}">
                <a16:creationId xmlns:a16="http://schemas.microsoft.com/office/drawing/2014/main" id="{BEFBADD8-56C9-4534-A26B-73EA73466FF1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6F726DE-1E44-45D0-9C4C-39ADBFC204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A454E55-B453-4984-ABB5-DADBC65EA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0DC7E791-6EE8-4442-BA67-AA3A34D8D4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0BC84DC-B46B-4018-AF25-5D96CAC45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A3764415-61B6-4CC2-BA9C-1FE3D1546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1ECE4A04-EC1D-4A93-AA14-F2E53E8FE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5DB26E9A-0EA8-48FC-8C20-4961AF5101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62844247-6C10-41AB-B3D1-C6915D3731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30890B49-67DB-436D-89B5-3D85ECA0AB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D9889BA7-7BF6-40FF-8DAB-C3B684E29E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C9106688-44D3-4E5C-81B7-A4BB6F90E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5976B7B2-88D1-49FD-946A-7A18C241D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6EB90635-D6FC-4FE5-8315-A2119686E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9547D185-D2D6-4C21-92BA-CD1AA672F6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058D89AA-B7D6-4992-B5C3-10BE8157E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CB008240-F121-4EFB-B246-896447EF3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11DF3975-0F7E-423A-9295-F0E5B802F7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00926C7B-A79C-4F7C-8C38-84EF54F5CA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501A653-7B49-49DB-BD60-DBB198CBCD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31CBC8FA-63BF-46CB-8AA7-E1D77BDC7D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89DA1839-C9BC-4D38-B2A7-26076A8D8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DBEE9DD0-020D-47AD-A863-BDDE267454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C5BD44A8-87E1-431B-A832-B88AD2EF0C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26334DCD-948E-496E-880B-AD3E05A59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81AA08A1-9E97-433F-BA82-3DD4EF92ED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48D0EF70-76A8-483C-9C2C-370037987C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7EBA59CA-0E29-409C-9940-AF45BFDFB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3B439E47-FF12-44EC-B7E5-09B552CE9D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DE0CE9F8-48FC-467F-9FB4-50F800229D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1B0E9B1A-7E39-44BA-B5EB-33D3A0D59B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1C086139-E7A5-486B-BF39-D555EECF9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45AA3BA6-A2ED-40F6-9BA5-5130223090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25E42DAC-E8B8-4311-9E85-C5F806166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16E259DF-246A-4C82-A9CA-FB7607527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E8AAC076-4E19-40DA-AB72-B5A7AD725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B1CAFF63-95DD-46D8-A12A-B824470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08433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på farvet bund, 1 spal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073C-9ED8-4C02-BE6F-2659F7B3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B3EBA-A9D2-4FEB-A3B1-5AF6C2EF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10033200" cy="3960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6E0EE-BEB6-4B87-907A-0CFB948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0BE6-D0F4-4EDB-95F6-FECA4E00B5EE}" type="datetime1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7F982-D7E5-4E5D-B904-FC8C09E9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Foreningen af Rådgivende Ingeniører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526DA-3260-4381-A6E6-C067BE7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C9809-D2C8-4A35-B480-8F90903CF29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Grafik 47">
            <a:extLst>
              <a:ext uri="{FF2B5EF4-FFF2-40B4-BE49-F238E27FC236}">
                <a16:creationId xmlns:a16="http://schemas.microsoft.com/office/drawing/2014/main" id="{9BB69DAC-C35B-496A-B097-E09D6165DF27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66E6C107-E6FC-49B1-86F0-A9ECDFBC4B89}"/>
              </a:ext>
            </a:extLst>
          </p:cNvPr>
          <p:cNvGrpSpPr>
            <a:grpSpLocks/>
          </p:cNvGrpSpPr>
          <p:nvPr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BD6F375-E4B6-40D0-9069-B9E480B86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1F3AD00F-A7A0-42F8-8E6D-3EA78404D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280180EA-1F57-4AA1-BFDC-2E77E01C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43D4D705-4C4D-44CF-B9CD-C21E79CF0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B3B54ACE-038F-41F0-B305-BC73AD3C8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F08AF83F-9E1C-4A5F-A0C7-D2DE93683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04D3E913-70A7-479E-A693-A3610D78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A625F7F5-C80E-43EA-9467-CC8D50900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62AF106-F33E-4C9E-8B81-764AD1BEA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BDC5940E-498A-416C-BB2F-BE1C61A7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5F014887-CCE3-45F8-B7EF-3914F977B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98544CDE-0360-433D-9EB1-0BC5833EB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FBCA772A-4A6E-4153-8C98-337A24E114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51AE84B7-42D5-4705-8562-039CD466A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9AE094E5-3F8D-4116-80F3-F7CF2B3D9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8A6FF91C-3943-402A-83A4-9631221FF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9345CDE2-F93D-4E54-A064-7AE2467B6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B82F23B2-BC00-46AF-9FB3-79D63C2A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6371719F-7E32-4128-AF6F-EFF370F7B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BDA6F8A-B7D2-4372-9957-234B4168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A17E4B4F-AA48-4F94-BC3F-AD3827189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ECC4FE00-7840-4BB3-9F99-7607EB404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54B2A99C-D6B6-42EE-B119-92760B58C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C0594696-F383-4EAE-8100-9B44BEA2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942E9E2A-3B1A-418B-81D0-0A05DB696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ACAF3648-59E7-4333-82CF-C425FA23B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1FE05F6A-9DA3-4B0A-9AFA-AE9A397F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E452B0C3-D5A0-43AF-925F-568115636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7FE433A7-4229-4320-86BF-E0748AA76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CEEE5B1F-E4EC-412A-A385-D39AE98A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0ACE4893-EBC6-469C-AE2D-0F0E986AD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BD08417D-73B7-4867-A2C0-61BDE40D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6C66DF62-BE03-4CA6-BFE1-650514DA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E99B0656-B420-4B03-A864-A24AEE39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BBA5501D-0E1B-458C-BDE6-8A3A7DBE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44" name="Grafik 47">
            <a:extLst>
              <a:ext uri="{FF2B5EF4-FFF2-40B4-BE49-F238E27FC236}">
                <a16:creationId xmlns:a16="http://schemas.microsoft.com/office/drawing/2014/main" id="{2A465D24-8C58-4BCF-A692-400F01F3CA86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69295E7B-AB74-4148-B2F9-461FC5E30EBD}"/>
              </a:ext>
            </a:extLst>
          </p:cNvPr>
          <p:cNvGrpSpPr>
            <a:grpSpLocks/>
          </p:cNvGrpSpPr>
          <p:nvPr userDrawn="1"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8FC0C9BA-C0CA-489A-8BEF-06E9CD3027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BE0A1B1-0601-4217-90FA-1DF312D3F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3539CD0C-67C9-45EF-A5B1-465BB9432A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46BC9082-8371-4AA6-BD14-A91B6FDE26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9D616BD5-792E-4184-954A-955CC5DA4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CB447E93-8A4B-4863-A153-EAEC07B60B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5D24173B-4DF1-40B0-9E55-7E8F7A4412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11C8CCC5-E4B7-4ED0-B608-567B5396F8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E48D99CC-C5EC-4E83-A5FE-CEA7D05080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4D3E3C5C-0B51-4B18-B515-B9F7CAF95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CADE5E9-F55D-40A8-A722-C1BF91F933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F323D5FD-E107-4FA7-9784-2EA746BEB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39406954-97C4-4E19-876C-C8D2F3DAA4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77B2CF79-C326-4051-A5A4-80F884623E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9FEB00B-471D-46AE-8A59-A43F04BE1F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A553976A-4325-4906-B725-D6D2D08E8A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5B0660DB-A879-4EF5-9C2F-959C5627FA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995C239D-ED8B-4FB6-B596-AA9D28640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07A4E061-6E3B-4150-81FE-F0350A3157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C442E20B-2B46-4E21-A2AE-573045816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8B8F8BA1-75FC-4176-BD14-3826C0F740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60319736-B46B-4BD3-8164-27370E460A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E515E090-2481-4B81-95A3-A7A4CCCFFC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7F246357-3407-4FB0-B83C-5FA3F24C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083DB85A-3B61-46A7-8E26-95D17D7FD3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96B3DAA7-6938-4493-9630-99B937EDF6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A73B2C69-9277-4DBA-B768-21C1FA6569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4D196A76-CF87-4794-9346-F95EA52495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1EBBFF24-0969-40F0-BFF0-B705B22A7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7E637728-572E-4F14-B9D2-F28639B08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5D309943-2022-4604-92BD-348A8B0B51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723BECA2-EA0C-40B0-B0D8-1F5B8A9DF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F648F31F-2E19-4E6E-8B4F-74BD1D994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D926F071-420C-42D0-A69E-CC2034C80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8A1991AF-A8EB-4D1D-B561-625EB0B4B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05074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 på farvet bund, 1 spal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073C-9ED8-4C02-BE6F-2659F7B3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BB3EBA-A9D2-4FEB-A3B1-5AF6C2EF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836613" cy="3960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6E0EE-BEB6-4B87-907A-0CFB948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CDB3-DF5B-44A1-9F4B-979E192BD6C4}" type="datetime1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27F982-D7E5-4E5D-B904-FC8C09E9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Foreningen af Rådgivende Ingeniører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526DA-3260-4381-A6E6-C067BE7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C9809-D2C8-4A35-B480-8F90903CF29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Grafik 47">
            <a:extLst>
              <a:ext uri="{FF2B5EF4-FFF2-40B4-BE49-F238E27FC236}">
                <a16:creationId xmlns:a16="http://schemas.microsoft.com/office/drawing/2014/main" id="{9BB69DAC-C35B-496A-B097-E09D6165DF27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66E6C107-E6FC-49B1-86F0-A9ECDFBC4B89}"/>
              </a:ext>
            </a:extLst>
          </p:cNvPr>
          <p:cNvGrpSpPr>
            <a:grpSpLocks/>
          </p:cNvGrpSpPr>
          <p:nvPr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BD6F375-E4B6-40D0-9069-B9E480B86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1F3AD00F-A7A0-42F8-8E6D-3EA78404D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280180EA-1F57-4AA1-BFDC-2E77E01C2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43D4D705-4C4D-44CF-B9CD-C21E79CF0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B3B54ACE-038F-41F0-B305-BC73AD3C8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F08AF83F-9E1C-4A5F-A0C7-D2DE93683E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04D3E913-70A7-479E-A693-A3610D789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A625F7F5-C80E-43EA-9467-CC8D50900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062AF106-F33E-4C9E-8B81-764AD1BEA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BDC5940E-498A-416C-BB2F-BE1C61A77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5F014887-CCE3-45F8-B7EF-3914F977B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98544CDE-0360-433D-9EB1-0BC5833EB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FBCA772A-4A6E-4153-8C98-337A24E114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51AE84B7-42D5-4705-8562-039CD466A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9AE094E5-3F8D-4116-80F3-F7CF2B3D9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8A6FF91C-3943-402A-83A4-9631221FFB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9345CDE2-F93D-4E54-A064-7AE2467B6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B82F23B2-BC00-46AF-9FB3-79D63C2A6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6371719F-7E32-4128-AF6F-EFF370F7B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BDA6F8A-B7D2-4372-9957-234B4168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A17E4B4F-AA48-4F94-BC3F-AD3827189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ECC4FE00-7840-4BB3-9F99-7607EB404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54B2A99C-D6B6-42EE-B119-92760B58C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C0594696-F383-4EAE-8100-9B44BEA27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942E9E2A-3B1A-418B-81D0-0A05DB696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ACAF3648-59E7-4333-82CF-C425FA23B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1FE05F6A-9DA3-4B0A-9AFA-AE9A397F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E452B0C3-D5A0-43AF-925F-568115636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7FE433A7-4229-4320-86BF-E0748AA76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CEEE5B1F-E4EC-412A-A385-D39AE98A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0ACE4893-EBC6-469C-AE2D-0F0E986AD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BD08417D-73B7-4867-A2C0-61BDE40D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6C66DF62-BE03-4CA6-BFE1-650514DA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E99B0656-B420-4B03-A864-A24AEE39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BBA5501D-0E1B-458C-BDE6-8A3A7DBE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44" name="Pladsholder til indhold 2">
            <a:extLst>
              <a:ext uri="{FF2B5EF4-FFF2-40B4-BE49-F238E27FC236}">
                <a16:creationId xmlns:a16="http://schemas.microsoft.com/office/drawing/2014/main" id="{A755FFB7-DE8E-4269-A31D-2B27A23B7E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7475" y="2160000"/>
            <a:ext cx="4836613" cy="39600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5" name="Grafik 47">
            <a:extLst>
              <a:ext uri="{FF2B5EF4-FFF2-40B4-BE49-F238E27FC236}">
                <a16:creationId xmlns:a16="http://schemas.microsoft.com/office/drawing/2014/main" id="{CCA2999D-D4CD-4374-B7C9-A4652F968AC2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181D5069-F800-45DE-A253-DA41187FB8BB}"/>
              </a:ext>
            </a:extLst>
          </p:cNvPr>
          <p:cNvGrpSpPr>
            <a:grpSpLocks/>
          </p:cNvGrpSpPr>
          <p:nvPr userDrawn="1"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59E93976-FD2A-4A81-9A03-95B8D9B4C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9BD99EFB-49DD-4FBA-83D2-A6D3FF0D48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D7A747CF-2E46-4672-B1CE-C416BC0CC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B8A2BEF6-2E73-4D90-8400-93ED9DEBB2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D7D10B9C-61DC-4FBE-BA47-54736BCB9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C42F48A9-531B-420F-BD81-6B0ABBA98F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1582D7D-AD9F-4F93-A258-375B5F652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12ADB783-CF3D-435F-9166-1E8E61977C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9D380C70-C8A1-407F-AADE-23BD334689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E401A67E-2A88-4EB7-8EEF-4B3CA83B9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B24BEB18-58D9-483B-9408-DC5725BEB0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D5293ACD-6EA6-4C4B-B7C2-78BD40D0C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65177B1F-9390-41EE-A9B2-A9838E30FF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8BC6F408-3D07-48BF-B7DE-97CDF8107E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DF543CC5-A083-4BE9-A84A-3D941EC599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4D20888B-5203-476F-8F60-6672163A73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C706D9CB-6E44-490C-9AFC-2C8EDC4FEB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350DE28B-773E-4560-A058-778D96E9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FB1F4878-1232-4857-A1BB-30368A694A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302038DC-7053-40D9-9FC7-C4A880981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64C02DF7-6D88-4A70-AAE4-24CDE8A643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id="{F125436B-6D74-4CAC-AB93-B76BD48C2C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34076D20-D826-4AD6-BFBE-1DDDB6A40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8FFE52BC-C76C-4152-89E9-E6C556CD6B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EAF6813D-24DB-490E-86CB-822A9B3B1F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39025373-AE32-4FDD-99A4-18CF88D3A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6D915285-7E14-480D-B90C-10F1E5C3F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DD722BF1-4015-47E3-97E9-EEA630BFE4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30F3F060-309A-46D5-8885-49A2B6512E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82D35EBA-4C89-47A7-870C-EE01F4C30A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C5139327-A991-490B-85F0-DB0DC89C0C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8E5BB1E8-DA78-4813-B26A-C6108C3CF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E44076F6-80FA-49D1-A10E-58CB1237B3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9CD70A9B-55F1-4AEA-8457-86532AE70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079A8CF6-1420-45FE-9A60-40E60C27E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8308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195E8-E1EA-4EF8-BA32-DF8B2AD1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00C1575-D46B-41CB-BEC7-237C8B92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BF6-35A3-4463-8F5D-AF795D9F89A5}" type="datetime1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FF481D-730E-4BD9-B3AC-EB89BFB4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FAEE8AD-1B32-484B-BAD3-07C7E970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2FE46E9A-9A47-4D3D-AA36-515E1DE2EA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9500" y="2160587"/>
            <a:ext cx="10033000" cy="3959225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Grafik 47">
            <a:extLst>
              <a:ext uri="{FF2B5EF4-FFF2-40B4-BE49-F238E27FC236}">
                <a16:creationId xmlns:a16="http://schemas.microsoft.com/office/drawing/2014/main" id="{A2D9786E-29A4-4F92-A928-DDE3D7F41782}"/>
              </a:ext>
            </a:extLst>
          </p:cNvPr>
          <p:cNvSpPr/>
          <p:nvPr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E3242D58-1253-429A-A8D1-687A1B27E538}"/>
              </a:ext>
            </a:extLst>
          </p:cNvPr>
          <p:cNvGrpSpPr>
            <a:grpSpLocks noChangeAspect="1"/>
          </p:cNvGrpSpPr>
          <p:nvPr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0FB18A1E-6F3A-42F9-A5D0-96690380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2B04A55-A1FD-4146-8C07-6899E4F5C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FEC399AD-93E6-4748-91F0-5492323F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17CB3A92-27A5-4FBC-82E2-994B6F950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4EBE6385-4FAF-4035-817D-6A8A0601F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3FAD900-4E89-4C15-BE37-5E80689CA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865C4F6-FB47-471D-B605-1132B911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E7978DE-C764-4862-9AB2-05117AB5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FA8B2F2-6D97-4A57-8A82-FA2B8736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69B5DF8A-77A1-4A9E-AC93-8F758735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A6025EEA-913D-48A6-B82E-71AD4DC2B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B6121AD7-CDAB-4F96-859F-CEF5914A1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79E05BDE-BCD4-41DA-B5DE-5BDE95C89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6A3BBD6E-6CCE-488A-B1EF-B16F42406E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2C6678F3-0D0C-4E6D-B26C-BF60A6E2D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59605C2-E54D-41C7-A417-9552B21E5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07DB03FD-3930-429F-B7A1-D4780B1DE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ABCBB0B9-B9F4-4D0F-AA4D-919F694E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0CF5A009-0168-41BC-9908-1E8CB3E7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F1153D83-5C29-4CCA-87CF-A77D57A1B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CDF5CA2E-15B7-4AEF-A77C-14610FBA0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21B6F3F7-5169-47FB-AA36-E5137385D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C5ED9929-3E54-47CC-85C0-75F57D42A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BA97219B-798D-4683-B159-5AB7411B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DC43A78B-D8E5-4B42-A19F-A14861825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7943CB05-EB71-4B3B-B171-4100D0E28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6E830F6E-2799-4DAC-92EB-D3F07A49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0D48988B-0262-47C3-93B1-B15FF9E23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4BFE7128-2C8A-40C9-9125-913007A9E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CB200F5A-64FD-4255-BA51-906762EB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473B5C37-3E22-442A-A5D9-BDDB9F1E5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B6A7BF49-6ED6-4D5D-AA6D-1B4C71658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3CDF9D06-DBAA-4B19-83C3-7B7020C06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63F71EB0-8164-4B41-B3B1-61AEDB2B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DEE4D58F-553C-4CD3-A734-66C06085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44" name="Grafik 47">
            <a:extLst>
              <a:ext uri="{FF2B5EF4-FFF2-40B4-BE49-F238E27FC236}">
                <a16:creationId xmlns:a16="http://schemas.microsoft.com/office/drawing/2014/main" id="{FD61EC70-0734-405B-8256-1A8BC3DB850D}"/>
              </a:ext>
            </a:extLst>
          </p:cNvPr>
          <p:cNvSpPr/>
          <p:nvPr userDrawn="1"/>
        </p:nvSpPr>
        <p:spPr>
          <a:xfrm>
            <a:off x="0" y="791999"/>
            <a:ext cx="576000" cy="756000"/>
          </a:xfrm>
          <a:custGeom>
            <a:avLst/>
            <a:gdLst>
              <a:gd name="connsiteX0" fmla="*/ 353924 w 571500"/>
              <a:gd name="connsiteY0" fmla="*/ 0 h 752475"/>
              <a:gd name="connsiteX1" fmla="*/ 0 w 571500"/>
              <a:gd name="connsiteY1" fmla="*/ 318 h 752475"/>
              <a:gd name="connsiteX2" fmla="*/ 0 w 571500"/>
              <a:gd name="connsiteY2" fmla="*/ 756006 h 752475"/>
              <a:gd name="connsiteX3" fmla="*/ 353924 w 571500"/>
              <a:gd name="connsiteY3" fmla="*/ 756006 h 752475"/>
              <a:gd name="connsiteX4" fmla="*/ 576009 w 571500"/>
              <a:gd name="connsiteY4" fmla="*/ 378193 h 752475"/>
              <a:gd name="connsiteX5" fmla="*/ 576009 w 571500"/>
              <a:gd name="connsiteY5" fmla="*/ 37815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0" h="752475">
                <a:moveTo>
                  <a:pt x="353924" y="0"/>
                </a:moveTo>
                <a:lnTo>
                  <a:pt x="0" y="318"/>
                </a:lnTo>
                <a:lnTo>
                  <a:pt x="0" y="756006"/>
                </a:lnTo>
                <a:lnTo>
                  <a:pt x="353924" y="756006"/>
                </a:lnTo>
                <a:lnTo>
                  <a:pt x="576009" y="378193"/>
                </a:lnTo>
                <a:lnTo>
                  <a:pt x="576009" y="378155"/>
                </a:lnTo>
                <a:close/>
              </a:path>
            </a:pathLst>
          </a:custGeom>
          <a:solidFill>
            <a:srgbClr val="00A75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grpSp>
        <p:nvGrpSpPr>
          <p:cNvPr id="81" name="Gruppe 80">
            <a:extLst>
              <a:ext uri="{FF2B5EF4-FFF2-40B4-BE49-F238E27FC236}">
                <a16:creationId xmlns:a16="http://schemas.microsoft.com/office/drawing/2014/main" id="{D3097B9E-2737-4C91-BB50-5C87715BF5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62730" y="6337816"/>
            <a:ext cx="2248626" cy="180000"/>
            <a:chOff x="6205538" y="3698876"/>
            <a:chExt cx="3906838" cy="312738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38884C5-A8C3-4048-86FC-3EC5F7E5D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1151" y="3798889"/>
              <a:ext cx="84138" cy="168275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4E81DF84-3CF3-4356-B514-35DBA649E3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1163" y="3848101"/>
              <a:ext cx="88900" cy="120650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964E33CB-5436-4880-86DB-7404CA472D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1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C6EB86D2-7C40-482D-977F-72FEA00119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6426" y="3848101"/>
              <a:ext cx="85725" cy="120650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38F1E4E1-6891-4F44-8D79-36B71493E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3901" y="3848101"/>
              <a:ext cx="82550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8C6E18CB-AA34-4B38-AF7B-7E38662858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9788" y="3798889"/>
              <a:ext cx="20638" cy="168275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36848F5A-C4B6-459B-A978-FD53B4611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82EBD53B-A4D1-4076-8509-7131E69997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6476" y="3848101"/>
              <a:ext cx="82550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6F790A8E-C27A-4B66-8C4C-79DEBF1202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72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58B94C24-5C16-4F58-BB5B-E0DD2FBBB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8983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56C4DADC-46DD-43DE-BB79-B589D48D45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56526" y="3848101"/>
              <a:ext cx="84138" cy="120650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CDE79974-96EE-43E8-B3CA-F66D835E07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9713" y="3798889"/>
              <a:ext cx="61913" cy="168275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6D97BB76-7414-4871-9322-3EFDE205CB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8463" y="3798889"/>
              <a:ext cx="100013" cy="168275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5C7EE921-0540-4C0E-ACDD-7AB95FFC76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43876" y="3786189"/>
              <a:ext cx="82550" cy="182563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620B5675-7BD5-4079-9978-3CAD369FC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58176" y="3798889"/>
              <a:ext cx="84138" cy="169863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9312D40F-31A3-4C0D-99D9-A5596F1C0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5651" y="3848101"/>
              <a:ext cx="84138" cy="163513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A80B286B-D893-4840-9504-377D04FA4A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3126" y="3798889"/>
              <a:ext cx="20638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AF6AAEB4-F628-4D9E-A297-E622541FC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2813" y="3849689"/>
              <a:ext cx="96838" cy="11747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5710AC31-9F37-4257-8EB0-14A14B9C9F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47113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DB557BB3-1C6C-455E-A97B-79972BFB00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645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9178597A-EE20-4F01-8C2F-6E466E18E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77301" y="3798889"/>
              <a:ext cx="85725" cy="169863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ED05812F-0DC8-4003-AF5E-CB0D59D559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96363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267F2320-5C2B-4DA3-9776-0AAC8E7099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70988" y="3798889"/>
              <a:ext cx="20638" cy="168275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FDFB0EBD-AEFB-4B4A-83A4-F5A1D41F8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29726" y="3848101"/>
              <a:ext cx="84138" cy="119063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8BFFD6A7-5568-4930-90BA-B626D1854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44026" y="3848101"/>
              <a:ext cx="84138" cy="163513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434ACDA0-31CC-4797-B51B-8121C6F0D9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1501" y="3848101"/>
              <a:ext cx="85725" cy="120650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FED4AD97-EDBA-47A1-8F5A-3F4F01626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77388" y="3848101"/>
              <a:ext cx="84138" cy="119063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9CCA0F51-722C-453F-A077-80B1D283B3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3276" y="3798889"/>
              <a:ext cx="22225" cy="168275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33">
              <a:extLst>
                <a:ext uri="{FF2B5EF4-FFF2-40B4-BE49-F238E27FC236}">
                  <a16:creationId xmlns:a16="http://schemas.microsoft.com/office/drawing/2014/main" id="{C00C29AF-445C-4A18-8925-1BC9EBAE2B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7726" y="3841751"/>
              <a:ext cx="100013" cy="1333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A8DF283C-E613-4250-98F3-63E1E2EB5A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64726" y="3848101"/>
              <a:ext cx="53975" cy="119063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ED5C74DE-328C-4CCA-ADBF-D984FD082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7751" y="3848101"/>
              <a:ext cx="87313" cy="120650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3BD6B28B-86B6-4D96-B75F-C80C04E77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6813" y="3848101"/>
              <a:ext cx="55563" cy="119063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DA3043A7-AD69-45A6-9DBE-4E024CD3E9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538" y="3698876"/>
              <a:ext cx="184150" cy="266700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5428E3FF-5D0C-4635-8F42-75C782DFA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076" y="3794126"/>
              <a:ext cx="131763" cy="171450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47FAD1DD-9CCB-4127-821C-3C96CA001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3026" y="3887789"/>
              <a:ext cx="88900" cy="77788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28671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medieklip 5">
            <a:extLst>
              <a:ext uri="{FF2B5EF4-FFF2-40B4-BE49-F238E27FC236}">
                <a16:creationId xmlns:a16="http://schemas.microsoft.com/office/drawing/2014/main" id="{7926CDD7-1601-4508-BFEA-177C3E55AAF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medie</a:t>
            </a:r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E1D545A-8A92-41D3-A867-F766572E0E14}"/>
              </a:ext>
            </a:extLst>
          </p:cNvPr>
          <p:cNvGrpSpPr>
            <a:grpSpLocks/>
          </p:cNvGrpSpPr>
          <p:nvPr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D59196B-DA36-4F8D-AC27-060273368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00F492B-1E2C-498A-B747-F62D30DDA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ADD3484-FDC5-4B54-A99B-C3AD5D4B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80229E0-6863-4662-A563-66B7D1D9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2CF8724-BC1B-4F55-B392-904AE0B91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87B4A38-43C0-4D86-A873-9594A4065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60BBB2A-B4FE-49B7-8D00-8B224902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ABEF37E-1312-477C-B17F-49EBB4A22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A07B33E-B1A9-4849-8ABA-559D41A16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D5D4034-9BA7-4A3F-B39A-D9D68FA1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6B07232-0EF2-4C63-ABFD-16C1617F9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2FFD28F-6DF2-4F85-99AF-97FC683F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57FAE99-8F57-4137-B334-AF9285AC5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58D3292-38FF-486F-B599-D3E6A60E7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C16C6F4-4EE1-4484-B291-E99698FB1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CD7E5E1-8E8A-460B-986F-0F61CCA13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5CC6E18-75F6-41F9-B18F-AE7F82C50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E16A6F4-DA06-4856-A9B1-9A12850C0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0BB7DEC-4349-4A17-B81C-8C2B4D493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3D473E4C-3C5B-427D-9944-79D11FB3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093926C-66BF-4354-BB6A-7726AC017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4802DEC-E674-499E-9877-3D9370879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BC16497-2357-4A0D-95D1-FE528CD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9429507C-A12A-4F85-B6FE-2093E6CA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E96FF98-3150-4C76-9BB7-44DC16540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775E649-1E04-4D6A-B868-75A5B4E38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328B8881-C68E-4B04-9495-BDB45D2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D63028E2-AF1E-4D66-BDD5-60B9B9B2D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EAA9A039-B4B7-4F71-8A9A-D165B7625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327E553-4EED-4D82-A04E-97EFB4D56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D3D177B-5937-4576-BA11-8943545DB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420A2D65-8090-4A56-A841-99D62C046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DF9070C-579A-49F5-9D04-505329421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DA4A233B-1E65-480F-9656-B12B2DB8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606AF06-4DA1-434D-85E7-309C399A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091BCB9D-2998-4E45-9C47-9CBA2B226D09}"/>
              </a:ext>
            </a:extLst>
          </p:cNvPr>
          <p:cNvGrpSpPr>
            <a:grpSpLocks/>
          </p:cNvGrpSpPr>
          <p:nvPr userDrawn="1"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0741DBED-0313-4372-B395-17EDA0175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ACB1E429-8DA0-44FD-9000-A53F6236AB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D1F4EBF2-6CD9-4C71-9D89-9FB7695A2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5220E758-EAA8-4088-AE01-3A7B7D4ED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6A450AA-CE31-49C9-98EF-C1BA064E7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5C38D762-A65F-47AE-A8C2-FE9D47EE85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51997F2-7C3F-4564-92D4-470CD75E1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CCD8C79-8080-422E-83D4-FDB2BC9BE9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FF5DA03-424B-4B69-BAFB-B3F2916878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B7C1A754-0D53-4A8C-9C57-3F0B344E0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3806B560-9FD9-4859-B62A-49CA575CF6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49D752F-0CF1-4FDE-B58C-805C3A432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B18B960-2DFE-4324-9F2E-FEE556CEC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3DDDF11D-6DAE-4A7A-9E37-CDFF519F47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D6D3029-A37F-44E5-8C41-95391FE839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5A353F22-3D68-4C85-AF6C-18857DADC1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3BD83CFF-1FDC-4583-861F-093362E4E4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72FD615D-DB2F-4406-AB02-24093AFDE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F566C052-FA04-4878-B7AB-DB0B296A31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E309E63C-A699-4506-963A-4FA25FA87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8CA29F48-7E42-4B76-969F-02C043C87B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D5D3CB32-F5C3-4FEB-B1C7-2E6A1A3D2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2584F349-AF89-4F20-9DA6-19C855589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446CCEB0-6A50-4816-A54A-D1808BCA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CB2CBEA-4CCA-478B-9189-B03872CAC4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4EF786BA-3A5D-4135-A9F6-8EFEF18A9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AD0E677D-4EF7-42A3-B9A1-B583B15C30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453B7F5B-AC33-42F0-ADC8-0B82766E9C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6EA8C013-54C4-48E6-9A73-3BA570318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08634C9C-C7B7-48F1-ABB0-E18A769DC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E8B7D31-1D55-4AFF-A28C-3CF632E2F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27186403-AE46-4BED-BA5F-4E4797CFD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DF13CAF5-27F0-4C53-A058-726BD0158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DEAFFCA0-DAE0-423F-8486-C748198D6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CED69F37-9F7E-47B8-B9BC-88803B3313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574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>
            <a:extLst>
              <a:ext uri="{FF2B5EF4-FFF2-40B4-BE49-F238E27FC236}">
                <a16:creationId xmlns:a16="http://schemas.microsoft.com/office/drawing/2014/main" id="{8E1D545A-8A92-41D3-A867-F766572E0E14}"/>
              </a:ext>
            </a:extLst>
          </p:cNvPr>
          <p:cNvGrpSpPr>
            <a:grpSpLocks/>
          </p:cNvGrpSpPr>
          <p:nvPr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D59196B-DA36-4F8D-AC27-060273368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00F492B-1E2C-498A-B747-F62D30DDA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ADD3484-FDC5-4B54-A99B-C3AD5D4B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80229E0-6863-4662-A563-66B7D1D9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2CF8724-BC1B-4F55-B392-904AE0B91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87B4A38-43C0-4D86-A873-9594A4065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B60BBB2A-B4FE-49B7-8D00-8B224902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ABEF37E-1312-477C-B17F-49EBB4A22A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6A07B33E-B1A9-4849-8ABA-559D41A16E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D5D4034-9BA7-4A3F-B39A-D9D68FA1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36B07232-0EF2-4C63-ABFD-16C1617F98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2FFD28F-6DF2-4F85-99AF-97FC683F5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57FAE99-8F57-4137-B334-AF9285AC5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58D3292-38FF-486F-B599-D3E6A60E7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BC16C6F4-4EE1-4484-B291-E99698FB1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CD7E5E1-8E8A-460B-986F-0F61CCA13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5CC6E18-75F6-41F9-B18F-AE7F82C50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E16A6F4-DA06-4856-A9B1-9A12850C0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0BB7DEC-4349-4A17-B81C-8C2B4D493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3D473E4C-3C5B-427D-9944-79D11FB3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093926C-66BF-4354-BB6A-7726AC017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4802DEC-E674-499E-9877-3D9370879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BC16497-2357-4A0D-95D1-FE528CD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9429507C-A12A-4F85-B6FE-2093E6CA5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E96FF98-3150-4C76-9BB7-44DC16540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775E649-1E04-4D6A-B868-75A5B4E38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328B8881-C68E-4B04-9495-BDB45D2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D63028E2-AF1E-4D66-BDD5-60B9B9B2D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EAA9A039-B4B7-4F71-8A9A-D165B7625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327E553-4EED-4D82-A04E-97EFB4D56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D3D177B-5937-4576-BA11-8943545DB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420A2D65-8090-4A56-A841-99D62C046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DDF9070C-579A-49F5-9D04-505329421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DA4A233B-1E65-480F-9656-B12B2DB8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606AF06-4DA1-434D-85E7-309C399A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091BCB9D-2998-4E45-9C47-9CBA2B226D09}"/>
              </a:ext>
            </a:extLst>
          </p:cNvPr>
          <p:cNvGrpSpPr>
            <a:grpSpLocks/>
          </p:cNvGrpSpPr>
          <p:nvPr userDrawn="1"/>
        </p:nvGrpSpPr>
        <p:grpSpPr>
          <a:xfrm>
            <a:off x="8863200" y="6339600"/>
            <a:ext cx="2250000" cy="180000"/>
            <a:chOff x="569913" y="-1415138"/>
            <a:chExt cx="12071350" cy="966787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0741DBED-0313-4372-B395-17EDA0175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8026" y="-1107163"/>
              <a:ext cx="258763" cy="520700"/>
            </a:xfrm>
            <a:custGeom>
              <a:avLst/>
              <a:gdLst>
                <a:gd name="T0" fmla="*/ 0 w 101"/>
                <a:gd name="T1" fmla="*/ 203 h 203"/>
                <a:gd name="T2" fmla="*/ 0 w 101"/>
                <a:gd name="T3" fmla="*/ 0 h 203"/>
                <a:gd name="T4" fmla="*/ 101 w 101"/>
                <a:gd name="T5" fmla="*/ 0 h 203"/>
                <a:gd name="T6" fmla="*/ 101 w 101"/>
                <a:gd name="T7" fmla="*/ 23 h 203"/>
                <a:gd name="T8" fmla="*/ 26 w 101"/>
                <a:gd name="T9" fmla="*/ 23 h 203"/>
                <a:gd name="T10" fmla="*/ 26 w 101"/>
                <a:gd name="T11" fmla="*/ 88 h 203"/>
                <a:gd name="T12" fmla="*/ 97 w 101"/>
                <a:gd name="T13" fmla="*/ 88 h 203"/>
                <a:gd name="T14" fmla="*/ 97 w 101"/>
                <a:gd name="T15" fmla="*/ 111 h 203"/>
                <a:gd name="T16" fmla="*/ 26 w 101"/>
                <a:gd name="T17" fmla="*/ 111 h 203"/>
                <a:gd name="T18" fmla="*/ 26 w 101"/>
                <a:gd name="T19" fmla="*/ 203 h 203"/>
                <a:gd name="T20" fmla="*/ 0 w 101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203">
                  <a:moveTo>
                    <a:pt x="0" y="203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101" y="23"/>
                  </a:lnTo>
                  <a:lnTo>
                    <a:pt x="26" y="23"/>
                  </a:lnTo>
                  <a:lnTo>
                    <a:pt x="26" y="88"/>
                  </a:lnTo>
                  <a:lnTo>
                    <a:pt x="97" y="88"/>
                  </a:lnTo>
                  <a:lnTo>
                    <a:pt x="97" y="111"/>
                  </a:lnTo>
                  <a:lnTo>
                    <a:pt x="26" y="111"/>
                  </a:lnTo>
                  <a:lnTo>
                    <a:pt x="26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ACB1E429-8DA0-44FD-9000-A53F6236AB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7588" y="-956351"/>
              <a:ext cx="276225" cy="377825"/>
            </a:xfrm>
            <a:custGeom>
              <a:avLst/>
              <a:gdLst>
                <a:gd name="T0" fmla="*/ 83 w 108"/>
                <a:gd name="T1" fmla="*/ 66 h 147"/>
                <a:gd name="T2" fmla="*/ 54 w 108"/>
                <a:gd name="T3" fmla="*/ 18 h 147"/>
                <a:gd name="T4" fmla="*/ 24 w 108"/>
                <a:gd name="T5" fmla="*/ 66 h 147"/>
                <a:gd name="T6" fmla="*/ 54 w 108"/>
                <a:gd name="T7" fmla="*/ 128 h 147"/>
                <a:gd name="T8" fmla="*/ 83 w 108"/>
                <a:gd name="T9" fmla="*/ 66 h 147"/>
                <a:gd name="T10" fmla="*/ 0 w 108"/>
                <a:gd name="T11" fmla="*/ 75 h 147"/>
                <a:gd name="T12" fmla="*/ 54 w 108"/>
                <a:gd name="T13" fmla="*/ 0 h 147"/>
                <a:gd name="T14" fmla="*/ 108 w 108"/>
                <a:gd name="T15" fmla="*/ 75 h 147"/>
                <a:gd name="T16" fmla="*/ 54 w 108"/>
                <a:gd name="T17" fmla="*/ 147 h 147"/>
                <a:gd name="T18" fmla="*/ 0 w 108"/>
                <a:gd name="T19" fmla="*/ 7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7">
                  <a:moveTo>
                    <a:pt x="83" y="66"/>
                  </a:moveTo>
                  <a:cubicBezTo>
                    <a:pt x="83" y="27"/>
                    <a:pt x="71" y="18"/>
                    <a:pt x="54" y="18"/>
                  </a:cubicBezTo>
                  <a:cubicBezTo>
                    <a:pt x="36" y="18"/>
                    <a:pt x="24" y="27"/>
                    <a:pt x="24" y="66"/>
                  </a:cubicBezTo>
                  <a:cubicBezTo>
                    <a:pt x="24" y="112"/>
                    <a:pt x="30" y="128"/>
                    <a:pt x="54" y="128"/>
                  </a:cubicBezTo>
                  <a:cubicBezTo>
                    <a:pt x="77" y="128"/>
                    <a:pt x="83" y="112"/>
                    <a:pt x="83" y="66"/>
                  </a:cubicBezTo>
                  <a:close/>
                  <a:moveTo>
                    <a:pt x="0" y="75"/>
                  </a:moveTo>
                  <a:cubicBezTo>
                    <a:pt x="0" y="34"/>
                    <a:pt x="4" y="0"/>
                    <a:pt x="54" y="0"/>
                  </a:cubicBezTo>
                  <a:cubicBezTo>
                    <a:pt x="103" y="0"/>
                    <a:pt x="108" y="34"/>
                    <a:pt x="108" y="75"/>
                  </a:cubicBezTo>
                  <a:cubicBezTo>
                    <a:pt x="108" y="138"/>
                    <a:pt x="84" y="147"/>
                    <a:pt x="54" y="147"/>
                  </a:cubicBezTo>
                  <a:cubicBezTo>
                    <a:pt x="24" y="147"/>
                    <a:pt x="0" y="138"/>
                    <a:pt x="0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D1F4EBF2-6CD9-4C71-9D89-9FB7695A2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747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5220E758-EAA8-4088-AE01-3A7B7D4ED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7663" y="-956351"/>
              <a:ext cx="268288" cy="377825"/>
            </a:xfrm>
            <a:custGeom>
              <a:avLst/>
              <a:gdLst>
                <a:gd name="T0" fmla="*/ 81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1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9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1" y="63"/>
                  </a:moveTo>
                  <a:cubicBezTo>
                    <a:pt x="81" y="22"/>
                    <a:pt x="69" y="17"/>
                    <a:pt x="52" y="17"/>
                  </a:cubicBezTo>
                  <a:cubicBezTo>
                    <a:pt x="38" y="17"/>
                    <a:pt x="25" y="24"/>
                    <a:pt x="25" y="63"/>
                  </a:cubicBezTo>
                  <a:lnTo>
                    <a:pt x="81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70" y="128"/>
                    <a:pt x="78" y="116"/>
                    <a:pt x="79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6A450AA-CE31-49C9-98EF-C1BA064E7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5C38D762-A65F-47AE-A8C2-FE9D47EE85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8388" y="-1107163"/>
              <a:ext cx="66675" cy="520700"/>
            </a:xfrm>
            <a:custGeom>
              <a:avLst/>
              <a:gdLst>
                <a:gd name="T0" fmla="*/ 24 w 26"/>
                <a:gd name="T1" fmla="*/ 203 h 203"/>
                <a:gd name="T2" fmla="*/ 1 w 26"/>
                <a:gd name="T3" fmla="*/ 203 h 203"/>
                <a:gd name="T4" fmla="*/ 1 w 26"/>
                <a:gd name="T5" fmla="*/ 61 h 203"/>
                <a:gd name="T6" fmla="*/ 24 w 26"/>
                <a:gd name="T7" fmla="*/ 61 h 203"/>
                <a:gd name="T8" fmla="*/ 24 w 26"/>
                <a:gd name="T9" fmla="*/ 114 h 203"/>
                <a:gd name="T10" fmla="*/ 24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4" y="203"/>
                  </a:moveTo>
                  <a:lnTo>
                    <a:pt x="1" y="203"/>
                  </a:lnTo>
                  <a:lnTo>
                    <a:pt x="1" y="61"/>
                  </a:lnTo>
                  <a:lnTo>
                    <a:pt x="24" y="61"/>
                  </a:lnTo>
                  <a:lnTo>
                    <a:pt x="24" y="114"/>
                  </a:lnTo>
                  <a:lnTo>
                    <a:pt x="24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651997F2-7C3F-4564-92D4-470CD75E1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726" y="-956351"/>
              <a:ext cx="258763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1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4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CCD8C79-8080-422E-83D4-FDB2BC9BE9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24326" y="-956351"/>
              <a:ext cx="258763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FF5DA03-424B-4B69-BAFB-B3F2916878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4688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B7C1A754-0D53-4A8C-9C57-3F0B344E0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5051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3806B560-9FD9-4859-B62A-49CA575CF6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163" y="-956351"/>
              <a:ext cx="255588" cy="377825"/>
            </a:xfrm>
            <a:custGeom>
              <a:avLst/>
              <a:gdLst>
                <a:gd name="T0" fmla="*/ 23 w 100"/>
                <a:gd name="T1" fmla="*/ 102 h 147"/>
                <a:gd name="T2" fmla="*/ 45 w 100"/>
                <a:gd name="T3" fmla="*/ 128 h 147"/>
                <a:gd name="T4" fmla="*/ 74 w 100"/>
                <a:gd name="T5" fmla="*/ 74 h 147"/>
                <a:gd name="T6" fmla="*/ 23 w 100"/>
                <a:gd name="T7" fmla="*/ 102 h 147"/>
                <a:gd name="T8" fmla="*/ 75 w 100"/>
                <a:gd name="T9" fmla="*/ 124 h 147"/>
                <a:gd name="T10" fmla="*/ 74 w 100"/>
                <a:gd name="T11" fmla="*/ 124 h 147"/>
                <a:gd name="T12" fmla="*/ 38 w 100"/>
                <a:gd name="T13" fmla="*/ 147 h 147"/>
                <a:gd name="T14" fmla="*/ 0 w 100"/>
                <a:gd name="T15" fmla="*/ 101 h 147"/>
                <a:gd name="T16" fmla="*/ 74 w 100"/>
                <a:gd name="T17" fmla="*/ 56 h 147"/>
                <a:gd name="T18" fmla="*/ 50 w 100"/>
                <a:gd name="T19" fmla="*/ 17 h 147"/>
                <a:gd name="T20" fmla="*/ 28 w 100"/>
                <a:gd name="T21" fmla="*/ 42 h 147"/>
                <a:gd name="T22" fmla="*/ 3 w 100"/>
                <a:gd name="T23" fmla="*/ 42 h 147"/>
                <a:gd name="T24" fmla="*/ 51 w 100"/>
                <a:gd name="T25" fmla="*/ 0 h 147"/>
                <a:gd name="T26" fmla="*/ 97 w 100"/>
                <a:gd name="T27" fmla="*/ 42 h 147"/>
                <a:gd name="T28" fmla="*/ 97 w 100"/>
                <a:gd name="T29" fmla="*/ 111 h 147"/>
                <a:gd name="T30" fmla="*/ 100 w 100"/>
                <a:gd name="T31" fmla="*/ 144 h 147"/>
                <a:gd name="T32" fmla="*/ 75 w 100"/>
                <a:gd name="T33" fmla="*/ 144 h 147"/>
                <a:gd name="T34" fmla="*/ 75 w 100"/>
                <a:gd name="T35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47">
                  <a:moveTo>
                    <a:pt x="23" y="102"/>
                  </a:moveTo>
                  <a:cubicBezTo>
                    <a:pt x="23" y="116"/>
                    <a:pt x="29" y="128"/>
                    <a:pt x="45" y="128"/>
                  </a:cubicBezTo>
                  <a:cubicBezTo>
                    <a:pt x="59" y="128"/>
                    <a:pt x="76" y="120"/>
                    <a:pt x="74" y="74"/>
                  </a:cubicBezTo>
                  <a:cubicBezTo>
                    <a:pt x="52" y="74"/>
                    <a:pt x="23" y="72"/>
                    <a:pt x="23" y="102"/>
                  </a:cubicBezTo>
                  <a:close/>
                  <a:moveTo>
                    <a:pt x="75" y="124"/>
                  </a:moveTo>
                  <a:lnTo>
                    <a:pt x="74" y="124"/>
                  </a:lnTo>
                  <a:cubicBezTo>
                    <a:pt x="67" y="140"/>
                    <a:pt x="56" y="147"/>
                    <a:pt x="38" y="147"/>
                  </a:cubicBezTo>
                  <a:cubicBezTo>
                    <a:pt x="8" y="147"/>
                    <a:pt x="0" y="128"/>
                    <a:pt x="0" y="101"/>
                  </a:cubicBezTo>
                  <a:cubicBezTo>
                    <a:pt x="0" y="57"/>
                    <a:pt x="42" y="56"/>
                    <a:pt x="74" y="56"/>
                  </a:cubicBezTo>
                  <a:cubicBezTo>
                    <a:pt x="75" y="38"/>
                    <a:pt x="75" y="17"/>
                    <a:pt x="50" y="17"/>
                  </a:cubicBezTo>
                  <a:cubicBezTo>
                    <a:pt x="35" y="17"/>
                    <a:pt x="27" y="27"/>
                    <a:pt x="28" y="42"/>
                  </a:cubicBezTo>
                  <a:lnTo>
                    <a:pt x="3" y="42"/>
                  </a:lnTo>
                  <a:cubicBezTo>
                    <a:pt x="4" y="11"/>
                    <a:pt x="21" y="0"/>
                    <a:pt x="51" y="0"/>
                  </a:cubicBezTo>
                  <a:cubicBezTo>
                    <a:pt x="88" y="0"/>
                    <a:pt x="97" y="18"/>
                    <a:pt x="97" y="42"/>
                  </a:cubicBezTo>
                  <a:lnTo>
                    <a:pt x="97" y="111"/>
                  </a:lnTo>
                  <a:cubicBezTo>
                    <a:pt x="97" y="122"/>
                    <a:pt x="98" y="133"/>
                    <a:pt x="100" y="144"/>
                  </a:cubicBezTo>
                  <a:lnTo>
                    <a:pt x="75" y="144"/>
                  </a:lnTo>
                  <a:lnTo>
                    <a:pt x="7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649D752F-0CF1-4FDE-B58C-805C3A432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076" y="-1107163"/>
              <a:ext cx="188913" cy="520700"/>
            </a:xfrm>
            <a:custGeom>
              <a:avLst/>
              <a:gdLst>
                <a:gd name="T0" fmla="*/ 22 w 74"/>
                <a:gd name="T1" fmla="*/ 61 h 203"/>
                <a:gd name="T2" fmla="*/ 22 w 74"/>
                <a:gd name="T3" fmla="*/ 34 h 203"/>
                <a:gd name="T4" fmla="*/ 63 w 74"/>
                <a:gd name="T5" fmla="*/ 0 h 203"/>
                <a:gd name="T6" fmla="*/ 74 w 74"/>
                <a:gd name="T7" fmla="*/ 0 h 203"/>
                <a:gd name="T8" fmla="*/ 74 w 74"/>
                <a:gd name="T9" fmla="*/ 17 h 203"/>
                <a:gd name="T10" fmla="*/ 45 w 74"/>
                <a:gd name="T11" fmla="*/ 37 h 203"/>
                <a:gd name="T12" fmla="*/ 45 w 74"/>
                <a:gd name="T13" fmla="*/ 61 h 203"/>
                <a:gd name="T14" fmla="*/ 74 w 74"/>
                <a:gd name="T15" fmla="*/ 61 h 203"/>
                <a:gd name="T16" fmla="*/ 74 w 74"/>
                <a:gd name="T17" fmla="*/ 79 h 203"/>
                <a:gd name="T18" fmla="*/ 45 w 74"/>
                <a:gd name="T19" fmla="*/ 79 h 203"/>
                <a:gd name="T20" fmla="*/ 45 w 74"/>
                <a:gd name="T21" fmla="*/ 203 h 203"/>
                <a:gd name="T22" fmla="*/ 22 w 74"/>
                <a:gd name="T23" fmla="*/ 203 h 203"/>
                <a:gd name="T24" fmla="*/ 22 w 74"/>
                <a:gd name="T25" fmla="*/ 79 h 203"/>
                <a:gd name="T26" fmla="*/ 0 w 74"/>
                <a:gd name="T27" fmla="*/ 79 h 203"/>
                <a:gd name="T28" fmla="*/ 0 w 74"/>
                <a:gd name="T29" fmla="*/ 61 h 203"/>
                <a:gd name="T30" fmla="*/ 22 w 74"/>
                <a:gd name="T31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203">
                  <a:moveTo>
                    <a:pt x="22" y="61"/>
                  </a:moveTo>
                  <a:lnTo>
                    <a:pt x="22" y="34"/>
                  </a:lnTo>
                  <a:cubicBezTo>
                    <a:pt x="22" y="5"/>
                    <a:pt x="43" y="0"/>
                    <a:pt x="63" y="0"/>
                  </a:cubicBezTo>
                  <a:cubicBezTo>
                    <a:pt x="68" y="0"/>
                    <a:pt x="71" y="0"/>
                    <a:pt x="74" y="0"/>
                  </a:cubicBezTo>
                  <a:lnTo>
                    <a:pt x="74" y="17"/>
                  </a:lnTo>
                  <a:cubicBezTo>
                    <a:pt x="50" y="15"/>
                    <a:pt x="45" y="26"/>
                    <a:pt x="45" y="37"/>
                  </a:cubicBezTo>
                  <a:lnTo>
                    <a:pt x="45" y="61"/>
                  </a:lnTo>
                  <a:lnTo>
                    <a:pt x="74" y="61"/>
                  </a:lnTo>
                  <a:lnTo>
                    <a:pt x="74" y="79"/>
                  </a:lnTo>
                  <a:lnTo>
                    <a:pt x="45" y="79"/>
                  </a:lnTo>
                  <a:lnTo>
                    <a:pt x="45" y="203"/>
                  </a:lnTo>
                  <a:lnTo>
                    <a:pt x="22" y="203"/>
                  </a:lnTo>
                  <a:lnTo>
                    <a:pt x="22" y="79"/>
                  </a:lnTo>
                  <a:lnTo>
                    <a:pt x="0" y="79"/>
                  </a:lnTo>
                  <a:lnTo>
                    <a:pt x="0" y="61"/>
                  </a:lnTo>
                  <a:lnTo>
                    <a:pt x="2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0B18B960-2DFE-4324-9F2E-FEE556CEC6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69026" y="-1107163"/>
              <a:ext cx="311150" cy="520700"/>
            </a:xfrm>
            <a:custGeom>
              <a:avLst/>
              <a:gdLst>
                <a:gd name="T0" fmla="*/ 26 w 122"/>
                <a:gd name="T1" fmla="*/ 88 h 203"/>
                <a:gd name="T2" fmla="*/ 65 w 122"/>
                <a:gd name="T3" fmla="*/ 88 h 203"/>
                <a:gd name="T4" fmla="*/ 92 w 122"/>
                <a:gd name="T5" fmla="*/ 54 h 203"/>
                <a:gd name="T6" fmla="*/ 65 w 122"/>
                <a:gd name="T7" fmla="*/ 23 h 203"/>
                <a:gd name="T8" fmla="*/ 26 w 122"/>
                <a:gd name="T9" fmla="*/ 23 h 203"/>
                <a:gd name="T10" fmla="*/ 26 w 122"/>
                <a:gd name="T11" fmla="*/ 88 h 203"/>
                <a:gd name="T12" fmla="*/ 26 w 122"/>
                <a:gd name="T13" fmla="*/ 110 h 203"/>
                <a:gd name="T14" fmla="*/ 26 w 122"/>
                <a:gd name="T15" fmla="*/ 203 h 203"/>
                <a:gd name="T16" fmla="*/ 0 w 122"/>
                <a:gd name="T17" fmla="*/ 203 h 203"/>
                <a:gd name="T18" fmla="*/ 0 w 122"/>
                <a:gd name="T19" fmla="*/ 0 h 203"/>
                <a:gd name="T20" fmla="*/ 70 w 122"/>
                <a:gd name="T21" fmla="*/ 0 h 203"/>
                <a:gd name="T22" fmla="*/ 119 w 122"/>
                <a:gd name="T23" fmla="*/ 51 h 203"/>
                <a:gd name="T24" fmla="*/ 82 w 122"/>
                <a:gd name="T25" fmla="*/ 97 h 203"/>
                <a:gd name="T26" fmla="*/ 82 w 122"/>
                <a:gd name="T27" fmla="*/ 98 h 203"/>
                <a:gd name="T28" fmla="*/ 115 w 122"/>
                <a:gd name="T29" fmla="*/ 150 h 203"/>
                <a:gd name="T30" fmla="*/ 122 w 122"/>
                <a:gd name="T31" fmla="*/ 203 h 203"/>
                <a:gd name="T32" fmla="*/ 95 w 122"/>
                <a:gd name="T33" fmla="*/ 203 h 203"/>
                <a:gd name="T34" fmla="*/ 87 w 122"/>
                <a:gd name="T35" fmla="*/ 136 h 203"/>
                <a:gd name="T36" fmla="*/ 57 w 122"/>
                <a:gd name="T37" fmla="*/ 110 h 203"/>
                <a:gd name="T38" fmla="*/ 26 w 122"/>
                <a:gd name="T39" fmla="*/ 11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203">
                  <a:moveTo>
                    <a:pt x="26" y="88"/>
                  </a:moveTo>
                  <a:lnTo>
                    <a:pt x="65" y="88"/>
                  </a:lnTo>
                  <a:cubicBezTo>
                    <a:pt x="83" y="88"/>
                    <a:pt x="92" y="72"/>
                    <a:pt x="92" y="54"/>
                  </a:cubicBezTo>
                  <a:cubicBezTo>
                    <a:pt x="92" y="39"/>
                    <a:pt x="85" y="23"/>
                    <a:pt x="65" y="23"/>
                  </a:cubicBezTo>
                  <a:lnTo>
                    <a:pt x="26" y="23"/>
                  </a:lnTo>
                  <a:lnTo>
                    <a:pt x="26" y="88"/>
                  </a:lnTo>
                  <a:close/>
                  <a:moveTo>
                    <a:pt x="26" y="110"/>
                  </a:moveTo>
                  <a:lnTo>
                    <a:pt x="26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70" y="0"/>
                  </a:lnTo>
                  <a:cubicBezTo>
                    <a:pt x="106" y="0"/>
                    <a:pt x="119" y="26"/>
                    <a:pt x="119" y="51"/>
                  </a:cubicBezTo>
                  <a:cubicBezTo>
                    <a:pt x="119" y="75"/>
                    <a:pt x="106" y="93"/>
                    <a:pt x="82" y="97"/>
                  </a:cubicBezTo>
                  <a:lnTo>
                    <a:pt x="82" y="98"/>
                  </a:lnTo>
                  <a:cubicBezTo>
                    <a:pt x="105" y="102"/>
                    <a:pt x="114" y="109"/>
                    <a:pt x="115" y="150"/>
                  </a:cubicBezTo>
                  <a:cubicBezTo>
                    <a:pt x="115" y="159"/>
                    <a:pt x="118" y="191"/>
                    <a:pt x="122" y="203"/>
                  </a:cubicBezTo>
                  <a:lnTo>
                    <a:pt x="95" y="203"/>
                  </a:lnTo>
                  <a:cubicBezTo>
                    <a:pt x="88" y="189"/>
                    <a:pt x="89" y="163"/>
                    <a:pt x="87" y="136"/>
                  </a:cubicBezTo>
                  <a:cubicBezTo>
                    <a:pt x="85" y="111"/>
                    <a:pt x="65" y="110"/>
                    <a:pt x="57" y="110"/>
                  </a:cubicBezTo>
                  <a:lnTo>
                    <a:pt x="2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3DDDF11D-6DAE-4A7A-9E37-CDFF519F47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59551" y="-1143676"/>
              <a:ext cx="255588" cy="565150"/>
            </a:xfrm>
            <a:custGeom>
              <a:avLst/>
              <a:gdLst>
                <a:gd name="T0" fmla="*/ 52 w 100"/>
                <a:gd name="T1" fmla="*/ 12 h 220"/>
                <a:gd name="T2" fmla="*/ 35 w 100"/>
                <a:gd name="T3" fmla="*/ 29 h 220"/>
                <a:gd name="T4" fmla="*/ 52 w 100"/>
                <a:gd name="T5" fmla="*/ 46 h 220"/>
                <a:gd name="T6" fmla="*/ 68 w 100"/>
                <a:gd name="T7" fmla="*/ 29 h 220"/>
                <a:gd name="T8" fmla="*/ 52 w 100"/>
                <a:gd name="T9" fmla="*/ 12 h 220"/>
                <a:gd name="T10" fmla="*/ 23 w 100"/>
                <a:gd name="T11" fmla="*/ 29 h 220"/>
                <a:gd name="T12" fmla="*/ 52 w 100"/>
                <a:gd name="T13" fmla="*/ 0 h 220"/>
                <a:gd name="T14" fmla="*/ 80 w 100"/>
                <a:gd name="T15" fmla="*/ 29 h 220"/>
                <a:gd name="T16" fmla="*/ 52 w 100"/>
                <a:gd name="T17" fmla="*/ 57 h 220"/>
                <a:gd name="T18" fmla="*/ 23 w 100"/>
                <a:gd name="T19" fmla="*/ 29 h 220"/>
                <a:gd name="T20" fmla="*/ 23 w 100"/>
                <a:gd name="T21" fmla="*/ 175 h 220"/>
                <a:gd name="T22" fmla="*/ 45 w 100"/>
                <a:gd name="T23" fmla="*/ 201 h 220"/>
                <a:gd name="T24" fmla="*/ 74 w 100"/>
                <a:gd name="T25" fmla="*/ 147 h 220"/>
                <a:gd name="T26" fmla="*/ 23 w 100"/>
                <a:gd name="T27" fmla="*/ 175 h 220"/>
                <a:gd name="T28" fmla="*/ 75 w 100"/>
                <a:gd name="T29" fmla="*/ 197 h 220"/>
                <a:gd name="T30" fmla="*/ 74 w 100"/>
                <a:gd name="T31" fmla="*/ 197 h 220"/>
                <a:gd name="T32" fmla="*/ 38 w 100"/>
                <a:gd name="T33" fmla="*/ 220 h 220"/>
                <a:gd name="T34" fmla="*/ 0 w 100"/>
                <a:gd name="T35" fmla="*/ 174 h 220"/>
                <a:gd name="T36" fmla="*/ 74 w 100"/>
                <a:gd name="T37" fmla="*/ 129 h 220"/>
                <a:gd name="T38" fmla="*/ 50 w 100"/>
                <a:gd name="T39" fmla="*/ 90 h 220"/>
                <a:gd name="T40" fmla="*/ 28 w 100"/>
                <a:gd name="T41" fmla="*/ 115 h 220"/>
                <a:gd name="T42" fmla="*/ 3 w 100"/>
                <a:gd name="T43" fmla="*/ 115 h 220"/>
                <a:gd name="T44" fmla="*/ 51 w 100"/>
                <a:gd name="T45" fmla="*/ 73 h 220"/>
                <a:gd name="T46" fmla="*/ 97 w 100"/>
                <a:gd name="T47" fmla="*/ 115 h 220"/>
                <a:gd name="T48" fmla="*/ 97 w 100"/>
                <a:gd name="T49" fmla="*/ 184 h 220"/>
                <a:gd name="T50" fmla="*/ 100 w 100"/>
                <a:gd name="T51" fmla="*/ 217 h 220"/>
                <a:gd name="T52" fmla="*/ 75 w 100"/>
                <a:gd name="T53" fmla="*/ 217 h 220"/>
                <a:gd name="T54" fmla="*/ 75 w 100"/>
                <a:gd name="T55" fmla="*/ 1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" h="220">
                  <a:moveTo>
                    <a:pt x="52" y="12"/>
                  </a:moveTo>
                  <a:cubicBezTo>
                    <a:pt x="42" y="12"/>
                    <a:pt x="35" y="19"/>
                    <a:pt x="35" y="29"/>
                  </a:cubicBezTo>
                  <a:cubicBezTo>
                    <a:pt x="35" y="38"/>
                    <a:pt x="42" y="46"/>
                    <a:pt x="52" y="46"/>
                  </a:cubicBezTo>
                  <a:cubicBezTo>
                    <a:pt x="61" y="46"/>
                    <a:pt x="68" y="38"/>
                    <a:pt x="68" y="29"/>
                  </a:cubicBezTo>
                  <a:cubicBezTo>
                    <a:pt x="68" y="19"/>
                    <a:pt x="61" y="12"/>
                    <a:pt x="52" y="12"/>
                  </a:cubicBezTo>
                  <a:close/>
                  <a:moveTo>
                    <a:pt x="23" y="29"/>
                  </a:moveTo>
                  <a:cubicBezTo>
                    <a:pt x="23" y="13"/>
                    <a:pt x="36" y="0"/>
                    <a:pt x="52" y="0"/>
                  </a:cubicBezTo>
                  <a:cubicBezTo>
                    <a:pt x="68" y="0"/>
                    <a:pt x="80" y="13"/>
                    <a:pt x="80" y="29"/>
                  </a:cubicBezTo>
                  <a:cubicBezTo>
                    <a:pt x="80" y="44"/>
                    <a:pt x="67" y="57"/>
                    <a:pt x="52" y="57"/>
                  </a:cubicBezTo>
                  <a:cubicBezTo>
                    <a:pt x="36" y="57"/>
                    <a:pt x="23" y="45"/>
                    <a:pt x="23" y="29"/>
                  </a:cubicBezTo>
                  <a:close/>
                  <a:moveTo>
                    <a:pt x="23" y="175"/>
                  </a:moveTo>
                  <a:cubicBezTo>
                    <a:pt x="23" y="189"/>
                    <a:pt x="29" y="201"/>
                    <a:pt x="45" y="201"/>
                  </a:cubicBezTo>
                  <a:cubicBezTo>
                    <a:pt x="59" y="201"/>
                    <a:pt x="76" y="193"/>
                    <a:pt x="74" y="147"/>
                  </a:cubicBezTo>
                  <a:cubicBezTo>
                    <a:pt x="52" y="147"/>
                    <a:pt x="23" y="145"/>
                    <a:pt x="23" y="175"/>
                  </a:cubicBezTo>
                  <a:close/>
                  <a:moveTo>
                    <a:pt x="75" y="197"/>
                  </a:moveTo>
                  <a:lnTo>
                    <a:pt x="74" y="197"/>
                  </a:lnTo>
                  <a:cubicBezTo>
                    <a:pt x="67" y="213"/>
                    <a:pt x="56" y="220"/>
                    <a:pt x="38" y="220"/>
                  </a:cubicBezTo>
                  <a:cubicBezTo>
                    <a:pt x="8" y="220"/>
                    <a:pt x="0" y="201"/>
                    <a:pt x="0" y="174"/>
                  </a:cubicBezTo>
                  <a:cubicBezTo>
                    <a:pt x="0" y="130"/>
                    <a:pt x="42" y="129"/>
                    <a:pt x="74" y="129"/>
                  </a:cubicBezTo>
                  <a:cubicBezTo>
                    <a:pt x="75" y="111"/>
                    <a:pt x="75" y="90"/>
                    <a:pt x="50" y="90"/>
                  </a:cubicBezTo>
                  <a:cubicBezTo>
                    <a:pt x="35" y="90"/>
                    <a:pt x="27" y="100"/>
                    <a:pt x="28" y="115"/>
                  </a:cubicBezTo>
                  <a:lnTo>
                    <a:pt x="3" y="115"/>
                  </a:lnTo>
                  <a:cubicBezTo>
                    <a:pt x="4" y="84"/>
                    <a:pt x="21" y="73"/>
                    <a:pt x="51" y="73"/>
                  </a:cubicBezTo>
                  <a:cubicBezTo>
                    <a:pt x="88" y="73"/>
                    <a:pt x="97" y="91"/>
                    <a:pt x="97" y="115"/>
                  </a:cubicBezTo>
                  <a:lnTo>
                    <a:pt x="97" y="184"/>
                  </a:lnTo>
                  <a:cubicBezTo>
                    <a:pt x="97" y="195"/>
                    <a:pt x="98" y="206"/>
                    <a:pt x="100" y="217"/>
                  </a:cubicBezTo>
                  <a:lnTo>
                    <a:pt x="75" y="217"/>
                  </a:lnTo>
                  <a:lnTo>
                    <a:pt x="75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D6D3029-A37F-44E5-8C41-95391FE839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11976" y="-1107163"/>
              <a:ext cx="260350" cy="528638"/>
            </a:xfrm>
            <a:custGeom>
              <a:avLst/>
              <a:gdLst>
                <a:gd name="T0" fmla="*/ 52 w 102"/>
                <a:gd name="T1" fmla="*/ 77 h 206"/>
                <a:gd name="T2" fmla="*/ 24 w 102"/>
                <a:gd name="T3" fmla="*/ 135 h 206"/>
                <a:gd name="T4" fmla="*/ 53 w 102"/>
                <a:gd name="T5" fmla="*/ 187 h 206"/>
                <a:gd name="T6" fmla="*/ 79 w 102"/>
                <a:gd name="T7" fmla="*/ 127 h 206"/>
                <a:gd name="T8" fmla="*/ 52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8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2" y="77"/>
                  </a:moveTo>
                  <a:cubicBezTo>
                    <a:pt x="28" y="77"/>
                    <a:pt x="24" y="97"/>
                    <a:pt x="24" y="135"/>
                  </a:cubicBezTo>
                  <a:cubicBezTo>
                    <a:pt x="24" y="156"/>
                    <a:pt x="24" y="187"/>
                    <a:pt x="53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2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1" y="59"/>
                    <a:pt x="47" y="59"/>
                  </a:cubicBezTo>
                  <a:cubicBezTo>
                    <a:pt x="61" y="59"/>
                    <a:pt x="70" y="64"/>
                    <a:pt x="78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5A353F22-3D68-4C85-AF6C-18857DADC1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5513" y="-956351"/>
              <a:ext cx="257175" cy="508000"/>
            </a:xfrm>
            <a:custGeom>
              <a:avLst/>
              <a:gdLst>
                <a:gd name="T0" fmla="*/ 51 w 101"/>
                <a:gd name="T1" fmla="*/ 19 h 198"/>
                <a:gd name="T2" fmla="*/ 24 w 101"/>
                <a:gd name="T3" fmla="*/ 69 h 198"/>
                <a:gd name="T4" fmla="*/ 51 w 101"/>
                <a:gd name="T5" fmla="*/ 125 h 198"/>
                <a:gd name="T6" fmla="*/ 78 w 101"/>
                <a:gd name="T7" fmla="*/ 73 h 198"/>
                <a:gd name="T8" fmla="*/ 51 w 101"/>
                <a:gd name="T9" fmla="*/ 19 h 198"/>
                <a:gd name="T10" fmla="*/ 78 w 101"/>
                <a:gd name="T11" fmla="*/ 2 h 198"/>
                <a:gd name="T12" fmla="*/ 101 w 101"/>
                <a:gd name="T13" fmla="*/ 2 h 198"/>
                <a:gd name="T14" fmla="*/ 101 w 101"/>
                <a:gd name="T15" fmla="*/ 159 h 198"/>
                <a:gd name="T16" fmla="*/ 48 w 101"/>
                <a:gd name="T17" fmla="*/ 198 h 198"/>
                <a:gd name="T18" fmla="*/ 5 w 101"/>
                <a:gd name="T19" fmla="*/ 160 h 198"/>
                <a:gd name="T20" fmla="*/ 31 w 101"/>
                <a:gd name="T21" fmla="*/ 160 h 198"/>
                <a:gd name="T22" fmla="*/ 53 w 101"/>
                <a:gd name="T23" fmla="*/ 181 h 198"/>
                <a:gd name="T24" fmla="*/ 78 w 101"/>
                <a:gd name="T25" fmla="*/ 156 h 198"/>
                <a:gd name="T26" fmla="*/ 78 w 101"/>
                <a:gd name="T27" fmla="*/ 127 h 198"/>
                <a:gd name="T28" fmla="*/ 77 w 101"/>
                <a:gd name="T29" fmla="*/ 127 h 198"/>
                <a:gd name="T30" fmla="*/ 46 w 101"/>
                <a:gd name="T31" fmla="*/ 144 h 198"/>
                <a:gd name="T32" fmla="*/ 0 w 101"/>
                <a:gd name="T33" fmla="*/ 69 h 198"/>
                <a:gd name="T34" fmla="*/ 44 w 101"/>
                <a:gd name="T35" fmla="*/ 0 h 198"/>
                <a:gd name="T36" fmla="*/ 77 w 101"/>
                <a:gd name="T37" fmla="*/ 20 h 198"/>
                <a:gd name="T38" fmla="*/ 78 w 101"/>
                <a:gd name="T39" fmla="*/ 20 h 198"/>
                <a:gd name="T40" fmla="*/ 78 w 101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98">
                  <a:moveTo>
                    <a:pt x="51" y="19"/>
                  </a:moveTo>
                  <a:cubicBezTo>
                    <a:pt x="25" y="19"/>
                    <a:pt x="24" y="50"/>
                    <a:pt x="24" y="69"/>
                  </a:cubicBezTo>
                  <a:cubicBezTo>
                    <a:pt x="24" y="115"/>
                    <a:pt x="34" y="125"/>
                    <a:pt x="51" y="125"/>
                  </a:cubicBezTo>
                  <a:cubicBezTo>
                    <a:pt x="79" y="125"/>
                    <a:pt x="78" y="92"/>
                    <a:pt x="78" y="73"/>
                  </a:cubicBezTo>
                  <a:cubicBezTo>
                    <a:pt x="78" y="52"/>
                    <a:pt x="80" y="19"/>
                    <a:pt x="51" y="19"/>
                  </a:cubicBezTo>
                  <a:close/>
                  <a:moveTo>
                    <a:pt x="78" y="2"/>
                  </a:moveTo>
                  <a:lnTo>
                    <a:pt x="101" y="2"/>
                  </a:lnTo>
                  <a:lnTo>
                    <a:pt x="101" y="159"/>
                  </a:lnTo>
                  <a:cubicBezTo>
                    <a:pt x="101" y="190"/>
                    <a:pt x="80" y="198"/>
                    <a:pt x="48" y="198"/>
                  </a:cubicBezTo>
                  <a:cubicBezTo>
                    <a:pt x="25" y="198"/>
                    <a:pt x="3" y="186"/>
                    <a:pt x="5" y="160"/>
                  </a:cubicBezTo>
                  <a:lnTo>
                    <a:pt x="31" y="160"/>
                  </a:lnTo>
                  <a:cubicBezTo>
                    <a:pt x="32" y="173"/>
                    <a:pt x="40" y="181"/>
                    <a:pt x="53" y="181"/>
                  </a:cubicBezTo>
                  <a:cubicBezTo>
                    <a:pt x="69" y="181"/>
                    <a:pt x="78" y="171"/>
                    <a:pt x="78" y="156"/>
                  </a:cubicBezTo>
                  <a:lnTo>
                    <a:pt x="78" y="127"/>
                  </a:lnTo>
                  <a:lnTo>
                    <a:pt x="77" y="127"/>
                  </a:lnTo>
                  <a:cubicBezTo>
                    <a:pt x="71" y="138"/>
                    <a:pt x="58" y="144"/>
                    <a:pt x="46" y="144"/>
                  </a:cubicBezTo>
                  <a:cubicBezTo>
                    <a:pt x="7" y="144"/>
                    <a:pt x="0" y="111"/>
                    <a:pt x="0" y="69"/>
                  </a:cubicBezTo>
                  <a:cubicBezTo>
                    <a:pt x="0" y="4"/>
                    <a:pt x="32" y="0"/>
                    <a:pt x="44" y="0"/>
                  </a:cubicBezTo>
                  <a:cubicBezTo>
                    <a:pt x="59" y="0"/>
                    <a:pt x="71" y="6"/>
                    <a:pt x="77" y="20"/>
                  </a:cubicBezTo>
                  <a:lnTo>
                    <a:pt x="78" y="2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3BD83CFF-1FDC-4583-861F-093362E4E4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5876" y="-1107163"/>
              <a:ext cx="65088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96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96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72FD615D-DB2F-4406-AB02-24093AFDE6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8113" y="-951588"/>
              <a:ext cx="298450" cy="365125"/>
            </a:xfrm>
            <a:custGeom>
              <a:avLst/>
              <a:gdLst>
                <a:gd name="T0" fmla="*/ 0 w 117"/>
                <a:gd name="T1" fmla="*/ 0 h 142"/>
                <a:gd name="T2" fmla="*/ 26 w 117"/>
                <a:gd name="T3" fmla="*/ 0 h 142"/>
                <a:gd name="T4" fmla="*/ 58 w 117"/>
                <a:gd name="T5" fmla="*/ 121 h 142"/>
                <a:gd name="T6" fmla="*/ 58 w 117"/>
                <a:gd name="T7" fmla="*/ 121 h 142"/>
                <a:gd name="T8" fmla="*/ 93 w 117"/>
                <a:gd name="T9" fmla="*/ 0 h 142"/>
                <a:gd name="T10" fmla="*/ 117 w 117"/>
                <a:gd name="T11" fmla="*/ 0 h 142"/>
                <a:gd name="T12" fmla="*/ 72 w 117"/>
                <a:gd name="T13" fmla="*/ 142 h 142"/>
                <a:gd name="T14" fmla="*/ 42 w 117"/>
                <a:gd name="T15" fmla="*/ 142 h 142"/>
                <a:gd name="T16" fmla="*/ 0 w 117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26" y="0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72" y="142"/>
                  </a:lnTo>
                  <a:lnTo>
                    <a:pt x="42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F566C052-FA04-4878-B7AB-DB0B296A31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137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3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4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24">
              <a:extLst>
                <a:ext uri="{FF2B5EF4-FFF2-40B4-BE49-F238E27FC236}">
                  <a16:creationId xmlns:a16="http://schemas.microsoft.com/office/drawing/2014/main" id="{E309E63C-A699-4506-963A-4FA25FA87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4076" y="-956351"/>
              <a:ext cx="260350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4" y="18"/>
                    <a:pt x="54" y="18"/>
                  </a:cubicBezTo>
                  <a:cubicBezTo>
                    <a:pt x="29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6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8CA29F48-7E42-4B76-969F-02C043C87B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26501" y="-1107163"/>
              <a:ext cx="260350" cy="528638"/>
            </a:xfrm>
            <a:custGeom>
              <a:avLst/>
              <a:gdLst>
                <a:gd name="T0" fmla="*/ 53 w 102"/>
                <a:gd name="T1" fmla="*/ 77 h 206"/>
                <a:gd name="T2" fmla="*/ 25 w 102"/>
                <a:gd name="T3" fmla="*/ 135 h 206"/>
                <a:gd name="T4" fmla="*/ 54 w 102"/>
                <a:gd name="T5" fmla="*/ 187 h 206"/>
                <a:gd name="T6" fmla="*/ 79 w 102"/>
                <a:gd name="T7" fmla="*/ 127 h 206"/>
                <a:gd name="T8" fmla="*/ 53 w 102"/>
                <a:gd name="T9" fmla="*/ 77 h 206"/>
                <a:gd name="T10" fmla="*/ 79 w 102"/>
                <a:gd name="T11" fmla="*/ 0 h 206"/>
                <a:gd name="T12" fmla="*/ 102 w 102"/>
                <a:gd name="T13" fmla="*/ 0 h 206"/>
                <a:gd name="T14" fmla="*/ 102 w 102"/>
                <a:gd name="T15" fmla="*/ 203 h 206"/>
                <a:gd name="T16" fmla="*/ 79 w 102"/>
                <a:gd name="T17" fmla="*/ 203 h 206"/>
                <a:gd name="T18" fmla="*/ 79 w 102"/>
                <a:gd name="T19" fmla="*/ 186 h 206"/>
                <a:gd name="T20" fmla="*/ 79 w 102"/>
                <a:gd name="T21" fmla="*/ 186 h 206"/>
                <a:gd name="T22" fmla="*/ 46 w 102"/>
                <a:gd name="T23" fmla="*/ 206 h 206"/>
                <a:gd name="T24" fmla="*/ 0 w 102"/>
                <a:gd name="T25" fmla="*/ 135 h 206"/>
                <a:gd name="T26" fmla="*/ 47 w 102"/>
                <a:gd name="T27" fmla="*/ 59 h 206"/>
                <a:gd name="T28" fmla="*/ 79 w 102"/>
                <a:gd name="T29" fmla="*/ 76 h 206"/>
                <a:gd name="T30" fmla="*/ 79 w 102"/>
                <a:gd name="T31" fmla="*/ 76 h 206"/>
                <a:gd name="T32" fmla="*/ 79 w 102"/>
                <a:gd name="T3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06">
                  <a:moveTo>
                    <a:pt x="53" y="77"/>
                  </a:moveTo>
                  <a:cubicBezTo>
                    <a:pt x="28" y="77"/>
                    <a:pt x="25" y="97"/>
                    <a:pt x="25" y="135"/>
                  </a:cubicBezTo>
                  <a:cubicBezTo>
                    <a:pt x="25" y="156"/>
                    <a:pt x="25" y="187"/>
                    <a:pt x="54" y="187"/>
                  </a:cubicBezTo>
                  <a:cubicBezTo>
                    <a:pt x="79" y="187"/>
                    <a:pt x="79" y="155"/>
                    <a:pt x="79" y="127"/>
                  </a:cubicBezTo>
                  <a:cubicBezTo>
                    <a:pt x="79" y="108"/>
                    <a:pt x="78" y="77"/>
                    <a:pt x="53" y="77"/>
                  </a:cubicBezTo>
                  <a:close/>
                  <a:moveTo>
                    <a:pt x="79" y="0"/>
                  </a:moveTo>
                  <a:lnTo>
                    <a:pt x="102" y="0"/>
                  </a:lnTo>
                  <a:lnTo>
                    <a:pt x="102" y="203"/>
                  </a:lnTo>
                  <a:lnTo>
                    <a:pt x="79" y="203"/>
                  </a:lnTo>
                  <a:lnTo>
                    <a:pt x="79" y="186"/>
                  </a:lnTo>
                  <a:lnTo>
                    <a:pt x="79" y="186"/>
                  </a:lnTo>
                  <a:cubicBezTo>
                    <a:pt x="71" y="200"/>
                    <a:pt x="61" y="206"/>
                    <a:pt x="46" y="206"/>
                  </a:cubicBezTo>
                  <a:cubicBezTo>
                    <a:pt x="23" y="206"/>
                    <a:pt x="0" y="197"/>
                    <a:pt x="0" y="135"/>
                  </a:cubicBezTo>
                  <a:cubicBezTo>
                    <a:pt x="0" y="99"/>
                    <a:pt x="2" y="59"/>
                    <a:pt x="47" y="59"/>
                  </a:cubicBezTo>
                  <a:cubicBezTo>
                    <a:pt x="61" y="59"/>
                    <a:pt x="71" y="64"/>
                    <a:pt x="79" y="76"/>
                  </a:cubicBezTo>
                  <a:lnTo>
                    <a:pt x="79" y="7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D5D3CB32-F5C3-4FEB-B1C7-2E6A1A3D2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91626" y="-956351"/>
              <a:ext cx="265113" cy="377825"/>
            </a:xfrm>
            <a:custGeom>
              <a:avLst/>
              <a:gdLst>
                <a:gd name="T0" fmla="*/ 80 w 104"/>
                <a:gd name="T1" fmla="*/ 63 h 147"/>
                <a:gd name="T2" fmla="*/ 51 w 104"/>
                <a:gd name="T3" fmla="*/ 17 h 147"/>
                <a:gd name="T4" fmla="*/ 24 w 104"/>
                <a:gd name="T5" fmla="*/ 63 h 147"/>
                <a:gd name="T6" fmla="*/ 80 w 104"/>
                <a:gd name="T7" fmla="*/ 63 h 147"/>
                <a:gd name="T8" fmla="*/ 24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4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1" y="17"/>
                  </a:cubicBezTo>
                  <a:cubicBezTo>
                    <a:pt x="37" y="17"/>
                    <a:pt x="25" y="24"/>
                    <a:pt x="24" y="63"/>
                  </a:cubicBezTo>
                  <a:lnTo>
                    <a:pt x="80" y="63"/>
                  </a:lnTo>
                  <a:close/>
                  <a:moveTo>
                    <a:pt x="24" y="81"/>
                  </a:moveTo>
                  <a:cubicBezTo>
                    <a:pt x="24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3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4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2584F349-AF89-4F20-9DA6-19C855589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31376" y="-1107163"/>
              <a:ext cx="65088" cy="520700"/>
            </a:xfrm>
            <a:custGeom>
              <a:avLst/>
              <a:gdLst>
                <a:gd name="T0" fmla="*/ 26 w 26"/>
                <a:gd name="T1" fmla="*/ 203 h 203"/>
                <a:gd name="T2" fmla="*/ 0 w 26"/>
                <a:gd name="T3" fmla="*/ 203 h 203"/>
                <a:gd name="T4" fmla="*/ 0 w 26"/>
                <a:gd name="T5" fmla="*/ 0 h 203"/>
                <a:gd name="T6" fmla="*/ 26 w 26"/>
                <a:gd name="T7" fmla="*/ 0 h 203"/>
                <a:gd name="T8" fmla="*/ 26 w 26"/>
                <a:gd name="T9" fmla="*/ 72 h 203"/>
                <a:gd name="T10" fmla="*/ 26 w 26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3">
                  <a:moveTo>
                    <a:pt x="26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72"/>
                  </a:lnTo>
                  <a:lnTo>
                    <a:pt x="26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446CCEB0-6A50-4816-A54A-D1808BCA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12351" y="-956351"/>
              <a:ext cx="257175" cy="369888"/>
            </a:xfrm>
            <a:custGeom>
              <a:avLst/>
              <a:gdLst>
                <a:gd name="T0" fmla="*/ 78 w 101"/>
                <a:gd name="T1" fmla="*/ 144 h 144"/>
                <a:gd name="T2" fmla="*/ 78 w 101"/>
                <a:gd name="T3" fmla="*/ 46 h 144"/>
                <a:gd name="T4" fmla="*/ 53 w 101"/>
                <a:gd name="T5" fmla="*/ 18 h 144"/>
                <a:gd name="T6" fmla="*/ 24 w 101"/>
                <a:gd name="T7" fmla="*/ 60 h 144"/>
                <a:gd name="T8" fmla="*/ 24 w 101"/>
                <a:gd name="T9" fmla="*/ 144 h 144"/>
                <a:gd name="T10" fmla="*/ 1 w 101"/>
                <a:gd name="T11" fmla="*/ 144 h 144"/>
                <a:gd name="T12" fmla="*/ 1 w 101"/>
                <a:gd name="T13" fmla="*/ 32 h 144"/>
                <a:gd name="T14" fmla="*/ 0 w 101"/>
                <a:gd name="T15" fmla="*/ 2 h 144"/>
                <a:gd name="T16" fmla="*/ 24 w 101"/>
                <a:gd name="T17" fmla="*/ 2 h 144"/>
                <a:gd name="T18" fmla="*/ 24 w 101"/>
                <a:gd name="T19" fmla="*/ 21 h 144"/>
                <a:gd name="T20" fmla="*/ 25 w 101"/>
                <a:gd name="T21" fmla="*/ 21 h 144"/>
                <a:gd name="T22" fmla="*/ 63 w 101"/>
                <a:gd name="T23" fmla="*/ 0 h 144"/>
                <a:gd name="T24" fmla="*/ 101 w 101"/>
                <a:gd name="T25" fmla="*/ 46 h 144"/>
                <a:gd name="T26" fmla="*/ 101 w 101"/>
                <a:gd name="T27" fmla="*/ 144 h 144"/>
                <a:gd name="T28" fmla="*/ 78 w 101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44">
                  <a:moveTo>
                    <a:pt x="78" y="144"/>
                  </a:moveTo>
                  <a:lnTo>
                    <a:pt x="78" y="46"/>
                  </a:lnTo>
                  <a:cubicBezTo>
                    <a:pt x="78" y="31"/>
                    <a:pt x="73" y="18"/>
                    <a:pt x="53" y="18"/>
                  </a:cubicBezTo>
                  <a:cubicBezTo>
                    <a:pt x="28" y="18"/>
                    <a:pt x="24" y="41"/>
                    <a:pt x="24" y="60"/>
                  </a:cubicBezTo>
                  <a:lnTo>
                    <a:pt x="24" y="144"/>
                  </a:lnTo>
                  <a:lnTo>
                    <a:pt x="1" y="144"/>
                  </a:lnTo>
                  <a:lnTo>
                    <a:pt x="1" y="32"/>
                  </a:lnTo>
                  <a:cubicBezTo>
                    <a:pt x="1" y="22"/>
                    <a:pt x="0" y="12"/>
                    <a:pt x="0" y="2"/>
                  </a:cubicBezTo>
                  <a:lnTo>
                    <a:pt x="24" y="2"/>
                  </a:lnTo>
                  <a:lnTo>
                    <a:pt x="24" y="21"/>
                  </a:lnTo>
                  <a:lnTo>
                    <a:pt x="25" y="21"/>
                  </a:lnTo>
                  <a:cubicBezTo>
                    <a:pt x="34" y="5"/>
                    <a:pt x="45" y="0"/>
                    <a:pt x="63" y="0"/>
                  </a:cubicBezTo>
                  <a:cubicBezTo>
                    <a:pt x="93" y="0"/>
                    <a:pt x="101" y="18"/>
                    <a:pt x="101" y="46"/>
                  </a:cubicBezTo>
                  <a:lnTo>
                    <a:pt x="101" y="144"/>
                  </a:lnTo>
                  <a:lnTo>
                    <a:pt x="78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8CB2CBEA-4CCA-478B-9189-B03872CAC4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64776" y="-956351"/>
              <a:ext cx="260350" cy="508000"/>
            </a:xfrm>
            <a:custGeom>
              <a:avLst/>
              <a:gdLst>
                <a:gd name="T0" fmla="*/ 52 w 102"/>
                <a:gd name="T1" fmla="*/ 19 h 198"/>
                <a:gd name="T2" fmla="*/ 25 w 102"/>
                <a:gd name="T3" fmla="*/ 69 h 198"/>
                <a:gd name="T4" fmla="*/ 52 w 102"/>
                <a:gd name="T5" fmla="*/ 125 h 198"/>
                <a:gd name="T6" fmla="*/ 79 w 102"/>
                <a:gd name="T7" fmla="*/ 73 h 198"/>
                <a:gd name="T8" fmla="*/ 52 w 102"/>
                <a:gd name="T9" fmla="*/ 19 h 198"/>
                <a:gd name="T10" fmla="*/ 79 w 102"/>
                <a:gd name="T11" fmla="*/ 2 h 198"/>
                <a:gd name="T12" fmla="*/ 102 w 102"/>
                <a:gd name="T13" fmla="*/ 2 h 198"/>
                <a:gd name="T14" fmla="*/ 102 w 102"/>
                <a:gd name="T15" fmla="*/ 159 h 198"/>
                <a:gd name="T16" fmla="*/ 49 w 102"/>
                <a:gd name="T17" fmla="*/ 198 h 198"/>
                <a:gd name="T18" fmla="*/ 6 w 102"/>
                <a:gd name="T19" fmla="*/ 160 h 198"/>
                <a:gd name="T20" fmla="*/ 32 w 102"/>
                <a:gd name="T21" fmla="*/ 160 h 198"/>
                <a:gd name="T22" fmla="*/ 54 w 102"/>
                <a:gd name="T23" fmla="*/ 181 h 198"/>
                <a:gd name="T24" fmla="*/ 79 w 102"/>
                <a:gd name="T25" fmla="*/ 156 h 198"/>
                <a:gd name="T26" fmla="*/ 79 w 102"/>
                <a:gd name="T27" fmla="*/ 127 h 198"/>
                <a:gd name="T28" fmla="*/ 78 w 102"/>
                <a:gd name="T29" fmla="*/ 127 h 198"/>
                <a:gd name="T30" fmla="*/ 46 w 102"/>
                <a:gd name="T31" fmla="*/ 144 h 198"/>
                <a:gd name="T32" fmla="*/ 0 w 102"/>
                <a:gd name="T33" fmla="*/ 69 h 198"/>
                <a:gd name="T34" fmla="*/ 45 w 102"/>
                <a:gd name="T35" fmla="*/ 0 h 198"/>
                <a:gd name="T36" fmla="*/ 78 w 102"/>
                <a:gd name="T37" fmla="*/ 20 h 198"/>
                <a:gd name="T38" fmla="*/ 79 w 102"/>
                <a:gd name="T39" fmla="*/ 20 h 198"/>
                <a:gd name="T40" fmla="*/ 79 w 102"/>
                <a:gd name="T41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98">
                  <a:moveTo>
                    <a:pt x="52" y="19"/>
                  </a:moveTo>
                  <a:cubicBezTo>
                    <a:pt x="25" y="19"/>
                    <a:pt x="25" y="50"/>
                    <a:pt x="25" y="69"/>
                  </a:cubicBezTo>
                  <a:cubicBezTo>
                    <a:pt x="25" y="115"/>
                    <a:pt x="35" y="125"/>
                    <a:pt x="52" y="125"/>
                  </a:cubicBezTo>
                  <a:cubicBezTo>
                    <a:pt x="80" y="125"/>
                    <a:pt x="79" y="92"/>
                    <a:pt x="79" y="73"/>
                  </a:cubicBezTo>
                  <a:cubicBezTo>
                    <a:pt x="79" y="52"/>
                    <a:pt x="81" y="19"/>
                    <a:pt x="52" y="19"/>
                  </a:cubicBezTo>
                  <a:close/>
                  <a:moveTo>
                    <a:pt x="79" y="2"/>
                  </a:moveTo>
                  <a:lnTo>
                    <a:pt x="102" y="2"/>
                  </a:lnTo>
                  <a:lnTo>
                    <a:pt x="102" y="159"/>
                  </a:lnTo>
                  <a:cubicBezTo>
                    <a:pt x="102" y="190"/>
                    <a:pt x="81" y="198"/>
                    <a:pt x="49" y="198"/>
                  </a:cubicBezTo>
                  <a:cubicBezTo>
                    <a:pt x="26" y="198"/>
                    <a:pt x="4" y="186"/>
                    <a:pt x="6" y="160"/>
                  </a:cubicBezTo>
                  <a:lnTo>
                    <a:pt x="32" y="160"/>
                  </a:lnTo>
                  <a:cubicBezTo>
                    <a:pt x="32" y="173"/>
                    <a:pt x="41" y="181"/>
                    <a:pt x="54" y="181"/>
                  </a:cubicBezTo>
                  <a:cubicBezTo>
                    <a:pt x="70" y="181"/>
                    <a:pt x="79" y="171"/>
                    <a:pt x="79" y="156"/>
                  </a:cubicBezTo>
                  <a:lnTo>
                    <a:pt x="79" y="127"/>
                  </a:lnTo>
                  <a:lnTo>
                    <a:pt x="78" y="127"/>
                  </a:lnTo>
                  <a:cubicBezTo>
                    <a:pt x="72" y="138"/>
                    <a:pt x="59" y="144"/>
                    <a:pt x="46" y="144"/>
                  </a:cubicBezTo>
                  <a:cubicBezTo>
                    <a:pt x="8" y="144"/>
                    <a:pt x="0" y="111"/>
                    <a:pt x="0" y="69"/>
                  </a:cubicBezTo>
                  <a:cubicBezTo>
                    <a:pt x="0" y="4"/>
                    <a:pt x="33" y="0"/>
                    <a:pt x="45" y="0"/>
                  </a:cubicBezTo>
                  <a:cubicBezTo>
                    <a:pt x="60" y="0"/>
                    <a:pt x="72" y="6"/>
                    <a:pt x="78" y="20"/>
                  </a:cubicBezTo>
                  <a:lnTo>
                    <a:pt x="79" y="20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4EF786BA-3A5D-4135-A9F6-8EFEF18A96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26726" y="-956351"/>
              <a:ext cx="266700" cy="377825"/>
            </a:xfrm>
            <a:custGeom>
              <a:avLst/>
              <a:gdLst>
                <a:gd name="T0" fmla="*/ 80 w 104"/>
                <a:gd name="T1" fmla="*/ 63 h 147"/>
                <a:gd name="T2" fmla="*/ 52 w 104"/>
                <a:gd name="T3" fmla="*/ 17 h 147"/>
                <a:gd name="T4" fmla="*/ 25 w 104"/>
                <a:gd name="T5" fmla="*/ 63 h 147"/>
                <a:gd name="T6" fmla="*/ 80 w 104"/>
                <a:gd name="T7" fmla="*/ 63 h 147"/>
                <a:gd name="T8" fmla="*/ 25 w 104"/>
                <a:gd name="T9" fmla="*/ 81 h 147"/>
                <a:gd name="T10" fmla="*/ 53 w 104"/>
                <a:gd name="T11" fmla="*/ 128 h 147"/>
                <a:gd name="T12" fmla="*/ 78 w 104"/>
                <a:gd name="T13" fmla="*/ 101 h 147"/>
                <a:gd name="T14" fmla="*/ 103 w 104"/>
                <a:gd name="T15" fmla="*/ 101 h 147"/>
                <a:gd name="T16" fmla="*/ 54 w 104"/>
                <a:gd name="T17" fmla="*/ 147 h 147"/>
                <a:gd name="T18" fmla="*/ 0 w 104"/>
                <a:gd name="T19" fmla="*/ 76 h 147"/>
                <a:gd name="T20" fmla="*/ 54 w 104"/>
                <a:gd name="T21" fmla="*/ 0 h 147"/>
                <a:gd name="T22" fmla="*/ 104 w 104"/>
                <a:gd name="T23" fmla="*/ 69 h 147"/>
                <a:gd name="T24" fmla="*/ 104 w 104"/>
                <a:gd name="T25" fmla="*/ 81 h 147"/>
                <a:gd name="T26" fmla="*/ 25 w 104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47">
                  <a:moveTo>
                    <a:pt x="80" y="63"/>
                  </a:moveTo>
                  <a:cubicBezTo>
                    <a:pt x="80" y="22"/>
                    <a:pt x="68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5" y="128"/>
                    <a:pt x="53" y="128"/>
                  </a:cubicBezTo>
                  <a:cubicBezTo>
                    <a:pt x="69" y="128"/>
                    <a:pt x="77" y="116"/>
                    <a:pt x="78" y="101"/>
                  </a:cubicBezTo>
                  <a:lnTo>
                    <a:pt x="103" y="101"/>
                  </a:lnTo>
                  <a:cubicBezTo>
                    <a:pt x="103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4" y="0"/>
                    <a:pt x="104" y="22"/>
                    <a:pt x="104" y="69"/>
                  </a:cubicBezTo>
                  <a:lnTo>
                    <a:pt x="104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AD0E677D-4EF7-42A3-B9A1-B583B15C30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7088" y="-956351"/>
              <a:ext cx="261938" cy="369888"/>
            </a:xfrm>
            <a:custGeom>
              <a:avLst/>
              <a:gdLst>
                <a:gd name="T0" fmla="*/ 79 w 102"/>
                <a:gd name="T1" fmla="*/ 144 h 144"/>
                <a:gd name="T2" fmla="*/ 79 w 102"/>
                <a:gd name="T3" fmla="*/ 46 h 144"/>
                <a:gd name="T4" fmla="*/ 54 w 102"/>
                <a:gd name="T5" fmla="*/ 18 h 144"/>
                <a:gd name="T6" fmla="*/ 25 w 102"/>
                <a:gd name="T7" fmla="*/ 60 h 144"/>
                <a:gd name="T8" fmla="*/ 25 w 102"/>
                <a:gd name="T9" fmla="*/ 144 h 144"/>
                <a:gd name="T10" fmla="*/ 2 w 102"/>
                <a:gd name="T11" fmla="*/ 144 h 144"/>
                <a:gd name="T12" fmla="*/ 2 w 102"/>
                <a:gd name="T13" fmla="*/ 32 h 144"/>
                <a:gd name="T14" fmla="*/ 0 w 102"/>
                <a:gd name="T15" fmla="*/ 2 h 144"/>
                <a:gd name="T16" fmla="*/ 25 w 102"/>
                <a:gd name="T17" fmla="*/ 2 h 144"/>
                <a:gd name="T18" fmla="*/ 25 w 102"/>
                <a:gd name="T19" fmla="*/ 21 h 144"/>
                <a:gd name="T20" fmla="*/ 26 w 102"/>
                <a:gd name="T21" fmla="*/ 21 h 144"/>
                <a:gd name="T22" fmla="*/ 64 w 102"/>
                <a:gd name="T23" fmla="*/ 0 h 144"/>
                <a:gd name="T24" fmla="*/ 102 w 102"/>
                <a:gd name="T25" fmla="*/ 46 h 144"/>
                <a:gd name="T26" fmla="*/ 102 w 102"/>
                <a:gd name="T27" fmla="*/ 144 h 144"/>
                <a:gd name="T28" fmla="*/ 79 w 102"/>
                <a:gd name="T2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44">
                  <a:moveTo>
                    <a:pt x="79" y="144"/>
                  </a:moveTo>
                  <a:lnTo>
                    <a:pt x="79" y="46"/>
                  </a:lnTo>
                  <a:cubicBezTo>
                    <a:pt x="79" y="31"/>
                    <a:pt x="73" y="18"/>
                    <a:pt x="54" y="18"/>
                  </a:cubicBezTo>
                  <a:cubicBezTo>
                    <a:pt x="28" y="18"/>
                    <a:pt x="25" y="41"/>
                    <a:pt x="25" y="60"/>
                  </a:cubicBezTo>
                  <a:lnTo>
                    <a:pt x="25" y="144"/>
                  </a:lnTo>
                  <a:lnTo>
                    <a:pt x="2" y="144"/>
                  </a:lnTo>
                  <a:lnTo>
                    <a:pt x="2" y="32"/>
                  </a:lnTo>
                  <a:cubicBezTo>
                    <a:pt x="2" y="22"/>
                    <a:pt x="1" y="12"/>
                    <a:pt x="0" y="2"/>
                  </a:cubicBezTo>
                  <a:lnTo>
                    <a:pt x="25" y="2"/>
                  </a:lnTo>
                  <a:lnTo>
                    <a:pt x="25" y="21"/>
                  </a:lnTo>
                  <a:lnTo>
                    <a:pt x="26" y="21"/>
                  </a:lnTo>
                  <a:cubicBezTo>
                    <a:pt x="35" y="5"/>
                    <a:pt x="45" y="0"/>
                    <a:pt x="64" y="0"/>
                  </a:cubicBezTo>
                  <a:cubicBezTo>
                    <a:pt x="94" y="0"/>
                    <a:pt x="102" y="18"/>
                    <a:pt x="102" y="46"/>
                  </a:cubicBezTo>
                  <a:lnTo>
                    <a:pt x="102" y="144"/>
                  </a:lnTo>
                  <a:lnTo>
                    <a:pt x="79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453B7F5B-AC33-42F0-ADC8-0B82766E9C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45863" y="-1107163"/>
              <a:ext cx="66675" cy="520700"/>
            </a:xfrm>
            <a:custGeom>
              <a:avLst/>
              <a:gdLst>
                <a:gd name="T0" fmla="*/ 25 w 26"/>
                <a:gd name="T1" fmla="*/ 203 h 203"/>
                <a:gd name="T2" fmla="*/ 2 w 26"/>
                <a:gd name="T3" fmla="*/ 203 h 203"/>
                <a:gd name="T4" fmla="*/ 2 w 26"/>
                <a:gd name="T5" fmla="*/ 61 h 203"/>
                <a:gd name="T6" fmla="*/ 25 w 26"/>
                <a:gd name="T7" fmla="*/ 61 h 203"/>
                <a:gd name="T8" fmla="*/ 25 w 26"/>
                <a:gd name="T9" fmla="*/ 127 h 203"/>
                <a:gd name="T10" fmla="*/ 25 w 26"/>
                <a:gd name="T11" fmla="*/ 203 h 203"/>
                <a:gd name="T12" fmla="*/ 0 w 26"/>
                <a:gd name="T13" fmla="*/ 0 h 203"/>
                <a:gd name="T14" fmla="*/ 26 w 26"/>
                <a:gd name="T15" fmla="*/ 0 h 203"/>
                <a:gd name="T16" fmla="*/ 26 w 26"/>
                <a:gd name="T17" fmla="*/ 13 h 203"/>
                <a:gd name="T18" fmla="*/ 26 w 26"/>
                <a:gd name="T19" fmla="*/ 25 h 203"/>
                <a:gd name="T20" fmla="*/ 0 w 26"/>
                <a:gd name="T21" fmla="*/ 25 h 203"/>
                <a:gd name="T22" fmla="*/ 0 w 26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03">
                  <a:moveTo>
                    <a:pt x="25" y="203"/>
                  </a:moveTo>
                  <a:lnTo>
                    <a:pt x="2" y="203"/>
                  </a:lnTo>
                  <a:lnTo>
                    <a:pt x="2" y="61"/>
                  </a:lnTo>
                  <a:lnTo>
                    <a:pt x="25" y="61"/>
                  </a:lnTo>
                  <a:lnTo>
                    <a:pt x="25" y="127"/>
                  </a:lnTo>
                  <a:lnTo>
                    <a:pt x="25" y="203"/>
                  </a:lnTo>
                  <a:close/>
                  <a:moveTo>
                    <a:pt x="0" y="0"/>
                  </a:moveTo>
                  <a:lnTo>
                    <a:pt x="26" y="0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6EA8C013-54C4-48E6-9A73-3BA5703186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83976" y="-973813"/>
              <a:ext cx="307975" cy="412750"/>
            </a:xfrm>
            <a:custGeom>
              <a:avLst/>
              <a:gdLst>
                <a:gd name="T0" fmla="*/ 37 w 121"/>
                <a:gd name="T1" fmla="*/ 122 h 161"/>
                <a:gd name="T2" fmla="*/ 60 w 121"/>
                <a:gd name="T3" fmla="*/ 135 h 161"/>
                <a:gd name="T4" fmla="*/ 90 w 121"/>
                <a:gd name="T5" fmla="*/ 73 h 161"/>
                <a:gd name="T6" fmla="*/ 88 w 121"/>
                <a:gd name="T7" fmla="*/ 50 h 161"/>
                <a:gd name="T8" fmla="*/ 37 w 121"/>
                <a:gd name="T9" fmla="*/ 122 h 161"/>
                <a:gd name="T10" fmla="*/ 84 w 121"/>
                <a:gd name="T11" fmla="*/ 38 h 161"/>
                <a:gd name="T12" fmla="*/ 60 w 121"/>
                <a:gd name="T13" fmla="*/ 25 h 161"/>
                <a:gd name="T14" fmla="*/ 31 w 121"/>
                <a:gd name="T15" fmla="*/ 73 h 161"/>
                <a:gd name="T16" fmla="*/ 33 w 121"/>
                <a:gd name="T17" fmla="*/ 109 h 161"/>
                <a:gd name="T18" fmla="*/ 84 w 121"/>
                <a:gd name="T19" fmla="*/ 38 h 161"/>
                <a:gd name="T20" fmla="*/ 112 w 121"/>
                <a:gd name="T21" fmla="*/ 0 h 161"/>
                <a:gd name="T22" fmla="*/ 121 w 121"/>
                <a:gd name="T23" fmla="*/ 5 h 161"/>
                <a:gd name="T24" fmla="*/ 105 w 121"/>
                <a:gd name="T25" fmla="*/ 27 h 161"/>
                <a:gd name="T26" fmla="*/ 114 w 121"/>
                <a:gd name="T27" fmla="*/ 82 h 161"/>
                <a:gd name="T28" fmla="*/ 60 w 121"/>
                <a:gd name="T29" fmla="*/ 154 h 161"/>
                <a:gd name="T30" fmla="*/ 23 w 121"/>
                <a:gd name="T31" fmla="*/ 142 h 161"/>
                <a:gd name="T32" fmla="*/ 9 w 121"/>
                <a:gd name="T33" fmla="*/ 161 h 161"/>
                <a:gd name="T34" fmla="*/ 0 w 121"/>
                <a:gd name="T35" fmla="*/ 155 h 161"/>
                <a:gd name="T36" fmla="*/ 16 w 121"/>
                <a:gd name="T37" fmla="*/ 133 h 161"/>
                <a:gd name="T38" fmla="*/ 7 w 121"/>
                <a:gd name="T39" fmla="*/ 82 h 161"/>
                <a:gd name="T40" fmla="*/ 60 w 121"/>
                <a:gd name="T41" fmla="*/ 7 h 161"/>
                <a:gd name="T42" fmla="*/ 98 w 121"/>
                <a:gd name="T43" fmla="*/ 19 h 161"/>
                <a:gd name="T44" fmla="*/ 112 w 121"/>
                <a:gd name="T4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61">
                  <a:moveTo>
                    <a:pt x="37" y="122"/>
                  </a:moveTo>
                  <a:cubicBezTo>
                    <a:pt x="42" y="131"/>
                    <a:pt x="49" y="135"/>
                    <a:pt x="60" y="135"/>
                  </a:cubicBezTo>
                  <a:cubicBezTo>
                    <a:pt x="84" y="135"/>
                    <a:pt x="90" y="119"/>
                    <a:pt x="90" y="73"/>
                  </a:cubicBezTo>
                  <a:cubicBezTo>
                    <a:pt x="90" y="63"/>
                    <a:pt x="90" y="56"/>
                    <a:pt x="88" y="50"/>
                  </a:cubicBezTo>
                  <a:lnTo>
                    <a:pt x="37" y="122"/>
                  </a:lnTo>
                  <a:close/>
                  <a:moveTo>
                    <a:pt x="84" y="38"/>
                  </a:moveTo>
                  <a:cubicBezTo>
                    <a:pt x="79" y="29"/>
                    <a:pt x="71" y="25"/>
                    <a:pt x="60" y="25"/>
                  </a:cubicBezTo>
                  <a:cubicBezTo>
                    <a:pt x="43" y="25"/>
                    <a:pt x="31" y="34"/>
                    <a:pt x="31" y="73"/>
                  </a:cubicBezTo>
                  <a:cubicBezTo>
                    <a:pt x="31" y="88"/>
                    <a:pt x="32" y="100"/>
                    <a:pt x="33" y="109"/>
                  </a:cubicBezTo>
                  <a:lnTo>
                    <a:pt x="84" y="38"/>
                  </a:lnTo>
                  <a:close/>
                  <a:moveTo>
                    <a:pt x="112" y="0"/>
                  </a:moveTo>
                  <a:lnTo>
                    <a:pt x="121" y="5"/>
                  </a:lnTo>
                  <a:lnTo>
                    <a:pt x="105" y="27"/>
                  </a:lnTo>
                  <a:cubicBezTo>
                    <a:pt x="113" y="41"/>
                    <a:pt x="114" y="61"/>
                    <a:pt x="114" y="82"/>
                  </a:cubicBezTo>
                  <a:cubicBezTo>
                    <a:pt x="114" y="145"/>
                    <a:pt x="91" y="154"/>
                    <a:pt x="60" y="154"/>
                  </a:cubicBezTo>
                  <a:cubicBezTo>
                    <a:pt x="46" y="154"/>
                    <a:pt x="32" y="152"/>
                    <a:pt x="23" y="142"/>
                  </a:cubicBezTo>
                  <a:lnTo>
                    <a:pt x="9" y="161"/>
                  </a:lnTo>
                  <a:lnTo>
                    <a:pt x="0" y="155"/>
                  </a:lnTo>
                  <a:lnTo>
                    <a:pt x="16" y="133"/>
                  </a:lnTo>
                  <a:cubicBezTo>
                    <a:pt x="10" y="122"/>
                    <a:pt x="7" y="106"/>
                    <a:pt x="7" y="82"/>
                  </a:cubicBezTo>
                  <a:cubicBezTo>
                    <a:pt x="7" y="41"/>
                    <a:pt x="11" y="7"/>
                    <a:pt x="60" y="7"/>
                  </a:cubicBezTo>
                  <a:cubicBezTo>
                    <a:pt x="78" y="7"/>
                    <a:pt x="90" y="11"/>
                    <a:pt x="98" y="19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08634C9C-C7B7-48F1-ABB0-E18A769DC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871326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3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3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3E8B7D31-1D55-4AFF-A28C-3CF632E2F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01513" y="-956351"/>
              <a:ext cx="268288" cy="377825"/>
            </a:xfrm>
            <a:custGeom>
              <a:avLst/>
              <a:gdLst>
                <a:gd name="T0" fmla="*/ 80 w 105"/>
                <a:gd name="T1" fmla="*/ 63 h 147"/>
                <a:gd name="T2" fmla="*/ 52 w 105"/>
                <a:gd name="T3" fmla="*/ 17 h 147"/>
                <a:gd name="T4" fmla="*/ 25 w 105"/>
                <a:gd name="T5" fmla="*/ 63 h 147"/>
                <a:gd name="T6" fmla="*/ 80 w 105"/>
                <a:gd name="T7" fmla="*/ 63 h 147"/>
                <a:gd name="T8" fmla="*/ 25 w 105"/>
                <a:gd name="T9" fmla="*/ 81 h 147"/>
                <a:gd name="T10" fmla="*/ 54 w 105"/>
                <a:gd name="T11" fmla="*/ 128 h 147"/>
                <a:gd name="T12" fmla="*/ 78 w 105"/>
                <a:gd name="T13" fmla="*/ 101 h 147"/>
                <a:gd name="T14" fmla="*/ 104 w 105"/>
                <a:gd name="T15" fmla="*/ 101 h 147"/>
                <a:gd name="T16" fmla="*/ 54 w 105"/>
                <a:gd name="T17" fmla="*/ 147 h 147"/>
                <a:gd name="T18" fmla="*/ 0 w 105"/>
                <a:gd name="T19" fmla="*/ 76 h 147"/>
                <a:gd name="T20" fmla="*/ 54 w 105"/>
                <a:gd name="T21" fmla="*/ 0 h 147"/>
                <a:gd name="T22" fmla="*/ 105 w 105"/>
                <a:gd name="T23" fmla="*/ 69 h 147"/>
                <a:gd name="T24" fmla="*/ 105 w 105"/>
                <a:gd name="T25" fmla="*/ 81 h 147"/>
                <a:gd name="T26" fmla="*/ 25 w 105"/>
                <a:gd name="T27" fmla="*/ 8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47">
                  <a:moveTo>
                    <a:pt x="80" y="63"/>
                  </a:moveTo>
                  <a:cubicBezTo>
                    <a:pt x="80" y="22"/>
                    <a:pt x="69" y="17"/>
                    <a:pt x="52" y="17"/>
                  </a:cubicBezTo>
                  <a:cubicBezTo>
                    <a:pt x="37" y="17"/>
                    <a:pt x="25" y="24"/>
                    <a:pt x="25" y="63"/>
                  </a:cubicBezTo>
                  <a:lnTo>
                    <a:pt x="80" y="63"/>
                  </a:lnTo>
                  <a:close/>
                  <a:moveTo>
                    <a:pt x="25" y="81"/>
                  </a:moveTo>
                  <a:cubicBezTo>
                    <a:pt x="25" y="120"/>
                    <a:pt x="36" y="128"/>
                    <a:pt x="54" y="128"/>
                  </a:cubicBezTo>
                  <a:cubicBezTo>
                    <a:pt x="69" y="128"/>
                    <a:pt x="78" y="116"/>
                    <a:pt x="78" y="101"/>
                  </a:cubicBezTo>
                  <a:lnTo>
                    <a:pt x="104" y="101"/>
                  </a:lnTo>
                  <a:cubicBezTo>
                    <a:pt x="104" y="133"/>
                    <a:pt x="84" y="147"/>
                    <a:pt x="54" y="147"/>
                  </a:cubicBezTo>
                  <a:cubicBezTo>
                    <a:pt x="24" y="147"/>
                    <a:pt x="0" y="138"/>
                    <a:pt x="0" y="76"/>
                  </a:cubicBezTo>
                  <a:cubicBezTo>
                    <a:pt x="0" y="34"/>
                    <a:pt x="5" y="0"/>
                    <a:pt x="54" y="0"/>
                  </a:cubicBezTo>
                  <a:cubicBezTo>
                    <a:pt x="95" y="0"/>
                    <a:pt x="105" y="22"/>
                    <a:pt x="105" y="69"/>
                  </a:cubicBezTo>
                  <a:lnTo>
                    <a:pt x="105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27186403-AE46-4BED-BA5F-4E4797CFD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69813" y="-956351"/>
              <a:ext cx="171450" cy="369888"/>
            </a:xfrm>
            <a:custGeom>
              <a:avLst/>
              <a:gdLst>
                <a:gd name="T0" fmla="*/ 23 w 67"/>
                <a:gd name="T1" fmla="*/ 24 h 144"/>
                <a:gd name="T2" fmla="*/ 24 w 67"/>
                <a:gd name="T3" fmla="*/ 24 h 144"/>
                <a:gd name="T4" fmla="*/ 67 w 67"/>
                <a:gd name="T5" fmla="*/ 0 h 144"/>
                <a:gd name="T6" fmla="*/ 67 w 67"/>
                <a:gd name="T7" fmla="*/ 23 h 144"/>
                <a:gd name="T8" fmla="*/ 55 w 67"/>
                <a:gd name="T9" fmla="*/ 22 h 144"/>
                <a:gd name="T10" fmla="*/ 23 w 67"/>
                <a:gd name="T11" fmla="*/ 61 h 144"/>
                <a:gd name="T12" fmla="*/ 23 w 67"/>
                <a:gd name="T13" fmla="*/ 144 h 144"/>
                <a:gd name="T14" fmla="*/ 0 w 67"/>
                <a:gd name="T15" fmla="*/ 144 h 144"/>
                <a:gd name="T16" fmla="*/ 0 w 67"/>
                <a:gd name="T17" fmla="*/ 2 h 144"/>
                <a:gd name="T18" fmla="*/ 23 w 67"/>
                <a:gd name="T19" fmla="*/ 2 h 144"/>
                <a:gd name="T20" fmla="*/ 23 w 67"/>
                <a:gd name="T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144">
                  <a:moveTo>
                    <a:pt x="23" y="24"/>
                  </a:moveTo>
                  <a:lnTo>
                    <a:pt x="24" y="24"/>
                  </a:lnTo>
                  <a:cubicBezTo>
                    <a:pt x="33" y="2"/>
                    <a:pt x="45" y="0"/>
                    <a:pt x="67" y="0"/>
                  </a:cubicBezTo>
                  <a:lnTo>
                    <a:pt x="67" y="23"/>
                  </a:lnTo>
                  <a:cubicBezTo>
                    <a:pt x="63" y="23"/>
                    <a:pt x="59" y="22"/>
                    <a:pt x="55" y="22"/>
                  </a:cubicBezTo>
                  <a:cubicBezTo>
                    <a:pt x="29" y="22"/>
                    <a:pt x="23" y="41"/>
                    <a:pt x="23" y="61"/>
                  </a:cubicBezTo>
                  <a:lnTo>
                    <a:pt x="23" y="144"/>
                  </a:lnTo>
                  <a:lnTo>
                    <a:pt x="0" y="14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DF13CAF5-27F0-4C53-A058-726BD0158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913" y="-1415138"/>
              <a:ext cx="569913" cy="823913"/>
            </a:xfrm>
            <a:custGeom>
              <a:avLst/>
              <a:gdLst>
                <a:gd name="T0" fmla="*/ 182 w 223"/>
                <a:gd name="T1" fmla="*/ 0 h 321"/>
                <a:gd name="T2" fmla="*/ 0 w 223"/>
                <a:gd name="T3" fmla="*/ 321 h 321"/>
                <a:gd name="T4" fmla="*/ 82 w 223"/>
                <a:gd name="T5" fmla="*/ 321 h 321"/>
                <a:gd name="T6" fmla="*/ 223 w 223"/>
                <a:gd name="T7" fmla="*/ 70 h 321"/>
                <a:gd name="T8" fmla="*/ 182 w 223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321">
                  <a:moveTo>
                    <a:pt x="182" y="0"/>
                  </a:moveTo>
                  <a:lnTo>
                    <a:pt x="0" y="321"/>
                  </a:lnTo>
                  <a:lnTo>
                    <a:pt x="82" y="321"/>
                  </a:lnTo>
                  <a:lnTo>
                    <a:pt x="223" y="7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DEAFFCA0-DAE0-423F-8486-C748198D6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9638" y="-1119863"/>
              <a:ext cx="406400" cy="528638"/>
            </a:xfrm>
            <a:custGeom>
              <a:avLst/>
              <a:gdLst>
                <a:gd name="T0" fmla="*/ 116 w 159"/>
                <a:gd name="T1" fmla="*/ 0 h 206"/>
                <a:gd name="T2" fmla="*/ 0 w 159"/>
                <a:gd name="T3" fmla="*/ 206 h 206"/>
                <a:gd name="T4" fmla="*/ 84 w 159"/>
                <a:gd name="T5" fmla="*/ 206 h 206"/>
                <a:gd name="T6" fmla="*/ 159 w 159"/>
                <a:gd name="T7" fmla="*/ 73 h 206"/>
                <a:gd name="T8" fmla="*/ 116 w 159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06">
                  <a:moveTo>
                    <a:pt x="116" y="0"/>
                  </a:moveTo>
                  <a:lnTo>
                    <a:pt x="0" y="206"/>
                  </a:lnTo>
                  <a:lnTo>
                    <a:pt x="84" y="206"/>
                  </a:lnTo>
                  <a:lnTo>
                    <a:pt x="159" y="7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CED69F37-9F7E-47B8-B9BC-88803B3313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39838" y="-830938"/>
              <a:ext cx="276225" cy="239713"/>
            </a:xfrm>
            <a:custGeom>
              <a:avLst/>
              <a:gdLst>
                <a:gd name="T0" fmla="*/ 54 w 108"/>
                <a:gd name="T1" fmla="*/ 0 h 93"/>
                <a:gd name="T2" fmla="*/ 0 w 108"/>
                <a:gd name="T3" fmla="*/ 93 h 93"/>
                <a:gd name="T4" fmla="*/ 108 w 108"/>
                <a:gd name="T5" fmla="*/ 93 h 93"/>
                <a:gd name="T6" fmla="*/ 54 w 10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3">
                  <a:moveTo>
                    <a:pt x="54" y="0"/>
                  </a:moveTo>
                  <a:lnTo>
                    <a:pt x="0" y="93"/>
                  </a:lnTo>
                  <a:lnTo>
                    <a:pt x="108" y="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B6FB885-961A-4611-8414-52F8696AD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84" name="Pladsholder til dato 2">
            <a:extLst>
              <a:ext uri="{FF2B5EF4-FFF2-40B4-BE49-F238E27FC236}">
                <a16:creationId xmlns:a16="http://schemas.microsoft.com/office/drawing/2014/main" id="{A397EE63-A253-4E2D-84EA-59E75FEE2B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536411" y="6372000"/>
            <a:ext cx="1800000" cy="180000"/>
          </a:xfrm>
        </p:spPr>
        <p:txBody>
          <a:bodyPr/>
          <a:lstStyle/>
          <a:p>
            <a:fld id="{5EA2CA62-2A64-4873-93C0-B6BC8203F91F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85" name="Pladsholder til tekst 84">
            <a:extLst>
              <a:ext uri="{FF2B5EF4-FFF2-40B4-BE49-F238E27FC236}">
                <a16:creationId xmlns:a16="http://schemas.microsoft.com/office/drawing/2014/main" id="{3E5E23D8-544C-4994-BE72-E6F6EB372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4400" y="6294340"/>
            <a:ext cx="22788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6" name="Pladsholder til sidefod 3">
            <a:extLst>
              <a:ext uri="{FF2B5EF4-FFF2-40B4-BE49-F238E27FC236}">
                <a16:creationId xmlns:a16="http://schemas.microsoft.com/office/drawing/2014/main" id="{157B8ADE-322C-43AF-ACCB-1BE54890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80000" y="6372000"/>
            <a:ext cx="720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Foreningen af Rådgivende Ingeniører, Powerpoint skabelon</a:t>
            </a:r>
            <a:endParaRPr lang="da-DK" dirty="0"/>
          </a:p>
        </p:txBody>
      </p:sp>
      <p:sp>
        <p:nvSpPr>
          <p:cNvPr id="87" name="Pladsholder til slidenummer 4">
            <a:extLst>
              <a:ext uri="{FF2B5EF4-FFF2-40B4-BE49-F238E27FC236}">
                <a16:creationId xmlns:a16="http://schemas.microsoft.com/office/drawing/2014/main" id="{F3FBD202-E9A0-416D-9BCB-C69069BB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5" y="6372000"/>
            <a:ext cx="468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8C9809-D2C8-4A35-B480-8F90903CF29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45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8BEB197-89E6-4B4E-9B81-A6ACAEF5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90575"/>
            <a:ext cx="10033200" cy="90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CFCB24-16F4-4B4B-92FF-C0CCFC165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2160000"/>
            <a:ext cx="10033200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6FF498-B66B-42E4-AEBA-7F697F176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36411" y="63720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rgbClr val="8C8C8C"/>
                </a:solidFill>
                <a:latin typeface="+mj-lt"/>
              </a:defRPr>
            </a:lvl1pPr>
          </a:lstStyle>
          <a:p>
            <a:fld id="{152AB50A-65D7-4E6D-9E48-3A555B095235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26DEE5-4D74-4E7A-9EFF-DAE17329F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372000"/>
            <a:ext cx="72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 baseline="0">
                <a:solidFill>
                  <a:srgbClr val="8C8C8C"/>
                </a:solidFill>
                <a:latin typeface="+mj-lt"/>
              </a:defRPr>
            </a:lvl1pPr>
          </a:lstStyle>
          <a:p>
            <a:r>
              <a:rPr lang="da-DK" dirty="0"/>
              <a:t>Foreningen af Rådgivende Ingeniører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ED8D2D-F384-42B9-984F-BCAA516F8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75" y="6372000"/>
            <a:ext cx="46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rgbClr val="8C8C8C"/>
                </a:solidFill>
                <a:latin typeface="+mj-lt"/>
              </a:defRPr>
            </a:lvl1pPr>
          </a:lstStyle>
          <a:p>
            <a:fld id="{098C9809-D2C8-4A35-B480-8F90903CF29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974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1" r:id="rId9"/>
    <p:sldLayoutId id="2147483678" r:id="rId10"/>
    <p:sldLayoutId id="2147483679" r:id="rId11"/>
    <p:sldLayoutId id="2147483680" r:id="rId12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ts val="16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08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00" indent="-144000" algn="l" defTabSz="914400" rtl="0" eaLnBrk="1" latinLnBrk="0" hangingPunct="1">
        <a:lnSpc>
          <a:spcPts val="16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678" userDrawn="1">
          <p15:clr>
            <a:srgbClr val="F26B43"/>
          </p15:clr>
        </p15:guide>
        <p15:guide id="11" pos="7001" userDrawn="1">
          <p15:clr>
            <a:srgbClr val="F26B43"/>
          </p15:clr>
        </p15:guide>
        <p15:guide id="12" pos="362" userDrawn="1">
          <p15:clr>
            <a:srgbClr val="F26B43"/>
          </p15:clr>
        </p15:guide>
        <p15:guide id="13" orient="horz" pos="4088" userDrawn="1">
          <p15:clr>
            <a:srgbClr val="F26B43"/>
          </p15:clr>
        </p15:guide>
        <p15:guide id="14" pos="3727" userDrawn="1">
          <p15:clr>
            <a:srgbClr val="F26B43"/>
          </p15:clr>
        </p15:guide>
        <p15:guide id="15" pos="3953" userDrawn="1">
          <p15:clr>
            <a:srgbClr val="F26B43"/>
          </p15:clr>
        </p15:guide>
        <p15:guide id="16" orient="horz" pos="498" userDrawn="1">
          <p15:clr>
            <a:srgbClr val="F26B43"/>
          </p15:clr>
        </p15:guide>
        <p15:guide id="17" orient="horz" pos="1361" userDrawn="1">
          <p15:clr>
            <a:srgbClr val="F26B43"/>
          </p15:clr>
        </p15:guide>
        <p15:guide id="18" orient="horz" pos="38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other-photos/building-construction-with-cranes.jpg.php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9E7F7CA-317F-461A-A325-02A01F65D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2754" y="0"/>
            <a:ext cx="12192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77981214-139D-4967-A611-7D07DB157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3166048"/>
            <a:ext cx="10856259" cy="1983176"/>
          </a:xfrm>
        </p:spPr>
        <p:txBody>
          <a:bodyPr/>
          <a:lstStyle/>
          <a:p>
            <a:endParaRPr lang="da-DK" sz="3200" dirty="0"/>
          </a:p>
          <a:p>
            <a:r>
              <a:rPr lang="da-DK" sz="3200" dirty="0" err="1"/>
              <a:t>Recap</a:t>
            </a:r>
            <a:r>
              <a:rPr lang="da-DK" sz="3200" dirty="0"/>
              <a:t> af Jordhåndtering anno 2026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1641DDB3-457F-464B-B4D9-8304B26CC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324" y="4088156"/>
            <a:ext cx="8460000" cy="360000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3D8C60D-B483-4E65-BA5C-4F142C44A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5550" y="5325035"/>
            <a:ext cx="1908000" cy="10512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94B51BA-E457-4FF4-B01F-6C8A67B7F9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0182" y="4740606"/>
            <a:ext cx="1808191" cy="246895"/>
          </a:xfrm>
        </p:spPr>
        <p:txBody>
          <a:bodyPr/>
          <a:lstStyle/>
          <a:p>
            <a:r>
              <a:rPr lang="da-DK" dirty="0"/>
              <a:t>4. marts 2026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1520C47-069F-4BB7-8CA6-997ABE39BA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9999" y="5246965"/>
            <a:ext cx="7725797" cy="180000"/>
          </a:xfrm>
        </p:spPr>
        <p:txBody>
          <a:bodyPr/>
          <a:lstStyle/>
          <a:p>
            <a:r>
              <a:rPr lang="da-DK" dirty="0"/>
              <a:t>Jette Kjøge Olsen, Rambøll, Jens A. Bischoff, COWI</a:t>
            </a:r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A6A181DD-3BAE-B552-A2C7-4939ACD3A704}"/>
              </a:ext>
            </a:extLst>
          </p:cNvPr>
          <p:cNvSpPr txBox="1">
            <a:spLocks/>
          </p:cNvSpPr>
          <p:nvPr/>
        </p:nvSpPr>
        <p:spPr>
          <a:xfrm>
            <a:off x="1076324" y="4757252"/>
            <a:ext cx="7092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2880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576000" indent="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Jens A. Bischoff, COWI - Jette Kjøge Olsen, Rambøll </a:t>
            </a:r>
          </a:p>
        </p:txBody>
      </p:sp>
    </p:spTree>
    <p:extLst>
      <p:ext uri="{BB962C8B-B14F-4D97-AF65-F5344CB8AC3E}">
        <p14:creationId xmlns:p14="http://schemas.microsoft.com/office/powerpoint/2010/main" val="202447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D37A-E0D2-31A0-D15B-9664F14D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4417-B34C-6BF2-6FED-7B8E5D63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Øget sporbarhed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236B5-6928-6C16-1C4C-B7AC058D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0EC79-E075-D5D4-C598-73E5602D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3" name="Pladsholder til indhold 8">
            <a:extLst>
              <a:ext uri="{FF2B5EF4-FFF2-40B4-BE49-F238E27FC236}">
                <a16:creationId xmlns:a16="http://schemas.microsoft.com/office/drawing/2014/main" id="{F00358AF-C8F7-C9F9-D7F6-0DAC8D128A66}"/>
              </a:ext>
            </a:extLst>
          </p:cNvPr>
          <p:cNvSpPr txBox="1">
            <a:spLocks/>
          </p:cNvSpPr>
          <p:nvPr/>
        </p:nvSpPr>
        <p:spPr>
          <a:xfrm>
            <a:off x="932073" y="2677810"/>
            <a:ext cx="1739137" cy="6369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1. Fælles IT-løsning</a:t>
            </a:r>
          </a:p>
        </p:txBody>
      </p:sp>
      <p:sp>
        <p:nvSpPr>
          <p:cNvPr id="16" name="Pladsholder til indhold 8">
            <a:extLst>
              <a:ext uri="{FF2B5EF4-FFF2-40B4-BE49-F238E27FC236}">
                <a16:creationId xmlns:a16="http://schemas.microsoft.com/office/drawing/2014/main" id="{E74DB796-2D40-3C32-CF0E-80799B67D902}"/>
              </a:ext>
            </a:extLst>
          </p:cNvPr>
          <p:cNvSpPr txBox="1">
            <a:spLocks/>
          </p:cNvSpPr>
          <p:nvPr/>
        </p:nvSpPr>
        <p:spPr>
          <a:xfrm>
            <a:off x="3170085" y="2661921"/>
            <a:ext cx="5163654" cy="29442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”Der udvikles en national, fælles offentlig IT-løsning, som skal samle og dele data om jordflytninger og transport af bygge- og anlægsaffald på tværs af aktører og kommuner.” 2026-2029.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”Aftaleparterne er derfor enige om, at </a:t>
            </a:r>
            <a:r>
              <a:rPr lang="da-DK" sz="1400" b="1" dirty="0"/>
              <a:t>alle jordflytninger over en hvis bagatelgrænse</a:t>
            </a:r>
            <a:r>
              <a:rPr lang="da-DK" sz="1400" dirty="0"/>
              <a:t>, som flyttes over en matrikelgrænse, og som ikke allerede er omfattet af kravet om anmeldelse, skal </a:t>
            </a:r>
            <a:r>
              <a:rPr lang="da-DK" sz="1400" b="1" dirty="0"/>
              <a:t>registreres</a:t>
            </a:r>
            <a:r>
              <a:rPr lang="da-DK" sz="1400" dirty="0"/>
              <a:t>, så der er viden om, hvor jorden kommer fra, mængden af jord, samt hvor den udlægges. Ved registrering af jorden er der </a:t>
            </a:r>
            <a:r>
              <a:rPr lang="da-DK" sz="1400" b="1" dirty="0"/>
              <a:t>ikke automatisk et krav om test af jorden</a:t>
            </a:r>
            <a:r>
              <a:rPr lang="da-DK" sz="1400" dirty="0"/>
              <a:t>, som der er ved anmeldelse af jord. Krav om registrering vurderes at ville kræve en ændring af jordforureningsloven.”</a:t>
            </a: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17" name="Pladsholder til indhold 8">
            <a:extLst>
              <a:ext uri="{FF2B5EF4-FFF2-40B4-BE49-F238E27FC236}">
                <a16:creationId xmlns:a16="http://schemas.microsoft.com/office/drawing/2014/main" id="{8E11651B-8302-05BF-2D14-7D03D073668F}"/>
              </a:ext>
            </a:extLst>
          </p:cNvPr>
          <p:cNvSpPr txBox="1">
            <a:spLocks/>
          </p:cNvSpPr>
          <p:nvPr/>
        </p:nvSpPr>
        <p:spPr>
          <a:xfrm>
            <a:off x="932073" y="3808254"/>
            <a:ext cx="2099135" cy="7087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2. Vurdering af krav om anmeldelse af al jord</a:t>
            </a:r>
          </a:p>
        </p:txBody>
      </p:sp>
      <p:pic>
        <p:nvPicPr>
          <p:cNvPr id="6" name="Picture 5" descr="Construction vehicle">
            <a:extLst>
              <a:ext uri="{FF2B5EF4-FFF2-40B4-BE49-F238E27FC236}">
                <a16:creationId xmlns:a16="http://schemas.microsoft.com/office/drawing/2014/main" id="{50A298F2-BA33-CE47-9BF9-E71F0C8DA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06" y="317157"/>
            <a:ext cx="2764512" cy="184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A6F169-E1DB-A243-4428-7655DFADA5B0}"/>
              </a:ext>
            </a:extLst>
          </p:cNvPr>
          <p:cNvSpPr txBox="1"/>
          <p:nvPr/>
        </p:nvSpPr>
        <p:spPr>
          <a:xfrm>
            <a:off x="9033706" y="2681540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FRI -  høringspart </a:t>
            </a:r>
          </a:p>
          <a:p>
            <a:r>
              <a:rPr lang="da-DK" sz="1200" dirty="0">
                <a:solidFill>
                  <a:schemeClr val="accent1"/>
                </a:solidFill>
              </a:rPr>
              <a:t>men arbejdet pågår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88E483D-A563-2278-40AA-47642D4DCEA7}"/>
              </a:ext>
            </a:extLst>
          </p:cNvPr>
          <p:cNvSpPr/>
          <p:nvPr/>
        </p:nvSpPr>
        <p:spPr>
          <a:xfrm>
            <a:off x="8525992" y="2793650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241C4-2C3C-8451-1B03-D267335EEC1C}"/>
              </a:ext>
            </a:extLst>
          </p:cNvPr>
          <p:cNvSpPr txBox="1"/>
          <p:nvPr/>
        </p:nvSpPr>
        <p:spPr>
          <a:xfrm>
            <a:off x="9037846" y="4098061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FRI -  høringspart </a:t>
            </a:r>
          </a:p>
          <a:p>
            <a:r>
              <a:rPr lang="da-DK" sz="1200" dirty="0">
                <a:solidFill>
                  <a:schemeClr val="accent1"/>
                </a:solidFill>
              </a:rPr>
              <a:t>men arbejdet pågår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85045D-A78D-8819-69D2-F8DC7806EE80}"/>
              </a:ext>
            </a:extLst>
          </p:cNvPr>
          <p:cNvSpPr/>
          <p:nvPr/>
        </p:nvSpPr>
        <p:spPr>
          <a:xfrm>
            <a:off x="8530132" y="4210171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061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57F0-7155-DAC1-A70E-D38614FC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9B3C9-20E8-108B-AFB9-62B3C796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Skærpet kontrol og ensartet praksis (1/2)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D4F81-DEFB-916B-5C5F-EB5B5DA8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B9628-78AF-A119-FFDA-E36589EB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BA2CBE-FC44-5338-3D0D-48698020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17" y="1619374"/>
            <a:ext cx="2878625" cy="4182724"/>
          </a:xfrm>
        </p:spPr>
        <p:txBody>
          <a:bodyPr/>
          <a:lstStyle/>
          <a:p>
            <a:pPr marL="0" indent="0">
              <a:buNone/>
            </a:pPr>
            <a:r>
              <a:rPr lang="da-DK" sz="1200" dirty="0"/>
              <a:t>3. Rammer for anvendelsen af jord - forskningsprojekt om påvirkningen fra jord udlagt på sårbare grundvandsdannende områder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4. Regelændringer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5. Skærpede krav til </a:t>
            </a:r>
            <a:r>
              <a:rPr lang="da-DK" sz="1200" dirty="0" err="1"/>
              <a:t>prøvetagere</a:t>
            </a: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6. Øget vejledningsindsats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7. Øget myndighedssamarbejde 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endParaRPr lang="da-DK" sz="1200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0C2A5BFC-C11A-896C-AB19-350B947115CD}"/>
              </a:ext>
            </a:extLst>
          </p:cNvPr>
          <p:cNvSpPr txBox="1">
            <a:spLocks/>
          </p:cNvSpPr>
          <p:nvPr/>
        </p:nvSpPr>
        <p:spPr>
          <a:xfrm>
            <a:off x="4023625" y="1629469"/>
            <a:ext cx="4823965" cy="10474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”arbejdet med at fastlægge rammerne for anvendelse af overskudsjord på tværs af landet skal fokusere på at beskytte drikkevandet mod påvirkning fra miljøfarlige stoffer i udlagt jord.” 2026-27.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8615B2F7-993C-1140-E4B9-9A3184CA3ACB}"/>
              </a:ext>
            </a:extLst>
          </p:cNvPr>
          <p:cNvSpPr txBox="1">
            <a:spLocks/>
          </p:cNvSpPr>
          <p:nvPr/>
        </p:nvSpPr>
        <p:spPr>
          <a:xfrm>
            <a:off x="4023625" y="2488732"/>
            <a:ext cx="5787384" cy="10474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” For at sikre bedre sporbarhed, ensartet administration og enklere håndhævelse på tværs af kommunerne gennemføres følgende ændringer: • Nye krav til anmeldelsen med tydeligere dokumentation af prøvetagning. • Fjernelse af undtagelsen om, at modtagekommuner ikke skal orienteres ved om anmeldte jordflytninger til godkendte modtageanlæg. • Ansvaret for anmeldelsen skal placeres entydigt hos én aktør.”     </a:t>
            </a:r>
            <a:r>
              <a:rPr lang="da-DK" sz="1200" b="1" dirty="0">
                <a:solidFill>
                  <a:schemeClr val="accent1"/>
                </a:solidFill>
              </a:rPr>
              <a:t>FRI bidrager gerne ift. ændringer til Jordflytningsbekendtgørelsen.</a:t>
            </a:r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0F42965-5466-F43F-D328-BCC49D5C742C}"/>
              </a:ext>
            </a:extLst>
          </p:cNvPr>
          <p:cNvSpPr txBox="1">
            <a:spLocks/>
          </p:cNvSpPr>
          <p:nvPr/>
        </p:nvSpPr>
        <p:spPr>
          <a:xfrm>
            <a:off x="3981612" y="3917872"/>
            <a:ext cx="5725978" cy="3776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”Prøvetagningen håndteres af kompetente personer.” Der nedsættes en arbejdsgruppe bestående af KL, Danske regioner, DI samt ministeriet.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58C83-F1ED-5309-6011-6A8408B858D2}"/>
              </a:ext>
            </a:extLst>
          </p:cNvPr>
          <p:cNvSpPr txBox="1"/>
          <p:nvPr/>
        </p:nvSpPr>
        <p:spPr>
          <a:xfrm>
            <a:off x="3942942" y="444157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”Miljø- og Ligestillingsministeriet vil udarbejde og opdatere vejledningsmateriale, der tydeliggør regler, rammer og bedste praksis for håndtering af jordflytninger og anvendelse af overskudsjord”. </a:t>
            </a:r>
            <a:r>
              <a:rPr lang="da-DK" sz="1200" b="1" dirty="0">
                <a:solidFill>
                  <a:schemeClr val="accent1"/>
                </a:solidFill>
              </a:rPr>
              <a:t>FRI kommer med den ”Den gode Jordhåndteringsplan” (kategorier, Sjællandsvejledning, osv.)</a:t>
            </a:r>
            <a:r>
              <a:rPr lang="da-DK" sz="1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074D1-86D3-EB2C-49A5-D23ADF0FE586}"/>
              </a:ext>
            </a:extLst>
          </p:cNvPr>
          <p:cNvSpPr txBox="1"/>
          <p:nvPr/>
        </p:nvSpPr>
        <p:spPr>
          <a:xfrm>
            <a:off x="3942942" y="5449165"/>
            <a:ext cx="5806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”For at understøtte en ensartet praksis og bedre koordinering etableres et fast forum for dialog om jordflytning.”. </a:t>
            </a:r>
            <a:r>
              <a:rPr lang="da-DK" sz="1200" b="1" dirty="0">
                <a:solidFill>
                  <a:schemeClr val="accent1"/>
                </a:solidFill>
              </a:rPr>
              <a:t>Del af Fast Forum – få branchen med</a:t>
            </a:r>
            <a:r>
              <a:rPr lang="da-DK" sz="1200" b="1" dirty="0"/>
              <a:t>.</a:t>
            </a:r>
          </a:p>
        </p:txBody>
      </p:sp>
      <p:pic>
        <p:nvPicPr>
          <p:cNvPr id="22" name="Content Placeholder 18" descr="Checkmark with solid fill">
            <a:extLst>
              <a:ext uri="{FF2B5EF4-FFF2-40B4-BE49-F238E27FC236}">
                <a16:creationId xmlns:a16="http://schemas.microsoft.com/office/drawing/2014/main" id="{6B1DCCC0-8781-8F3C-C037-0227E57DF2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02372" y="2527331"/>
            <a:ext cx="709893" cy="7098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C61883-C61A-7783-BA14-9E167F111C51}"/>
              </a:ext>
            </a:extLst>
          </p:cNvPr>
          <p:cNvSpPr txBox="1"/>
          <p:nvPr/>
        </p:nvSpPr>
        <p:spPr>
          <a:xfrm>
            <a:off x="9749604" y="1885868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Igangværende projekter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2604F2-C8C7-01C0-AF77-22530BC15BE4}"/>
              </a:ext>
            </a:extLst>
          </p:cNvPr>
          <p:cNvSpPr txBox="1"/>
          <p:nvPr/>
        </p:nvSpPr>
        <p:spPr>
          <a:xfrm>
            <a:off x="10319851" y="3970847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Særligt relevant for FRI</a:t>
            </a:r>
          </a:p>
        </p:txBody>
      </p:sp>
      <p:pic>
        <p:nvPicPr>
          <p:cNvPr id="28" name="Content Placeholder 18" descr="Checkmark with solid fill">
            <a:extLst>
              <a:ext uri="{FF2B5EF4-FFF2-40B4-BE49-F238E27FC236}">
                <a16:creationId xmlns:a16="http://schemas.microsoft.com/office/drawing/2014/main" id="{779D8C21-CD92-8203-B4DA-6FB4C45F30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46762" y="4262436"/>
            <a:ext cx="709893" cy="7098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353C9C8-B6CE-47A9-5734-5A992E01EF76}"/>
              </a:ext>
            </a:extLst>
          </p:cNvPr>
          <p:cNvSpPr txBox="1"/>
          <p:nvPr/>
        </p:nvSpPr>
        <p:spPr>
          <a:xfrm>
            <a:off x="10451224" y="4800615"/>
            <a:ext cx="118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Bidrager gerne</a:t>
            </a:r>
          </a:p>
        </p:txBody>
      </p:sp>
      <p:pic>
        <p:nvPicPr>
          <p:cNvPr id="30" name="Content Placeholder 18" descr="Checkmark with solid fill">
            <a:extLst>
              <a:ext uri="{FF2B5EF4-FFF2-40B4-BE49-F238E27FC236}">
                <a16:creationId xmlns:a16="http://schemas.microsoft.com/office/drawing/2014/main" id="{633BD840-4783-02BD-1058-D5ECC4FD65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46762" y="5125419"/>
            <a:ext cx="709893" cy="7098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D615F4-57FC-868A-BB37-AE0358F76DA5}"/>
              </a:ext>
            </a:extLst>
          </p:cNvPr>
          <p:cNvSpPr txBox="1"/>
          <p:nvPr/>
        </p:nvSpPr>
        <p:spPr>
          <a:xfrm>
            <a:off x="10451224" y="5663598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Bidrager gerne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D6F7D-339A-A9E6-ADC5-89BEA7A73027}"/>
              </a:ext>
            </a:extLst>
          </p:cNvPr>
          <p:cNvSpPr txBox="1"/>
          <p:nvPr/>
        </p:nvSpPr>
        <p:spPr>
          <a:xfrm>
            <a:off x="10406835" y="3098724"/>
            <a:ext cx="118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Bidrager gerne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68F4B-98CC-AFED-8A26-17BD76D89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604" y="162550"/>
            <a:ext cx="2211619" cy="166004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4757CC2-61D7-6D68-B774-9DEC04BC66B3}"/>
              </a:ext>
            </a:extLst>
          </p:cNvPr>
          <p:cNvSpPr/>
          <p:nvPr/>
        </p:nvSpPr>
        <p:spPr>
          <a:xfrm>
            <a:off x="9159195" y="1900922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892920-878F-1D95-786F-90745D702EF0}"/>
              </a:ext>
            </a:extLst>
          </p:cNvPr>
          <p:cNvSpPr/>
          <p:nvPr/>
        </p:nvSpPr>
        <p:spPr>
          <a:xfrm>
            <a:off x="9859262" y="2942182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C3F0F8-3256-F5FD-ABC7-0CE193BC9CF0}"/>
              </a:ext>
            </a:extLst>
          </p:cNvPr>
          <p:cNvSpPr/>
          <p:nvPr/>
        </p:nvSpPr>
        <p:spPr>
          <a:xfrm>
            <a:off x="9830661" y="4014342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E45BC4-3F6A-5683-89DD-F0595A1E52E9}"/>
              </a:ext>
            </a:extLst>
          </p:cNvPr>
          <p:cNvSpPr/>
          <p:nvPr/>
        </p:nvSpPr>
        <p:spPr>
          <a:xfrm>
            <a:off x="9831935" y="4718713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0E194EA-200C-964D-17DD-C9A43AE75B14}"/>
              </a:ext>
            </a:extLst>
          </p:cNvPr>
          <p:cNvSpPr/>
          <p:nvPr/>
        </p:nvSpPr>
        <p:spPr>
          <a:xfrm>
            <a:off x="9811009" y="5523522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2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705B-E3CD-D850-639B-A67F0B8E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D87C-7683-A083-C3C3-A7E87F3B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Skærpet kontrol og ensartet praksis (2/2)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82D83-B0AB-247C-F2E6-7D5BFB85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37721-9C94-B0B2-110E-70CE6A33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4826E49-1D3E-C9B0-8854-9DD5FF75BA45}"/>
              </a:ext>
            </a:extLst>
          </p:cNvPr>
          <p:cNvSpPr txBox="1">
            <a:spLocks/>
          </p:cNvSpPr>
          <p:nvPr/>
        </p:nvSpPr>
        <p:spPr>
          <a:xfrm>
            <a:off x="1112191" y="1731837"/>
            <a:ext cx="3382910" cy="4260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8. Import af forurenet jord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9. Selektiv nedrivning (bygge- og anlægsaffald)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10. Styrket affaldstilsyn (bygge- og anlægsaffald)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11. Best-practices for administrationen og håndhævelse af regler for jordhåndtering og bygge- og anlægsaffald i kommunerne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endParaRPr lang="da-DK" sz="12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7166542-D551-8CFF-6899-C92DDE1F14C8}"/>
              </a:ext>
            </a:extLst>
          </p:cNvPr>
          <p:cNvSpPr txBox="1">
            <a:spLocks/>
          </p:cNvSpPr>
          <p:nvPr/>
        </p:nvSpPr>
        <p:spPr>
          <a:xfrm>
            <a:off x="5006541" y="1721706"/>
            <a:ext cx="4506945" cy="7274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”Der gennemføres en </a:t>
            </a:r>
            <a:r>
              <a:rPr lang="da-DK" sz="1200" b="1" dirty="0"/>
              <a:t>juridisk analyse </a:t>
            </a:r>
            <a:r>
              <a:rPr lang="da-DK" sz="1200" dirty="0"/>
              <a:t>af, hvorvidt der er muligt at skærpe den danske implementering af EU’s affaldsdirektivs og affaldstransportforordningens regler om import af forurenet jord.”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DAFE8-2759-1FEF-141D-CD1328888F4F}"/>
              </a:ext>
            </a:extLst>
          </p:cNvPr>
          <p:cNvSpPr txBox="1"/>
          <p:nvPr/>
        </p:nvSpPr>
        <p:spPr>
          <a:xfrm>
            <a:off x="4894729" y="2727166"/>
            <a:ext cx="516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”Indsatsen for selektiv nedrivning indeholder bl.a. et kompetenceløft af bygherrer og nedrivningsvirksomheder, som bl.a. skal bidrage til at sikre en miljømæssigt bedre sortering og håndtering af byggeaffald”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6053-FD06-4DDA-092E-26E6A8545191}"/>
              </a:ext>
            </a:extLst>
          </p:cNvPr>
          <p:cNvSpPr txBox="1"/>
          <p:nvPr/>
        </p:nvSpPr>
        <p:spPr>
          <a:xfrm rot="20972736">
            <a:off x="5033090" y="26354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Kravet er trådt i kraft den 1. juli 2025.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EA810-F0F1-92B9-9290-1B9AC98AB14E}"/>
              </a:ext>
            </a:extLst>
          </p:cNvPr>
          <p:cNvSpPr txBox="1"/>
          <p:nvPr/>
        </p:nvSpPr>
        <p:spPr>
          <a:xfrm>
            <a:off x="4894729" y="3708834"/>
            <a:ext cx="4964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”Indsatsen for styrket affaldstilsyn indeholder bl.a. tilsyn af sortering og håndtering af affald på bygge- og nedrivningspladser og affaldstilsyn på affaldsbehandlingsanlæg, som centrale værktøjer til at sikre korrekt sortering og håndtering af affald.”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D2A50-F879-E9B3-8E2D-52FB7540D296}"/>
              </a:ext>
            </a:extLst>
          </p:cNvPr>
          <p:cNvSpPr txBox="1"/>
          <p:nvPr/>
        </p:nvSpPr>
        <p:spPr>
          <a:xfrm rot="20972736">
            <a:off x="5076730" y="3600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Kravet er trådt i kraft den 1. januar 2026.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081F4-5D77-CA07-0909-C37BF7760A44}"/>
              </a:ext>
            </a:extLst>
          </p:cNvPr>
          <p:cNvSpPr txBox="1"/>
          <p:nvPr/>
        </p:nvSpPr>
        <p:spPr>
          <a:xfrm>
            <a:off x="4894729" y="4925278"/>
            <a:ext cx="5012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”Gennem netværk, webinarer og erfaringsudveksling skal kommunerne opnå en fælles forståelse af krav og procedurer. Formålet er at skabe en </a:t>
            </a:r>
            <a:r>
              <a:rPr lang="da-DK" sz="1200" b="1" dirty="0"/>
              <a:t>mere ensartet, effektiv og forudsigelig sagsbehandling og tilsynspraksis </a:t>
            </a:r>
            <a:r>
              <a:rPr lang="da-DK" sz="1200" dirty="0"/>
              <a:t>på tværs af hele landet”</a:t>
            </a:r>
          </a:p>
        </p:txBody>
      </p:sp>
      <p:pic>
        <p:nvPicPr>
          <p:cNvPr id="21" name="Content Placeholder 18" descr="Checkmark with solid fill">
            <a:extLst>
              <a:ext uri="{FF2B5EF4-FFF2-40B4-BE49-F238E27FC236}">
                <a16:creationId xmlns:a16="http://schemas.microsoft.com/office/drawing/2014/main" id="{22BAC1FB-B8DB-6C83-4DFA-EE9C85B309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800694" y="4842836"/>
            <a:ext cx="709893" cy="7098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6B4177-9F87-C93B-130F-6DEB6F56A10F}"/>
              </a:ext>
            </a:extLst>
          </p:cNvPr>
          <p:cNvSpPr txBox="1"/>
          <p:nvPr/>
        </p:nvSpPr>
        <p:spPr>
          <a:xfrm>
            <a:off x="10605156" y="5381015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Bidrager gerne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A65FB-6054-64EB-5839-722A4521D75D}"/>
              </a:ext>
            </a:extLst>
          </p:cNvPr>
          <p:cNvSpPr txBox="1"/>
          <p:nvPr/>
        </p:nvSpPr>
        <p:spPr>
          <a:xfrm>
            <a:off x="10312742" y="1959108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Ikke relevant for FRI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D06C8-8785-919D-3534-FF6CC5B3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13" y="158091"/>
            <a:ext cx="2213040" cy="165825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09C4970-F96F-93EE-87D3-ECFEB0D898B7}"/>
              </a:ext>
            </a:extLst>
          </p:cNvPr>
          <p:cNvSpPr/>
          <p:nvPr/>
        </p:nvSpPr>
        <p:spPr>
          <a:xfrm>
            <a:off x="9859262" y="1971483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5C1D96-37C4-AB0E-C46A-FA6F034B17E8}"/>
              </a:ext>
            </a:extLst>
          </p:cNvPr>
          <p:cNvSpPr/>
          <p:nvPr/>
        </p:nvSpPr>
        <p:spPr>
          <a:xfrm>
            <a:off x="10016988" y="5129619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0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FE287-3221-B9AF-B495-B8E54056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7FB8-1496-0867-BA11-FA774D0F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Øget håndhævelse ift. bøde- og strafniveauer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B18D8-B4FC-B6BC-90D8-08B7A33A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0893-87A9-6BB6-F9C1-BC3C935F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AF55F9C-264A-33E0-5440-2BDB9A2C2993}"/>
              </a:ext>
            </a:extLst>
          </p:cNvPr>
          <p:cNvSpPr txBox="1">
            <a:spLocks/>
          </p:cNvSpPr>
          <p:nvPr/>
        </p:nvSpPr>
        <p:spPr>
          <a:xfrm>
            <a:off x="7382831" y="2103631"/>
            <a:ext cx="2333051" cy="35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69F9F7B-07C2-0423-38F5-C1F80D0F544E}"/>
              </a:ext>
            </a:extLst>
          </p:cNvPr>
          <p:cNvSpPr txBox="1">
            <a:spLocks/>
          </p:cNvSpPr>
          <p:nvPr/>
        </p:nvSpPr>
        <p:spPr>
          <a:xfrm>
            <a:off x="4963929" y="2088490"/>
            <a:ext cx="5193081" cy="901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”</a:t>
            </a:r>
            <a:r>
              <a:rPr lang="da-DK" sz="1200" dirty="0"/>
              <a:t>aftaleparterne er enige om, at sanktionerne for overtrædelser af reglerne om jordflytning samt reglerne om bygge- og anlægsaffald skal præciseres og skærpes.”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26B1B7D-23EE-BFB7-B5E4-ADBCF410E554}"/>
              </a:ext>
            </a:extLst>
          </p:cNvPr>
          <p:cNvSpPr txBox="1">
            <a:spLocks/>
          </p:cNvSpPr>
          <p:nvPr/>
        </p:nvSpPr>
        <p:spPr>
          <a:xfrm>
            <a:off x="1080000" y="2152650"/>
            <a:ext cx="3195105" cy="35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12. Skærpede straffe for lovovertrædelser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13. Øget vejledning om håndhævelse og straf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14. Udbredelse af </a:t>
            </a:r>
            <a:r>
              <a:rPr lang="da-DK" sz="1200" dirty="0" err="1"/>
              <a:t>best</a:t>
            </a:r>
            <a:r>
              <a:rPr lang="da-DK" sz="1200" dirty="0"/>
              <a:t>-practices for håndhævelse i kommunerne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D54F6F-FE83-91F2-6451-7BE30F1376E5}"/>
              </a:ext>
            </a:extLst>
          </p:cNvPr>
          <p:cNvSpPr txBox="1"/>
          <p:nvPr/>
        </p:nvSpPr>
        <p:spPr>
          <a:xfrm>
            <a:off x="4885765" y="3105876"/>
            <a:ext cx="483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”Miljø- og Ligestillingsministeriet udarbejder en styrket vejledning til kommunerne om håndhævelse og straf for at støtte deres arbejde både før og efter en lovændring.”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568A7-0B6D-332B-4E5A-FAE964288807}"/>
              </a:ext>
            </a:extLst>
          </p:cNvPr>
          <p:cNvSpPr txBox="1"/>
          <p:nvPr/>
        </p:nvSpPr>
        <p:spPr>
          <a:xfrm>
            <a:off x="4885765" y="4192749"/>
            <a:ext cx="52005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”kommunerne vil bidrage til indsatsen ved at arbejde for at udbrede </a:t>
            </a:r>
            <a:r>
              <a:rPr lang="da-DK" sz="1200" dirty="0" err="1"/>
              <a:t>best</a:t>
            </a:r>
            <a:r>
              <a:rPr lang="da-DK" sz="1200" dirty="0"/>
              <a:t> practices for håndhævelse på tværs af kommunerne.”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E23FA0-AE6F-88AD-2E7E-31B29BCF4856}"/>
              </a:ext>
            </a:extLst>
          </p:cNvPr>
          <p:cNvSpPr txBox="1"/>
          <p:nvPr/>
        </p:nvSpPr>
        <p:spPr>
          <a:xfrm rot="20344106">
            <a:off x="4885005" y="24418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I FRI-regi har vi fokus på de tekniske tiltag</a:t>
            </a:r>
          </a:p>
        </p:txBody>
      </p:sp>
      <p:pic>
        <p:nvPicPr>
          <p:cNvPr id="3" name="Content Placeholder 18" descr="Checkmark with solid fill">
            <a:extLst>
              <a:ext uri="{FF2B5EF4-FFF2-40B4-BE49-F238E27FC236}">
                <a16:creationId xmlns:a16="http://schemas.microsoft.com/office/drawing/2014/main" id="{E377D89C-D748-0334-CAFF-4CAD125FCC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09365" y="4068636"/>
            <a:ext cx="709893" cy="709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32359-A225-CE50-2F6F-DF99A96182B2}"/>
              </a:ext>
            </a:extLst>
          </p:cNvPr>
          <p:cNvSpPr txBox="1"/>
          <p:nvPr/>
        </p:nvSpPr>
        <p:spPr>
          <a:xfrm>
            <a:off x="10513827" y="4606815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Høringspart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263A2-C53A-A32B-F8F2-C0106164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77" y="383979"/>
            <a:ext cx="1097375" cy="153022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9A145CA-8ECA-DB0F-45ED-A8E953BC0823}"/>
              </a:ext>
            </a:extLst>
          </p:cNvPr>
          <p:cNvSpPr/>
          <p:nvPr/>
        </p:nvSpPr>
        <p:spPr>
          <a:xfrm>
            <a:off x="9991786" y="4284345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6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FD322-B552-DF47-A135-0575B47E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A77-391F-BBB0-E193-09724E01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fremtidige anvendelse af jord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36B0-2915-E2FB-7BDD-865F82F7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CA6EF-B1CE-ECC1-EE82-6C4AC8FE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4DC5319-8997-127C-284D-E63E32D0C3CD}"/>
              </a:ext>
            </a:extLst>
          </p:cNvPr>
          <p:cNvSpPr txBox="1">
            <a:spLocks/>
          </p:cNvSpPr>
          <p:nvPr/>
        </p:nvSpPr>
        <p:spPr>
          <a:xfrm>
            <a:off x="1155563" y="2589483"/>
            <a:ext cx="2479072" cy="11887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dirty="0"/>
              <a:t>15. Analyse af ”Jord som ressource”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Opfølgning på aftalen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277EAF-3EA5-E429-9D26-DB47370FABEB}"/>
              </a:ext>
            </a:extLst>
          </p:cNvPr>
          <p:cNvSpPr txBox="1"/>
          <p:nvPr/>
        </p:nvSpPr>
        <p:spPr>
          <a:xfrm>
            <a:off x="3889655" y="2623602"/>
            <a:ext cx="5235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”det nedsatte faste forum for øget myndighedssamarbejde også får til opgave at have indledende drøftelser om arbejdet med en langsigtet, samlet strategi, som skal bidrage til at styrke beskyttelsen og </a:t>
            </a:r>
            <a:r>
              <a:rPr lang="da-DK" sz="1200" b="1" dirty="0"/>
              <a:t>bæredygtig forvaltning af jordressourcerne</a:t>
            </a:r>
            <a:r>
              <a:rPr lang="da-DK" sz="1200" dirty="0"/>
              <a:t>, samt anvendelse af jord som en ressource i Danmark” </a:t>
            </a:r>
            <a:r>
              <a:rPr lang="da-DK" sz="1200" b="1" dirty="0"/>
              <a:t>Nedsættes et fast forum…</a:t>
            </a:r>
          </a:p>
        </p:txBody>
      </p:sp>
      <p:pic>
        <p:nvPicPr>
          <p:cNvPr id="18" name="Content Placeholder 18" descr="Checkmark with solid fill">
            <a:extLst>
              <a:ext uri="{FF2B5EF4-FFF2-40B4-BE49-F238E27FC236}">
                <a16:creationId xmlns:a16="http://schemas.microsoft.com/office/drawing/2014/main" id="{C76B6E0F-1B5A-CD40-FC66-F30FC9D315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8822" y="2473987"/>
            <a:ext cx="709893" cy="709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18C784-CE1F-DD1A-8748-DDC90936AFFE}"/>
              </a:ext>
            </a:extLst>
          </p:cNvPr>
          <p:cNvSpPr txBox="1"/>
          <p:nvPr/>
        </p:nvSpPr>
        <p:spPr>
          <a:xfrm>
            <a:off x="10033801" y="3183880"/>
            <a:ext cx="169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accent1"/>
                </a:solidFill>
              </a:rPr>
              <a:t>FRI bidrager gerne – </a:t>
            </a:r>
          </a:p>
          <a:p>
            <a:r>
              <a:rPr lang="da-DK" sz="1200" dirty="0">
                <a:solidFill>
                  <a:schemeClr val="accent1"/>
                </a:solidFill>
              </a:rPr>
              <a:t>taler lige ind i</a:t>
            </a:r>
          </a:p>
          <a:p>
            <a:r>
              <a:rPr lang="da-DK" sz="1200" dirty="0">
                <a:solidFill>
                  <a:schemeClr val="accent1"/>
                </a:solidFill>
              </a:rPr>
              <a:t>bæredygtigheds-</a:t>
            </a:r>
          </a:p>
          <a:p>
            <a:r>
              <a:rPr lang="da-DK" sz="1200" dirty="0">
                <a:solidFill>
                  <a:schemeClr val="accent1"/>
                </a:solidFill>
              </a:rPr>
              <a:t>dagsordenen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F2167-8900-7C4A-B15D-B0B5C0AAE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132" y="286570"/>
            <a:ext cx="1838665" cy="18386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1309023-19B6-6656-33AC-F24CB25AB7B5}"/>
              </a:ext>
            </a:extLst>
          </p:cNvPr>
          <p:cNvSpPr/>
          <p:nvPr/>
        </p:nvSpPr>
        <p:spPr>
          <a:xfrm>
            <a:off x="9366751" y="2942182"/>
            <a:ext cx="359454" cy="2522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EEF09-7EA2-ABE8-FF1D-8BBCFBEB796B}"/>
              </a:ext>
            </a:extLst>
          </p:cNvPr>
          <p:cNvSpPr txBox="1"/>
          <p:nvPr/>
        </p:nvSpPr>
        <p:spPr>
          <a:xfrm>
            <a:off x="3889655" y="4186307"/>
            <a:ext cx="53936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Aftaleparterne giver mindst </a:t>
            </a:r>
            <a:r>
              <a:rPr lang="da-DK" sz="1200" b="1" dirty="0"/>
              <a:t>en gang årligt samlet status </a:t>
            </a:r>
            <a:r>
              <a:rPr lang="da-DK" sz="1200" dirty="0"/>
              <a:t>for initiativerne.</a:t>
            </a:r>
          </a:p>
        </p:txBody>
      </p:sp>
    </p:spTree>
    <p:extLst>
      <p:ext uri="{BB962C8B-B14F-4D97-AF65-F5344CB8AC3E}">
        <p14:creationId xmlns:p14="http://schemas.microsoft.com/office/powerpoint/2010/main" val="320428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DEB4-9968-BF9D-3CB4-D03E7841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CDF6-C817-C170-7936-8B46AA5A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97C0A-74A6-EDF8-C816-FDBDC4E9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1DE78-17F8-7B8A-F748-4A3196F8E4A1}"/>
              </a:ext>
            </a:extLst>
          </p:cNvPr>
          <p:cNvSpPr txBox="1"/>
          <p:nvPr/>
        </p:nvSpPr>
        <p:spPr>
          <a:xfrm>
            <a:off x="1078800" y="2344572"/>
            <a:ext cx="9403670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Miljøministeriet har sendt til </a:t>
            </a:r>
            <a:r>
              <a:rPr lang="da-DK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WasteTech</a:t>
            </a: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at der sammenlagt afsættes </a:t>
            </a:r>
            <a:r>
              <a:rPr lang="da-DK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22,6 millioner kroner til hele handlingsplanen</a:t>
            </a: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17,6 skal bruges på det nye it-system, der skal være færdig i 2029, mens de resterende fem millioner stammer fra et DTU-projekt om jords påvirkning af drikkevand.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AC35B-DE69-208E-1A6A-802D104B0F76}"/>
              </a:ext>
            </a:extLst>
          </p:cNvPr>
          <p:cNvSpPr txBox="1"/>
          <p:nvPr/>
        </p:nvSpPr>
        <p:spPr>
          <a:xfrm>
            <a:off x="1080000" y="3934673"/>
            <a:ext cx="9495235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 oplyser desuden, at der i politiaftalen fra 2025 er afsat </a:t>
            </a:r>
            <a:r>
              <a:rPr lang="da-DK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millioner kroner årligt</a:t>
            </a: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»svarende til 12 ekstra årsværk« – til at </a:t>
            </a:r>
            <a:r>
              <a:rPr lang="da-DK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styrke politiets indsats mod natur- og miljøkriminalitet,</a:t>
            </a:r>
            <a:r>
              <a:rPr lang="da-DK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samt at det er »helt normalt praksis at samle alle initiativer i politiske aftaler,« for at skabe et overblik.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33C3D-B8D4-F042-84DB-F08FA638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90575"/>
            <a:ext cx="10033200" cy="901425"/>
          </a:xfrm>
        </p:spPr>
        <p:txBody>
          <a:bodyPr/>
          <a:lstStyle/>
          <a:p>
            <a:r>
              <a:rPr lang="da-DK" dirty="0"/>
              <a:t>Artikel fra </a:t>
            </a:r>
            <a:r>
              <a:rPr lang="da-DK" dirty="0" err="1"/>
              <a:t>WaterTech</a:t>
            </a:r>
            <a:br>
              <a:rPr lang="da-DK" dirty="0"/>
            </a:br>
            <a:r>
              <a:rPr lang="da-DK" dirty="0"/>
              <a:t> </a:t>
            </a:r>
            <a:r>
              <a:rPr lang="da-DK" b="0" dirty="0"/>
              <a:t>- Hvordan skal det finansieres?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24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11F7A-C6F2-A716-A11B-93A0758A3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3BEF-19A1-52AC-D9B2-A2DAB544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 rolle – Jordhåndteringsgruppen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D8C1-578A-676A-C8EF-A75B9689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3666172" cy="3960000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sz="1200" b="1" dirty="0">
                <a:solidFill>
                  <a:schemeClr val="accent1"/>
                </a:solidFill>
              </a:rPr>
              <a:t>Vi vil som gruppe stadig mødes og arbejde for at bidrage til diverse initiativer i handleplanen – med i Fast Forum og Arbejdsgrupper.</a:t>
            </a:r>
          </a:p>
          <a:p>
            <a:pPr marL="0" indent="0">
              <a:buNone/>
            </a:pPr>
            <a:endParaRPr lang="da-DK" sz="1200" b="1" dirty="0">
              <a:solidFill>
                <a:schemeClr val="accent1"/>
              </a:solidFill>
            </a:endParaRPr>
          </a:p>
          <a:p>
            <a:r>
              <a:rPr lang="da-DK" sz="1200" b="1" dirty="0">
                <a:solidFill>
                  <a:schemeClr val="accent1"/>
                </a:solidFill>
              </a:rPr>
              <a:t>Udarbejde </a:t>
            </a:r>
            <a:r>
              <a:rPr lang="da-DK" sz="1200" b="1" dirty="0" err="1">
                <a:solidFill>
                  <a:schemeClr val="accent1"/>
                </a:solidFill>
              </a:rPr>
              <a:t>FRI’s</a:t>
            </a:r>
            <a:r>
              <a:rPr lang="da-DK" sz="1200" b="1" dirty="0">
                <a:solidFill>
                  <a:schemeClr val="accent1"/>
                </a:solidFill>
              </a:rPr>
              <a:t> udspil til ”Den Gode Jordhåndteringsplan.”</a:t>
            </a:r>
          </a:p>
          <a:p>
            <a:endParaRPr lang="da-DK" sz="1200" b="1" dirty="0">
              <a:solidFill>
                <a:schemeClr val="accent1"/>
              </a:solidFill>
            </a:endParaRPr>
          </a:p>
          <a:p>
            <a:r>
              <a:rPr lang="da-DK" sz="1200" b="1" dirty="0">
                <a:solidFill>
                  <a:schemeClr val="accent1"/>
                </a:solidFill>
              </a:rPr>
              <a:t>Fortsat tæt samarbejde på tværs af interesser; Myndigheder, rådgivere, entreprenører mv. </a:t>
            </a:r>
          </a:p>
          <a:p>
            <a:pPr lvl="2"/>
            <a:endParaRPr lang="da-DK" sz="1200" b="1" dirty="0">
              <a:solidFill>
                <a:schemeClr val="accent1"/>
              </a:solidFill>
            </a:endParaRPr>
          </a:p>
          <a:p>
            <a:r>
              <a:rPr lang="da-DK" sz="1200" b="1" dirty="0">
                <a:solidFill>
                  <a:schemeClr val="accent1"/>
                </a:solidFill>
              </a:rPr>
              <a:t>FRI –  er vigtig part mellem de enkelte aktører  - derfor vigtig at vi bliver hørt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95683-0809-1771-5FDE-4B2E3B7B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B24B5-1C46-4BFF-77AF-8D6113C2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16</a:t>
            </a:fld>
            <a:endParaRPr lang="da-DK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337B1D-FC89-20BB-9D50-B31419437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33483"/>
              </p:ext>
            </p:extLst>
          </p:nvPr>
        </p:nvGraphicFramePr>
        <p:xfrm>
          <a:off x="5043533" y="1945150"/>
          <a:ext cx="5349097" cy="396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D0309D-775A-851A-DD08-B9B464D41CE6}"/>
              </a:ext>
            </a:extLst>
          </p:cNvPr>
          <p:cNvSpPr txBox="1"/>
          <p:nvPr/>
        </p:nvSpPr>
        <p:spPr>
          <a:xfrm>
            <a:off x="6912411" y="3762865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>
                <a:solidFill>
                  <a:schemeClr val="accent1"/>
                </a:solidFill>
              </a:rPr>
              <a:t>Rådgiver</a:t>
            </a:r>
            <a:endParaRPr lang="da-DK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82D67-BDA7-9973-0728-966BB4277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2630" y="208356"/>
            <a:ext cx="116443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0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FF601C-711C-4CB3-BB28-2660DB483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Tak for opmærksomheden – ræk endelig ud til os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A19DBCC-8E02-42F6-9857-5CE7B25383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6F0A757-A90A-4EE5-B704-C99CB363896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2225"/>
            <a:ext cx="7200900" cy="179388"/>
          </a:xfrm>
        </p:spPr>
        <p:txBody>
          <a:bodyPr/>
          <a:lstStyle/>
          <a:p>
            <a:r>
              <a:rPr lang="da-DK"/>
              <a:t>Foreningen af Rådgivende Ingeniører, Powerpoint skabelon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DBF73A5-D4F2-44BD-B3B1-14D7268BB4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468313" cy="179388"/>
          </a:xfrm>
        </p:spPr>
        <p:txBody>
          <a:bodyPr/>
          <a:lstStyle/>
          <a:p>
            <a:fld id="{098C9809-D2C8-4A35-B480-8F90903CF29A}" type="slidenum">
              <a:rPr lang="da-DK" smtClean="0"/>
              <a:t>17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6D90A-CBE2-1699-A537-AC2ACA3E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200" y="218732"/>
            <a:ext cx="1684700" cy="166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1FA5F0-CF48-4998-5B11-2E8AB1A6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57" y="224551"/>
            <a:ext cx="2715004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A657FB6-0E03-05F8-4840-6FE3F302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2" y="3473468"/>
            <a:ext cx="1772478" cy="1096378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B4DC571-E1AA-F742-7F05-683657C95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308" y="3453285"/>
            <a:ext cx="1926151" cy="1136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B037C-92DE-20DA-4BDC-90F9E27F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står vi her – på vegne af FRI?</a:t>
            </a:r>
            <a:endParaRPr lang="da-DK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E7D69-F3BA-EB70-9C8C-ACD6F1E5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Foreningen af Rådgivende Ingeniører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CBBE7-37CC-B955-FFE3-6D391FEE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2</a:t>
            </a:fld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0E60EF-7E73-4791-256E-0AFAB043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73" y="1892250"/>
            <a:ext cx="3213704" cy="3509147"/>
          </a:xfrm>
        </p:spPr>
        <p:txBody>
          <a:bodyPr/>
          <a:lstStyle/>
          <a:p>
            <a:pPr marL="0" indent="0">
              <a:buNone/>
            </a:pPr>
            <a:r>
              <a:rPr lang="da-DK" sz="1200" dirty="0"/>
              <a:t>Vi er en del af en arbejdsgruppe under FRI, der målrettet har haft fokus på jordhåndtering siden det store mediefokus startede i maj 2024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47102C-DF24-B8EC-F7F9-9E546E9A8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815" y="1486995"/>
            <a:ext cx="6313212" cy="1892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3EEFE7-E8B5-87DD-B01C-637023BC4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714" y="3583643"/>
            <a:ext cx="4337313" cy="22010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D1E10E-984F-D021-1028-E3D2BE8CEB1F}"/>
              </a:ext>
            </a:extLst>
          </p:cNvPr>
          <p:cNvSpPr txBox="1"/>
          <p:nvPr/>
        </p:nvSpPr>
        <p:spPr>
          <a:xfrm>
            <a:off x="395381" y="4220547"/>
            <a:ext cx="20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Jens A. Bischoff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147F59-F456-2BDA-6FE1-5245E1D29195}"/>
              </a:ext>
            </a:extLst>
          </p:cNvPr>
          <p:cNvSpPr txBox="1"/>
          <p:nvPr/>
        </p:nvSpPr>
        <p:spPr>
          <a:xfrm>
            <a:off x="2330793" y="4220547"/>
            <a:ext cx="257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Jette Kjøge Olsen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0E05A-FF20-C766-4312-D7AA202CA558}"/>
              </a:ext>
            </a:extLst>
          </p:cNvPr>
          <p:cNvSpPr txBox="1"/>
          <p:nvPr/>
        </p:nvSpPr>
        <p:spPr>
          <a:xfrm>
            <a:off x="2401402" y="5286233"/>
            <a:ext cx="206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Jette Karstoft</a:t>
            </a:r>
          </a:p>
        </p:txBody>
      </p:sp>
      <p:pic>
        <p:nvPicPr>
          <p:cNvPr id="13" name="Picture 12" descr="A red and black text&#10;&#10;AI-generated content may be incorrect.">
            <a:extLst>
              <a:ext uri="{FF2B5EF4-FFF2-40B4-BE49-F238E27FC236}">
                <a16:creationId xmlns:a16="http://schemas.microsoft.com/office/drawing/2014/main" id="{BA2CBC70-E360-7207-EDEA-F714C1292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6" y="4965750"/>
            <a:ext cx="1206459" cy="574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A8FB3-C6C8-2160-548A-807147B74C75}"/>
              </a:ext>
            </a:extLst>
          </p:cNvPr>
          <p:cNvSpPr txBox="1"/>
          <p:nvPr/>
        </p:nvSpPr>
        <p:spPr>
          <a:xfrm>
            <a:off x="553858" y="5276240"/>
            <a:ext cx="206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Sandra Roost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0BB5F-1FEB-96C0-EFFF-31B670789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110" y="4817270"/>
            <a:ext cx="2109929" cy="4487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7BF121-7E42-2E68-9B46-F75F4B290036}"/>
              </a:ext>
            </a:extLst>
          </p:cNvPr>
          <p:cNvSpPr txBox="1"/>
          <p:nvPr/>
        </p:nvSpPr>
        <p:spPr>
          <a:xfrm>
            <a:off x="4295039" y="5286233"/>
            <a:ext cx="206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Tenna Olsson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47128B-7025-B700-9293-42B149AC6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6580" y="4937995"/>
            <a:ext cx="1187511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1533-2339-C939-68C1-B89B59B1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Rådgivers rolle</a:t>
            </a:r>
            <a:br>
              <a:rPr lang="da-DK" dirty="0"/>
            </a:br>
            <a:r>
              <a:rPr lang="da-DK" sz="1400" dirty="0"/>
              <a:t>Ofte lige i midten med kontakten til alle parter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7425-9949-F37E-01F2-A8CC1CA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8C5BB-3D33-E5AD-148E-787E15F2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3</a:t>
            </a:fld>
            <a:endParaRPr lang="da-DK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E27D8A-26F1-88A4-7ED8-4C9BB1A6E5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16531" y="996661"/>
          <a:ext cx="6858000" cy="507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A033E1-2488-AA4E-5959-4051F451C1B2}"/>
              </a:ext>
            </a:extLst>
          </p:cNvPr>
          <p:cNvSpPr txBox="1"/>
          <p:nvPr/>
        </p:nvSpPr>
        <p:spPr>
          <a:xfrm>
            <a:off x="6039861" y="3347377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Rådgiver</a:t>
            </a:r>
            <a:endParaRPr lang="da-DK" dirty="0"/>
          </a:p>
        </p:txBody>
      </p:sp>
      <p:pic>
        <p:nvPicPr>
          <p:cNvPr id="8" name="Picture 7" descr="A person holding a picture on a construction site&#10;&#10;AI-generated content may be incorrect.">
            <a:extLst>
              <a:ext uri="{FF2B5EF4-FFF2-40B4-BE49-F238E27FC236}">
                <a16:creationId xmlns:a16="http://schemas.microsoft.com/office/drawing/2014/main" id="{2A909E27-58FB-AD36-600C-F87C4D264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26003" y="394085"/>
            <a:ext cx="2303799" cy="1297915"/>
          </a:xfrm>
          <a:prstGeom prst="rect">
            <a:avLst/>
          </a:prstGeom>
        </p:spPr>
      </p:pic>
      <p:sp>
        <p:nvSpPr>
          <p:cNvPr id="3" name="Pladsholder til indhold 8">
            <a:extLst>
              <a:ext uri="{FF2B5EF4-FFF2-40B4-BE49-F238E27FC236}">
                <a16:creationId xmlns:a16="http://schemas.microsoft.com/office/drawing/2014/main" id="{9BACD125-6AD3-A066-9F96-DE9B52E92460}"/>
              </a:ext>
            </a:extLst>
          </p:cNvPr>
          <p:cNvSpPr txBox="1">
            <a:spLocks/>
          </p:cNvSpPr>
          <p:nvPr/>
        </p:nvSpPr>
        <p:spPr>
          <a:xfrm>
            <a:off x="1080000" y="2160000"/>
            <a:ext cx="2738965" cy="35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619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14196-56D9-B1E9-1AF2-E624BD52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0EE2-663D-CFB9-A287-AF32CE4E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90575"/>
            <a:ext cx="10033200" cy="90142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b="1" kern="1200" dirty="0">
                <a:latin typeface="+mj-lt"/>
                <a:ea typeface="+mj-ea"/>
                <a:cs typeface="+mj-cs"/>
              </a:rPr>
              <a:t>Jordhåndtering Anno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C4E07-FC43-3FA9-47B0-E1A9E9C1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372000"/>
            <a:ext cx="7200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a-DK" kern="1200" cap="all" baseline="0">
                <a:latin typeface="+mj-lt"/>
                <a:ea typeface="+mn-ea"/>
                <a:cs typeface="+mn-cs"/>
              </a:rPr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ADA2-378D-FFD3-7539-405A9E86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5" y="6372000"/>
            <a:ext cx="468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098C9809-D2C8-4A35-B480-8F90903CF29A}" type="slidenum">
              <a:rPr lang="da-DK" smtClean="0"/>
              <a:pPr>
                <a:spcAft>
                  <a:spcPts val="600"/>
                </a:spcAft>
              </a:pPr>
              <a:t>4</a:t>
            </a:fld>
            <a:endParaRPr lang="da-DK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E688545-32DB-0F77-F6AF-537AF2F2CA76}"/>
              </a:ext>
            </a:extLst>
          </p:cNvPr>
          <p:cNvSpPr txBox="1">
            <a:spLocks/>
          </p:cNvSpPr>
          <p:nvPr/>
        </p:nvSpPr>
        <p:spPr>
          <a:xfrm>
            <a:off x="1080000" y="1838725"/>
            <a:ext cx="5456724" cy="5090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Bl.a. på baggrund af to store møder i 2025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F076183-34D2-7CB2-3BE9-4486E33F09BC}"/>
              </a:ext>
            </a:extLst>
          </p:cNvPr>
          <p:cNvSpPr txBox="1">
            <a:spLocks/>
          </p:cNvSpPr>
          <p:nvPr/>
        </p:nvSpPr>
        <p:spPr>
          <a:xfrm>
            <a:off x="1079999" y="3195048"/>
            <a:ext cx="4680000" cy="21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179388">
              <a:buNone/>
            </a:pPr>
            <a:r>
              <a:rPr lang="da-DK" dirty="0">
                <a:solidFill>
                  <a:schemeClr val="bg1"/>
                </a:solidFill>
              </a:rPr>
              <a:t>Branchemøde for Jordhåndtering –FRI</a:t>
            </a:r>
          </a:p>
          <a:p>
            <a:pPr marL="0" indent="179388">
              <a:buNone/>
            </a:pPr>
            <a:r>
              <a:rPr lang="da-DK" dirty="0">
                <a:solidFill>
                  <a:schemeClr val="bg1"/>
                </a:solidFill>
              </a:rPr>
              <a:t>November 2025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179388">
              <a:buNone/>
            </a:pPr>
            <a:r>
              <a:rPr lang="da-DK" dirty="0">
                <a:solidFill>
                  <a:schemeClr val="bg1"/>
                </a:solidFill>
              </a:rPr>
              <a:t>Mere end 100 deltagere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A9372441-BFF4-B9DC-E989-7BA7A821E3B2}"/>
              </a:ext>
            </a:extLst>
          </p:cNvPr>
          <p:cNvSpPr txBox="1">
            <a:spLocks/>
          </p:cNvSpPr>
          <p:nvPr/>
        </p:nvSpPr>
        <p:spPr>
          <a:xfrm>
            <a:off x="6430055" y="3205564"/>
            <a:ext cx="4680000" cy="216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179388">
              <a:buNone/>
            </a:pPr>
            <a:r>
              <a:rPr lang="da-DK" dirty="0">
                <a:solidFill>
                  <a:schemeClr val="bg1"/>
                </a:solidFill>
              </a:rPr>
              <a:t>Jordhåndtering Anno 2026 - ATV</a:t>
            </a:r>
          </a:p>
          <a:p>
            <a:pPr marL="0" indent="179388">
              <a:buNone/>
            </a:pPr>
            <a:r>
              <a:rPr lang="da-DK" dirty="0">
                <a:solidFill>
                  <a:schemeClr val="bg1"/>
                </a:solidFill>
              </a:rPr>
              <a:t>Januar 2026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179388" indent="0">
              <a:buNone/>
            </a:pPr>
            <a:r>
              <a:rPr lang="da-DK" dirty="0">
                <a:solidFill>
                  <a:schemeClr val="bg1"/>
                </a:solidFill>
              </a:rPr>
              <a:t>Mere end 100 deltagere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23" name="Picture 22" descr="Construction vehicle">
            <a:extLst>
              <a:ext uri="{FF2B5EF4-FFF2-40B4-BE49-F238E27FC236}">
                <a16:creationId xmlns:a16="http://schemas.microsoft.com/office/drawing/2014/main" id="{FF9B5FFA-B316-8D85-6197-7EDB808A7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06" y="317157"/>
            <a:ext cx="2764512" cy="18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5CF034F-4FE2-4772-A577-76EF71E7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835" y="646945"/>
            <a:ext cx="10033200" cy="901425"/>
          </a:xfrm>
        </p:spPr>
        <p:txBody>
          <a:bodyPr/>
          <a:lstStyle/>
          <a:p>
            <a:r>
              <a:rPr lang="da-DK" dirty="0" err="1"/>
              <a:t>Recap</a:t>
            </a:r>
            <a:br>
              <a:rPr lang="da-DK" dirty="0"/>
            </a:b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9A893B3-214B-4082-946E-610A0C47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5" y="1543750"/>
            <a:ext cx="5018088" cy="4698167"/>
          </a:xfrm>
        </p:spPr>
        <p:txBody>
          <a:bodyPr/>
          <a:lstStyle/>
          <a:p>
            <a:pPr marL="0" indent="0">
              <a:buNone/>
            </a:pPr>
            <a:r>
              <a:rPr lang="da-DK" sz="1400" b="1" u="sng" dirty="0"/>
              <a:t>ATV – Jordhåndtering Anno 2026</a:t>
            </a:r>
          </a:p>
          <a:p>
            <a:r>
              <a:rPr lang="nb-NO" sz="1200" dirty="0"/>
              <a:t>Nyeste data om </a:t>
            </a:r>
            <a:r>
              <a:rPr lang="nb-NO" sz="1200" dirty="0" err="1"/>
              <a:t>jordstrømme</a:t>
            </a:r>
            <a:r>
              <a:rPr lang="nb-NO" sz="1200" dirty="0"/>
              <a:t> i Danmark</a:t>
            </a:r>
          </a:p>
          <a:p>
            <a:r>
              <a:rPr lang="da-DK" sz="1200" dirty="0"/>
              <a:t>Status på tiltag der kan styrke kontrol med jordflytninger</a:t>
            </a:r>
          </a:p>
          <a:p>
            <a:r>
              <a:rPr lang="da-DK" sz="1200" dirty="0"/>
              <a:t>It-løsninger som kan understøtte øget datakvalitet og sporbarhed i håndteringen af jord</a:t>
            </a:r>
          </a:p>
          <a:p>
            <a:r>
              <a:rPr lang="da-DK" sz="1200" dirty="0"/>
              <a:t>Et analyselaboratories anbefalinger og erfaringer med at undgå snyd med analyser</a:t>
            </a:r>
          </a:p>
          <a:p>
            <a:r>
              <a:rPr lang="da-DK" sz="1200" dirty="0"/>
              <a:t>Hvornår er rådgiveransvaret i spil</a:t>
            </a:r>
          </a:p>
          <a:p>
            <a:r>
              <a:rPr lang="da-DK" sz="1200" dirty="0"/>
              <a:t>Udfordringer og løsningsmuligheder ved håndtering af PFAS-forurenet jord</a:t>
            </a:r>
          </a:p>
          <a:p>
            <a:r>
              <a:rPr lang="da-DK" sz="1200" dirty="0"/>
              <a:t>Klassificering af jord som affald, biprodukter og affaldsfasens ophør</a:t>
            </a:r>
          </a:p>
          <a:p>
            <a:r>
              <a:rPr lang="da-DK" sz="1200" dirty="0"/>
              <a:t>Rammer for genanvendelse af jord fra ledningsarbejder og ved terrænreguleringer på åbent land</a:t>
            </a:r>
          </a:p>
          <a:p>
            <a:r>
              <a:rPr lang="da-DK" sz="1200" dirty="0"/>
              <a:t>Nye domme og afgørelser om hvornår en terrænregulering er en landbrugsmæssig </a:t>
            </a:r>
            <a:r>
              <a:rPr lang="da-DK" sz="1200" u="sng" dirty="0"/>
              <a:t>nødvendig</a:t>
            </a:r>
            <a:r>
              <a:rPr lang="da-DK" sz="1200" dirty="0"/>
              <a:t> forbedring for dyrkningen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ABBF8CB9-DFEB-4943-878E-8125E9809B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6507" y="1601592"/>
            <a:ext cx="4836613" cy="3960000"/>
          </a:xfrm>
        </p:spPr>
        <p:txBody>
          <a:bodyPr/>
          <a:lstStyle/>
          <a:p>
            <a:pPr marL="0" indent="0">
              <a:buNone/>
            </a:pPr>
            <a:r>
              <a:rPr lang="da-DK" sz="1400" b="1" u="sng" dirty="0" err="1"/>
              <a:t>FRI’s</a:t>
            </a:r>
            <a:r>
              <a:rPr lang="da-DK" sz="1400" b="1" u="sng" dirty="0"/>
              <a:t> Branchemøde</a:t>
            </a:r>
          </a:p>
          <a:p>
            <a:r>
              <a:rPr lang="da-DK" sz="1200" dirty="0"/>
              <a:t>Prøvetagning gør vi det ens</a:t>
            </a:r>
          </a:p>
          <a:p>
            <a:r>
              <a:rPr lang="da-DK" sz="1200" dirty="0"/>
              <a:t>Ansvar i forbindelse med jordflytning</a:t>
            </a:r>
          </a:p>
          <a:p>
            <a:r>
              <a:rPr lang="da-DK" sz="1200" dirty="0"/>
              <a:t>Alternativ tilgang til jordhåndtering</a:t>
            </a:r>
          </a:p>
          <a:p>
            <a:r>
              <a:rPr lang="da-DK" sz="1200" dirty="0"/>
              <a:t>Fælles regelsæt /Kriterier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79233-35C3-5F2D-FE0D-A294519B932F}"/>
              </a:ext>
            </a:extLst>
          </p:cNvPr>
          <p:cNvSpPr txBox="1"/>
          <p:nvPr/>
        </p:nvSpPr>
        <p:spPr>
          <a:xfrm rot="19897858">
            <a:off x="1061088" y="1851496"/>
            <a:ext cx="896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0070C0"/>
                </a:solidFill>
              </a:rPr>
              <a:t>En branche der står sammen – på tværs af interesser</a:t>
            </a:r>
            <a:r>
              <a:rPr lang="da-DK" sz="2400" dirty="0"/>
              <a:t>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AE548-AEF9-932F-92C7-7DA549803C9D}"/>
              </a:ext>
            </a:extLst>
          </p:cNvPr>
          <p:cNvSpPr txBox="1"/>
          <p:nvPr/>
        </p:nvSpPr>
        <p:spPr>
          <a:xfrm rot="19971975">
            <a:off x="1859311" y="2755039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0070C0"/>
                </a:solidFill>
              </a:rPr>
              <a:t>Alle med et ønske om, at vi for genskabt tilliden</a:t>
            </a:r>
            <a:r>
              <a:rPr lang="da-DK" sz="2400" b="1" dirty="0"/>
              <a:t>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8C0F1-FE68-0986-1D0E-0A55EC735026}"/>
              </a:ext>
            </a:extLst>
          </p:cNvPr>
          <p:cNvSpPr txBox="1"/>
          <p:nvPr/>
        </p:nvSpPr>
        <p:spPr>
          <a:xfrm rot="19998370">
            <a:off x="2305214" y="3947241"/>
            <a:ext cx="741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0070C0"/>
                </a:solidFill>
              </a:rPr>
              <a:t>Opdaterede procedurer så fusk kan undgås</a:t>
            </a:r>
            <a:r>
              <a:rPr lang="da-DK" sz="2400" dirty="0"/>
              <a:t>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D1E1A-1D21-1E70-C7A8-7ECA34A9D7F1}"/>
              </a:ext>
            </a:extLst>
          </p:cNvPr>
          <p:cNvSpPr txBox="1"/>
          <p:nvPr/>
        </p:nvSpPr>
        <p:spPr>
          <a:xfrm rot="19915587">
            <a:off x="3175165" y="4988965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0070C0"/>
                </a:solidFill>
              </a:rPr>
              <a:t>En opdateret lovgivning - moderne</a:t>
            </a:r>
            <a:r>
              <a:rPr lang="da-DK" sz="2400" dirty="0"/>
              <a:t>👍</a:t>
            </a:r>
          </a:p>
        </p:txBody>
      </p:sp>
    </p:spTree>
    <p:extLst>
      <p:ext uri="{BB962C8B-B14F-4D97-AF65-F5344CB8AC3E}">
        <p14:creationId xmlns:p14="http://schemas.microsoft.com/office/powerpoint/2010/main" val="18706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96D7-E06A-0A0A-0E8C-73600644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kunne dialogen handle 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CA0E-5799-6FE9-EBEB-3BAF73D4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144" y="1583765"/>
            <a:ext cx="10033200" cy="3960000"/>
          </a:xfrm>
        </p:spPr>
        <p:txBody>
          <a:bodyPr/>
          <a:lstStyle/>
          <a:p>
            <a:r>
              <a:rPr lang="da-DK" sz="1400" dirty="0"/>
              <a:t>Standardisering af jordklassificering/kategorier for jord i henhold til Jordflytningsbekendtgørelsen: Forskellig praksis i kommuner. Klasse 0-4 -Jordplan Sjælland” og ”Kategori 1-2 og uden for kategori i Jordflytningsbekendtgørelsen</a:t>
            </a:r>
          </a:p>
          <a:p>
            <a:r>
              <a:rPr lang="da-DK" sz="1400" dirty="0"/>
              <a:t>Retningslinjer for dokumentationsprøver: Ensartethed</a:t>
            </a:r>
          </a:p>
          <a:p>
            <a:r>
              <a:rPr lang="da-DK" sz="1400" dirty="0"/>
              <a:t>Krav til jordhåndtering uden §8 eller §19-tilladelse: Mulighed for krav uden vilkår. Fx at det er beskrevet i godkendt tilsynsplan</a:t>
            </a:r>
          </a:p>
          <a:p>
            <a:r>
              <a:rPr lang="da-DK" sz="1400" dirty="0"/>
              <a:t>Sikring mod snyd med jordprøver: Hvordan kan vi undgå genbrug af prøver?</a:t>
            </a:r>
          </a:p>
          <a:p>
            <a:r>
              <a:rPr lang="da-DK" sz="1400" dirty="0"/>
              <a:t>Kommunernes pligt- og anvisningsret bibeholdes: for at sikre, at kommunerne kan anvise hvor jord flyttes hen, så jord ikke lander uhensigtsmæssige steder</a:t>
            </a:r>
          </a:p>
          <a:p>
            <a:r>
              <a:rPr lang="da-DK" sz="1400" dirty="0"/>
              <a:t>Registrering af al jordflytning også det der ikke skal anmeldes i dag</a:t>
            </a:r>
          </a:p>
          <a:p>
            <a:r>
              <a:rPr lang="da-DK" sz="1400" dirty="0"/>
              <a:t>Fokus på jordmængder</a:t>
            </a:r>
          </a:p>
          <a:p>
            <a:r>
              <a:rPr lang="da-DK" sz="1400" dirty="0"/>
              <a:t>Genanvendelse af jord: Kompliceret i forhold til lovgivning – der skal være fokus på bæredygtighed og hvordan jord er en ressource.</a:t>
            </a:r>
          </a:p>
          <a:p>
            <a:r>
              <a:rPr lang="da-DK" sz="1400" dirty="0"/>
              <a:t>Sikkerhedsstillelse ved jordbehandlingsanlæg: Krav om sikkerhed.</a:t>
            </a:r>
          </a:p>
          <a:p>
            <a:r>
              <a:rPr lang="da-DK" sz="1400" dirty="0"/>
              <a:t>Strategi for håndtering af jord i kommuner: Kommunerne har krav om udarbejdelse af planer for affaldshåndtering men ikke jord.</a:t>
            </a:r>
          </a:p>
          <a:p>
            <a:r>
              <a:rPr lang="da-DK" sz="1400" dirty="0"/>
              <a:t>Problemer ved bortskaffelse af forurenet jord: Profitskabende og manglende uvildighed.</a:t>
            </a:r>
          </a:p>
          <a:p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A7D08-A792-73F6-5519-406D0103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2DF06-3595-300B-EDE1-F8044D08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t>6</a:t>
            </a:fld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C3B72-F500-27C4-87FE-1331A627F6A3}"/>
              </a:ext>
            </a:extLst>
          </p:cNvPr>
          <p:cNvSpPr txBox="1"/>
          <p:nvPr/>
        </p:nvSpPr>
        <p:spPr>
          <a:xfrm rot="897593">
            <a:off x="6771745" y="495148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>
                <a:solidFill>
                  <a:schemeClr val="accent1"/>
                </a:solidFill>
              </a:rPr>
              <a:t>Recap</a:t>
            </a:r>
            <a:r>
              <a:rPr lang="da-DK" sz="2000" dirty="0">
                <a:solidFill>
                  <a:schemeClr val="accent1"/>
                </a:solidFill>
              </a:rPr>
              <a:t> fra vores møder</a:t>
            </a:r>
          </a:p>
        </p:txBody>
      </p:sp>
    </p:spTree>
    <p:extLst>
      <p:ext uri="{BB962C8B-B14F-4D97-AF65-F5344CB8AC3E}">
        <p14:creationId xmlns:p14="http://schemas.microsoft.com/office/powerpoint/2010/main" val="310669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FB5A-DC79-F649-CD88-EC94BFCC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A8AB-A4A5-DB03-5D21-9C376B61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680485"/>
            <a:ext cx="10033200" cy="101151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Hvad skete der så???</a:t>
            </a:r>
            <a:endParaRPr lang="da-DK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E8298-2D5C-CE76-4AAE-1F0E5CB7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372000"/>
            <a:ext cx="7200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a-DK" kern="1200" cap="all" baseline="0">
                <a:latin typeface="+mj-lt"/>
                <a:ea typeface="+mn-ea"/>
                <a:cs typeface="+mn-cs"/>
              </a:rPr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FA176-BFB7-5AAD-A747-E53037B9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5" y="6372000"/>
            <a:ext cx="468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098C9809-D2C8-4A35-B480-8F90903CF29A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38B368E8-871C-CD2C-E241-3919149D1B5C}"/>
              </a:ext>
            </a:extLst>
          </p:cNvPr>
          <p:cNvSpPr txBox="1">
            <a:spLocks/>
          </p:cNvSpPr>
          <p:nvPr/>
        </p:nvSpPr>
        <p:spPr>
          <a:xfrm>
            <a:off x="1080000" y="2093254"/>
            <a:ext cx="5456724" cy="5090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F7133-B02E-70AA-A35C-D892FBBA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2059330"/>
            <a:ext cx="2787793" cy="768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0293F-E01E-7A11-678D-EB01F086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07" y="2827719"/>
            <a:ext cx="8026813" cy="2743341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DA46252-E836-0595-A157-A1E0454B4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824" y="5640108"/>
            <a:ext cx="2490144" cy="212251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28. Januar 2026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090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D7BD-B87D-B1EB-5FAA-79F503EB7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480C-1DA0-2F1E-3684-8A725420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90575"/>
            <a:ext cx="10033200" cy="90142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En meget bred aftale👍</a:t>
            </a:r>
            <a:endParaRPr lang="da-DK" b="1" kern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9678D1-15A9-9377-B449-6E30ECDC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65" y="2160000"/>
            <a:ext cx="7401869" cy="396000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6E529-005A-5D85-7D78-CB2114A0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372000"/>
            <a:ext cx="7200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a-DK" kern="1200" cap="all" baseline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77766-0E6D-9899-5056-C615972A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5" y="6372000"/>
            <a:ext cx="468000" cy="180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098C9809-D2C8-4A35-B480-8F90903CF29A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BED93DE-EDBA-5E88-DD85-BB4A54CE5D39}"/>
              </a:ext>
            </a:extLst>
          </p:cNvPr>
          <p:cNvSpPr txBox="1">
            <a:spLocks/>
          </p:cNvSpPr>
          <p:nvPr/>
        </p:nvSpPr>
        <p:spPr>
          <a:xfrm>
            <a:off x="1080000" y="2093254"/>
            <a:ext cx="5456724" cy="5090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1533-2339-C939-68C1-B89B59B1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99" y="488385"/>
            <a:ext cx="10033200" cy="901425"/>
          </a:xfrm>
        </p:spPr>
        <p:txBody>
          <a:bodyPr/>
          <a:lstStyle/>
          <a:p>
            <a:r>
              <a:rPr lang="da-DK" dirty="0"/>
              <a:t>3 eller nærmere 4 centrale indsatsområder</a:t>
            </a:r>
            <a:br>
              <a:rPr lang="da-DK" dirty="0"/>
            </a:br>
            <a:r>
              <a:rPr lang="da-DK" dirty="0"/>
              <a:t>15 gode initiativer</a:t>
            </a:r>
            <a:br>
              <a:rPr lang="da-DK" dirty="0"/>
            </a:b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7425-9949-F37E-01F2-A8CC1CA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af Rådgivende Ingeniører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8C5BB-3D33-E5AD-148E-787E15F2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9809-D2C8-4A35-B480-8F90903CF29A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3" name="Pladsholder til indhold 8">
            <a:extLst>
              <a:ext uri="{FF2B5EF4-FFF2-40B4-BE49-F238E27FC236}">
                <a16:creationId xmlns:a16="http://schemas.microsoft.com/office/drawing/2014/main" id="{9BACD125-6AD3-A066-9F96-DE9B52E92460}"/>
              </a:ext>
            </a:extLst>
          </p:cNvPr>
          <p:cNvSpPr txBox="1">
            <a:spLocks/>
          </p:cNvSpPr>
          <p:nvPr/>
        </p:nvSpPr>
        <p:spPr>
          <a:xfrm>
            <a:off x="464721" y="1874718"/>
            <a:ext cx="2099135" cy="35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 dirty="0"/>
              <a:t>Øget sporbarhed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Fælles IT-løsning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/>
              <a:t>Vurdering af krav om anmeldelse af al jord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90773B-BCC6-9A0D-D2B9-C53C69495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217" y="1874718"/>
            <a:ext cx="4665559" cy="4028149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Skærpet kontrol og ensartet praksis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Rammer for anvendelsen af jord - forskningsprojekt om påvirkningen fra jord udlagt på sårbare grundvandsdannende områder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Regelændringer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Skærpede krav til </a:t>
            </a:r>
            <a:r>
              <a:rPr lang="da-DK" dirty="0" err="1"/>
              <a:t>prøvetagere</a:t>
            </a:r>
            <a:endParaRPr lang="da-DK" dirty="0"/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Øget vejledningsindsats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Øget myndighedssamarbejde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Import af forurenet jord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Selektiv nedrivning (bygge- og anlægsaffald)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Styrket affaldstilsyn (bygge- og anlægsaffald)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da-DK" dirty="0"/>
              <a:t>Best-practices for administrationen og håndhævelse af regler for jordhåndtering og bygge- og anlægsaffald i kommunerne</a:t>
            </a:r>
          </a:p>
          <a:p>
            <a:pPr marL="342900" indent="-342900">
              <a:buFont typeface="+mj-lt"/>
              <a:buAutoNum type="arabicPeriod" startAt="3"/>
            </a:pPr>
            <a:endParaRPr lang="da-DK" dirty="0"/>
          </a:p>
          <a:p>
            <a:pPr marL="342900" indent="-342900">
              <a:buFont typeface="+mj-lt"/>
              <a:buAutoNum type="arabicPeriod" startAt="3"/>
            </a:pPr>
            <a:endParaRPr lang="da-DK" dirty="0"/>
          </a:p>
          <a:p>
            <a:endParaRPr lang="da-DK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A3237AF-6AC6-6AF2-FD77-5DC4EFFC5D0E}"/>
              </a:ext>
            </a:extLst>
          </p:cNvPr>
          <p:cNvSpPr txBox="1">
            <a:spLocks/>
          </p:cNvSpPr>
          <p:nvPr/>
        </p:nvSpPr>
        <p:spPr>
          <a:xfrm>
            <a:off x="7506877" y="1818349"/>
            <a:ext cx="2333051" cy="35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Øget håndhævelse ift. bøde- og strafniveauer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da-DK" dirty="0"/>
              <a:t>Skærpede straffe for lovovertrædelser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da-DK" dirty="0"/>
              <a:t>Øget vejledning om håndhævelse og straf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da-DK" dirty="0"/>
              <a:t>Udbredelse af </a:t>
            </a:r>
            <a:r>
              <a:rPr lang="da-DK" dirty="0" err="1"/>
              <a:t>best</a:t>
            </a:r>
            <a:r>
              <a:rPr lang="da-DK" dirty="0"/>
              <a:t>-practices for håndhævelse i kommunerne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E0213AC-6562-1E85-53BF-527C0F2B16DE}"/>
              </a:ext>
            </a:extLst>
          </p:cNvPr>
          <p:cNvSpPr txBox="1">
            <a:spLocks/>
          </p:cNvSpPr>
          <p:nvPr/>
        </p:nvSpPr>
        <p:spPr>
          <a:xfrm>
            <a:off x="10082382" y="1803208"/>
            <a:ext cx="2109618" cy="3583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ts val="1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08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000" indent="-144000" algn="l" defTabSz="914400" rtl="0" eaLnBrk="1" latinLnBrk="0" hangingPunct="1">
              <a:lnSpc>
                <a:spcPts val="1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Den fremtidige anvendelse af jord</a:t>
            </a:r>
          </a:p>
          <a:p>
            <a:pPr marL="342900" indent="-342900">
              <a:buFont typeface="+mj-lt"/>
              <a:buAutoNum type="arabicPeriod" startAt="15"/>
            </a:pPr>
            <a:r>
              <a:rPr lang="da-DK" dirty="0"/>
              <a:t>Analyse af ”Jord som ressource”</a:t>
            </a:r>
          </a:p>
        </p:txBody>
      </p:sp>
    </p:spTree>
    <p:extLst>
      <p:ext uri="{BB962C8B-B14F-4D97-AF65-F5344CB8AC3E}">
        <p14:creationId xmlns:p14="http://schemas.microsoft.com/office/powerpoint/2010/main" val="121047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RI_2019">
      <a:dk1>
        <a:srgbClr val="000000"/>
      </a:dk1>
      <a:lt1>
        <a:sysClr val="window" lastClr="FFFFFF"/>
      </a:lt1>
      <a:dk2>
        <a:srgbClr val="3F3F3F"/>
      </a:dk2>
      <a:lt2>
        <a:srgbClr val="BFBFBD"/>
      </a:lt2>
      <a:accent1>
        <a:srgbClr val="00A75D"/>
      </a:accent1>
      <a:accent2>
        <a:srgbClr val="78FFB0"/>
      </a:accent2>
      <a:accent3>
        <a:srgbClr val="00476E"/>
      </a:accent3>
      <a:accent4>
        <a:srgbClr val="00B6C7"/>
      </a:accent4>
      <a:accent5>
        <a:srgbClr val="F5B000"/>
      </a:accent5>
      <a:accent6>
        <a:srgbClr val="D1C2A6"/>
      </a:accent6>
      <a:hlink>
        <a:srgbClr val="006E5A"/>
      </a:hlink>
      <a:folHlink>
        <a:srgbClr val="212121"/>
      </a:folHlink>
    </a:clrScheme>
    <a:fontScheme name="FRI_2019">
      <a:majorFont>
        <a:latin typeface="Arial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afik 100%">
      <a:srgbClr val="E63312"/>
    </a:custClr>
    <a:custClr name="Trafik 75%">
      <a:srgbClr val="EC664D"/>
    </a:custClr>
    <a:custClr name="Trafik 50%">
      <a:srgbClr val="F29989"/>
    </a:custClr>
    <a:custClr name="Trafik 25%">
      <a:srgbClr val="F9CCC4"/>
    </a:custClr>
  </a:custClrLst>
  <a:extLst>
    <a:ext uri="{05A4C25C-085E-4340-85A3-A5531E510DB2}">
      <thm15:themeFamily xmlns:thm15="http://schemas.microsoft.com/office/thememl/2012/main" name="Præsentation1" id="{C66AC976-2DDC-42F2-B53D-F9ABA1ABC577}" vid="{DC4C6B1F-EF95-4EBC-BD5C-C205829A739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94EAD265FFA74C87E58C59E7E4B4C2" ma:contentTypeVersion="4" ma:contentTypeDescription="Opret et nyt dokument." ma:contentTypeScope="" ma:versionID="470597cf63cff1624faba2c4a12482d9">
  <xsd:schema xmlns:xsd="http://www.w3.org/2001/XMLSchema" xmlns:xs="http://www.w3.org/2001/XMLSchema" xmlns:p="http://schemas.microsoft.com/office/2006/metadata/properties" xmlns:ns2="05402d6e-23af-48a3-ab40-5aebcb33567c" targetNamespace="http://schemas.microsoft.com/office/2006/metadata/properties" ma:root="true" ma:fieldsID="ade0c9c2ca9d6b18656626e1420c3879" ns2:_="">
    <xsd:import namespace="05402d6e-23af-48a3-ab40-5aebcb335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02d6e-23af-48a3-ab40-5aebcb3356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D20A00-862D-4A04-B577-712FDD73E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495EE5-39C8-429C-BA1C-8FDBB4BEC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02d6e-23af-48a3-ab40-5aebcb335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252FD0-7747-4D53-B9C0-2E3918477A0D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05402d6e-23af-48a3-ab40-5aebcb33567c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11be1538-79d8-4939-82b8-b767805d825b}" enabled="0" method="" siteId="{11be1538-79d8-4939-82b8-b767805d825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FRI_PP_2019</Template>
  <TotalTime>763</TotalTime>
  <Words>1739</Words>
  <Application>Microsoft Office PowerPoint</Application>
  <PresentationFormat>Widescreen</PresentationFormat>
  <Paragraphs>223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Georgia Pro</vt:lpstr>
      <vt:lpstr>Georgia Pro Light</vt:lpstr>
      <vt:lpstr>Office-tema</vt:lpstr>
      <vt:lpstr>PowerPoint-præsentation</vt:lpstr>
      <vt:lpstr>Hvorfor står vi her – på vegne af FRI?</vt:lpstr>
      <vt:lpstr>Rådgivers rolle Ofte lige i midten med kontakten til alle parter</vt:lpstr>
      <vt:lpstr>Jordhåndtering Anno 2026</vt:lpstr>
      <vt:lpstr>Recap </vt:lpstr>
      <vt:lpstr>Hvad kunne dialogen handle om?</vt:lpstr>
      <vt:lpstr>Hvad skete der så???</vt:lpstr>
      <vt:lpstr>En meget bred aftale👍</vt:lpstr>
      <vt:lpstr>3 eller nærmere 4 centrale indsatsområder 15 gode initiativer </vt:lpstr>
      <vt:lpstr>Øget sporbarhed   </vt:lpstr>
      <vt:lpstr>Skærpet kontrol og ensartet praksis (1/2)   </vt:lpstr>
      <vt:lpstr>Skærpet kontrol og ensartet praksis (2/2)   </vt:lpstr>
      <vt:lpstr>Øget håndhævelse ift. bøde- og strafniveauer  </vt:lpstr>
      <vt:lpstr>Den fremtidige anvendelse af jord  </vt:lpstr>
      <vt:lpstr>Artikel fra WaterTech  - Hvordan skal det finansieres?  </vt:lpstr>
      <vt:lpstr>FRI rolle – Jordhåndteringsgruppen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 Ryssel Albertsen</dc:creator>
  <cp:lastModifiedBy>Aggi Frederiksen</cp:lastModifiedBy>
  <cp:revision>17</cp:revision>
  <cp:lastPrinted>2025-11-27T07:00:43Z</cp:lastPrinted>
  <dcterms:created xsi:type="dcterms:W3CDTF">2025-04-14T08:40:17Z</dcterms:created>
  <dcterms:modified xsi:type="dcterms:W3CDTF">2026-06-02T06:47:08Z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0x0101008B94EAD265FFA74C87E58C59E7E4B4C2</vt:lpwstr>
  </property>
  <property fmtid="{D5CDD505-2E9C-101B-9397-08002B2CF9AE}" pid="3" name="_dlc_DocIdItemGuid">
    <vt:lpwstr>5377cc65-93a7-4497-9e3c-a3e1e4b04344</vt:lpwstr>
  </property>
  <property fmtid="{D5CDD505-2E9C-101B-9397-08002B2CF9AE}" pid="4" name="DokumentType">
    <vt:lpwstr>PRÆS</vt:lpwstr>
  </property>
  <property fmtid="{D5CDD505-2E9C-101B-9397-08002B2CF9AE}" pid="5" name="_dlc_DocId_src">
    <vt:lpwstr>{Module.FooterText}</vt:lpwstr>
  </property>
  <property fmtid="{D5CDD505-2E9C-101B-9397-08002B2CF9AE}" pid="6" name="_dlc_DocId">
    <vt:lpwstr> </vt:lpwstr>
  </property>
  <property fmtid="{D5CDD505-2E9C-101B-9397-08002B2CF9AE}" pid="7" name="ApplyLanguageRun">
    <vt:lpwstr>true</vt:lpwstr>
  </property>
  <property fmtid="{D5CDD505-2E9C-101B-9397-08002B2CF9AE}" pid="8" name="MSIP_Label_20ea7001-5c24-4702-a3ac-e436ccb02747_Enabled">
    <vt:lpwstr>true</vt:lpwstr>
  </property>
  <property fmtid="{D5CDD505-2E9C-101B-9397-08002B2CF9AE}" pid="9" name="MSIP_Label_20ea7001-5c24-4702-a3ac-e436ccb02747_SetDate">
    <vt:lpwstr>2025-11-27T10:08:48Z</vt:lpwstr>
  </property>
  <property fmtid="{D5CDD505-2E9C-101B-9397-08002B2CF9AE}" pid="10" name="MSIP_Label_20ea7001-5c24-4702-a3ac-e436ccb02747_Method">
    <vt:lpwstr>Standard</vt:lpwstr>
  </property>
  <property fmtid="{D5CDD505-2E9C-101B-9397-08002B2CF9AE}" pid="11" name="MSIP_Label_20ea7001-5c24-4702-a3ac-e436ccb02747_Name">
    <vt:lpwstr>Confidential</vt:lpwstr>
  </property>
  <property fmtid="{D5CDD505-2E9C-101B-9397-08002B2CF9AE}" pid="12" name="MSIP_Label_20ea7001-5c24-4702-a3ac-e436ccb02747_SiteId">
    <vt:lpwstr>c8823c91-be81-4f89-b024-6c3dd789c106</vt:lpwstr>
  </property>
  <property fmtid="{D5CDD505-2E9C-101B-9397-08002B2CF9AE}" pid="13" name="MSIP_Label_20ea7001-5c24-4702-a3ac-e436ccb02747_ActionId">
    <vt:lpwstr>00ad1348-f08b-42d1-bc2e-0d013954724f</vt:lpwstr>
  </property>
  <property fmtid="{D5CDD505-2E9C-101B-9397-08002B2CF9AE}" pid="14" name="MSIP_Label_20ea7001-5c24-4702-a3ac-e436ccb02747_ContentBits">
    <vt:lpwstr>2</vt:lpwstr>
  </property>
  <property fmtid="{D5CDD505-2E9C-101B-9397-08002B2CF9AE}" pid="15" name="MSIP_Label_20ea7001-5c24-4702-a3ac-e436ccb02747_Tag">
    <vt:lpwstr>10, 3, 0, 1</vt:lpwstr>
  </property>
</Properties>
</file>