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5"/>
  </p:notesMasterIdLst>
  <p:handoutMasterIdLst>
    <p:handoutMasterId r:id="rId26"/>
  </p:handoutMasterIdLst>
  <p:sldIdLst>
    <p:sldId id="256" r:id="rId5"/>
    <p:sldId id="452" r:id="rId6"/>
    <p:sldId id="467" r:id="rId7"/>
    <p:sldId id="468" r:id="rId8"/>
    <p:sldId id="465" r:id="rId9"/>
    <p:sldId id="469" r:id="rId10"/>
    <p:sldId id="474" r:id="rId11"/>
    <p:sldId id="471" r:id="rId12"/>
    <p:sldId id="470" r:id="rId13"/>
    <p:sldId id="1490" r:id="rId14"/>
    <p:sldId id="1493" r:id="rId15"/>
    <p:sldId id="302" r:id="rId16"/>
    <p:sldId id="1492" r:id="rId17"/>
    <p:sldId id="1489" r:id="rId18"/>
    <p:sldId id="464" r:id="rId19"/>
    <p:sldId id="329" r:id="rId20"/>
    <p:sldId id="387" r:id="rId21"/>
    <p:sldId id="1485" r:id="rId22"/>
    <p:sldId id="391" r:id="rId23"/>
    <p:sldId id="1491" r:id="rId24"/>
  </p:sldIdLst>
  <p:sldSz cx="9144000" cy="5143500" type="screen16x9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26304E"/>
    <a:srgbClr val="003883"/>
    <a:srgbClr val="EE7D11"/>
    <a:srgbClr val="FFCC00"/>
    <a:srgbClr val="0078BE"/>
    <a:srgbClr val="7E71B4"/>
    <a:srgbClr val="B1263F"/>
    <a:srgbClr val="3982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733" autoAdjust="0"/>
  </p:normalViewPr>
  <p:slideViewPr>
    <p:cSldViewPr snapToGrid="0">
      <p:cViewPr varScale="1">
        <p:scale>
          <a:sx n="121" d="100"/>
          <a:sy n="121" d="100"/>
        </p:scale>
        <p:origin x="34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843F49-8D8C-4398-AF18-00E83F903208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6C356CE4-2413-473B-88BC-1FE30CBE3F2A}">
      <dgm:prSet/>
      <dgm:spPr/>
      <dgm:t>
        <a:bodyPr/>
        <a:lstStyle/>
        <a:p>
          <a:r>
            <a:rPr lang="en-US" dirty="0"/>
            <a:t>Vi ser </a:t>
          </a:r>
          <a:r>
            <a:rPr lang="en-US" dirty="0" err="1"/>
            <a:t>snyd</a:t>
          </a:r>
          <a:r>
            <a:rPr lang="en-US" dirty="0"/>
            <a:t> og </a:t>
          </a:r>
          <a:r>
            <a:rPr lang="en-US" dirty="0" err="1"/>
            <a:t>forfalskning</a:t>
          </a:r>
          <a:r>
            <a:rPr lang="en-US" dirty="0"/>
            <a:t>, </a:t>
          </a:r>
          <a:br>
            <a:rPr lang="en-US" dirty="0"/>
          </a:br>
          <a:r>
            <a:rPr lang="en-US" dirty="0"/>
            <a:t>men det er </a:t>
          </a:r>
          <a:r>
            <a:rPr lang="en-US" dirty="0" err="1"/>
            <a:t>svært</a:t>
          </a:r>
          <a:r>
            <a:rPr lang="en-US" dirty="0"/>
            <a:t> at </a:t>
          </a:r>
          <a:r>
            <a:rPr lang="en-US" dirty="0" err="1"/>
            <a:t>blive</a:t>
          </a:r>
          <a:r>
            <a:rPr lang="en-US" dirty="0"/>
            <a:t> </a:t>
          </a:r>
          <a:r>
            <a:rPr lang="en-US" dirty="0" err="1"/>
            <a:t>taget</a:t>
          </a:r>
          <a:r>
            <a:rPr lang="en-US" dirty="0"/>
            <a:t> </a:t>
          </a:r>
          <a:r>
            <a:rPr lang="en-US" dirty="0" err="1"/>
            <a:t>seriøst</a:t>
          </a:r>
          <a:endParaRPr lang="da-DK" dirty="0"/>
        </a:p>
      </dgm:t>
    </dgm:pt>
    <dgm:pt modelId="{551F4595-6F3B-497B-A988-05C967D36E59}" type="parTrans" cxnId="{3243D551-6819-4873-A586-680EA0C10876}">
      <dgm:prSet/>
      <dgm:spPr/>
      <dgm:t>
        <a:bodyPr/>
        <a:lstStyle/>
        <a:p>
          <a:endParaRPr lang="da-DK"/>
        </a:p>
      </dgm:t>
    </dgm:pt>
    <dgm:pt modelId="{FED5076A-3AF6-4831-BB6A-6E2114681F9C}" type="sibTrans" cxnId="{3243D551-6819-4873-A586-680EA0C10876}">
      <dgm:prSet/>
      <dgm:spPr/>
      <dgm:t>
        <a:bodyPr/>
        <a:lstStyle/>
        <a:p>
          <a:endParaRPr lang="da-DK"/>
        </a:p>
      </dgm:t>
    </dgm:pt>
    <dgm:pt modelId="{AD7739F7-D3F9-4F33-9754-A2588B549CBF}" type="pres">
      <dgm:prSet presAssocID="{B5843F49-8D8C-4398-AF18-00E83F903208}" presName="linearFlow" presStyleCnt="0">
        <dgm:presLayoutVars>
          <dgm:dir/>
          <dgm:resizeHandles val="exact"/>
        </dgm:presLayoutVars>
      </dgm:prSet>
      <dgm:spPr/>
    </dgm:pt>
    <dgm:pt modelId="{EE578BAC-6294-4202-B4DD-6517E620B195}" type="pres">
      <dgm:prSet presAssocID="{6C356CE4-2413-473B-88BC-1FE30CBE3F2A}" presName="composite" presStyleCnt="0"/>
      <dgm:spPr/>
    </dgm:pt>
    <dgm:pt modelId="{861DAA0D-5879-4FA2-8FB8-643055BAFD0C}" type="pres">
      <dgm:prSet presAssocID="{6C356CE4-2413-473B-88BC-1FE30CBE3F2A}" presName="imgShp" presStyleLbl="fgImgPlace1" presStyleIdx="0" presStyleCnt="1"/>
      <dgm:spPr>
        <a:noFill/>
      </dgm:spPr>
    </dgm:pt>
    <dgm:pt modelId="{FD17F427-19D5-4014-82C1-1974D87B80C1}" type="pres">
      <dgm:prSet presAssocID="{6C356CE4-2413-473B-88BC-1FE30CBE3F2A}" presName="txShp" presStyleLbl="node1" presStyleIdx="0" presStyleCnt="1">
        <dgm:presLayoutVars>
          <dgm:bulletEnabled val="1"/>
        </dgm:presLayoutVars>
      </dgm:prSet>
      <dgm:spPr/>
    </dgm:pt>
  </dgm:ptLst>
  <dgm:cxnLst>
    <dgm:cxn modelId="{DEA7A761-2BAB-4646-970E-C8D83DA2F30A}" type="presOf" srcId="{6C356CE4-2413-473B-88BC-1FE30CBE3F2A}" destId="{FD17F427-19D5-4014-82C1-1974D87B80C1}" srcOrd="0" destOrd="0" presId="urn:microsoft.com/office/officeart/2005/8/layout/vList3"/>
    <dgm:cxn modelId="{3243D551-6819-4873-A586-680EA0C10876}" srcId="{B5843F49-8D8C-4398-AF18-00E83F903208}" destId="{6C356CE4-2413-473B-88BC-1FE30CBE3F2A}" srcOrd="0" destOrd="0" parTransId="{551F4595-6F3B-497B-A988-05C967D36E59}" sibTransId="{FED5076A-3AF6-4831-BB6A-6E2114681F9C}"/>
    <dgm:cxn modelId="{32B9C788-9509-4DAB-8B74-F16445E378A3}" type="presOf" srcId="{B5843F49-8D8C-4398-AF18-00E83F903208}" destId="{AD7739F7-D3F9-4F33-9754-A2588B549CBF}" srcOrd="0" destOrd="0" presId="urn:microsoft.com/office/officeart/2005/8/layout/vList3"/>
    <dgm:cxn modelId="{8FEEECE7-FBF8-49AA-8BE2-1563ADBF8573}" type="presParOf" srcId="{AD7739F7-D3F9-4F33-9754-A2588B549CBF}" destId="{EE578BAC-6294-4202-B4DD-6517E620B195}" srcOrd="0" destOrd="0" presId="urn:microsoft.com/office/officeart/2005/8/layout/vList3"/>
    <dgm:cxn modelId="{2D68E054-068F-4868-B394-270EFDB10564}" type="presParOf" srcId="{EE578BAC-6294-4202-B4DD-6517E620B195}" destId="{861DAA0D-5879-4FA2-8FB8-643055BAFD0C}" srcOrd="0" destOrd="0" presId="urn:microsoft.com/office/officeart/2005/8/layout/vList3"/>
    <dgm:cxn modelId="{97B71BED-13F5-44E5-8595-6DFC29D9FFA1}" type="presParOf" srcId="{EE578BAC-6294-4202-B4DD-6517E620B195}" destId="{FD17F427-19D5-4014-82C1-1974D87B80C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3C10F0-236C-49D4-B02D-BEFB40807D43}" type="doc">
      <dgm:prSet loTypeId="urn:microsoft.com/office/officeart/2005/8/layout/default" loCatId="list" qsTypeId="urn:microsoft.com/office/officeart/2005/8/quickstyle/simple5" qsCatId="simple" csTypeId="urn:microsoft.com/office/officeart/2005/8/colors/accent5_2" csCatId="accent5" phldr="1"/>
      <dgm:spPr/>
      <dgm:t>
        <a:bodyPr/>
        <a:lstStyle/>
        <a:p>
          <a:endParaRPr lang="da-DK"/>
        </a:p>
      </dgm:t>
    </dgm:pt>
    <dgm:pt modelId="{4B016F01-0D78-4E9D-8CE7-B89A86CFE5B0}">
      <dgm:prSet/>
      <dgm:spPr/>
      <dgm:t>
        <a:bodyPr/>
        <a:lstStyle/>
        <a:p>
          <a:r>
            <a:rPr lang="da-DK" dirty="0"/>
            <a:t>Halvandet år senere </a:t>
          </a:r>
          <a:br>
            <a:rPr lang="da-DK" dirty="0"/>
          </a:br>
          <a:r>
            <a:rPr lang="da-DK" dirty="0"/>
            <a:t>– stadig ingen efterforskning!</a:t>
          </a:r>
        </a:p>
      </dgm:t>
    </dgm:pt>
    <dgm:pt modelId="{87330824-F506-4955-AED0-4C1951BA39D3}" type="parTrans" cxnId="{5670D94C-1EFE-4D33-A4CA-5FA254A2274C}">
      <dgm:prSet/>
      <dgm:spPr/>
      <dgm:t>
        <a:bodyPr/>
        <a:lstStyle/>
        <a:p>
          <a:endParaRPr lang="da-DK"/>
        </a:p>
      </dgm:t>
    </dgm:pt>
    <dgm:pt modelId="{75CA9E06-70A7-44A1-AA3A-1973397C0112}" type="sibTrans" cxnId="{5670D94C-1EFE-4D33-A4CA-5FA254A2274C}">
      <dgm:prSet/>
      <dgm:spPr/>
      <dgm:t>
        <a:bodyPr/>
        <a:lstStyle/>
        <a:p>
          <a:endParaRPr lang="da-DK"/>
        </a:p>
      </dgm:t>
    </dgm:pt>
    <dgm:pt modelId="{A7B9760B-2CC1-41DF-9A69-7F18971DF22F}" type="pres">
      <dgm:prSet presAssocID="{6B3C10F0-236C-49D4-B02D-BEFB40807D43}" presName="diagram" presStyleCnt="0">
        <dgm:presLayoutVars>
          <dgm:dir/>
          <dgm:resizeHandles val="exact"/>
        </dgm:presLayoutVars>
      </dgm:prSet>
      <dgm:spPr/>
    </dgm:pt>
    <dgm:pt modelId="{3D7E9B91-7B87-4AEB-A3F8-50E86BDAC95B}" type="pres">
      <dgm:prSet presAssocID="{4B016F01-0D78-4E9D-8CE7-B89A86CFE5B0}" presName="node" presStyleLbl="node1" presStyleIdx="0" presStyleCnt="1">
        <dgm:presLayoutVars>
          <dgm:bulletEnabled val="1"/>
        </dgm:presLayoutVars>
      </dgm:prSet>
      <dgm:spPr/>
    </dgm:pt>
  </dgm:ptLst>
  <dgm:cxnLst>
    <dgm:cxn modelId="{5670D94C-1EFE-4D33-A4CA-5FA254A2274C}" srcId="{6B3C10F0-236C-49D4-B02D-BEFB40807D43}" destId="{4B016F01-0D78-4E9D-8CE7-B89A86CFE5B0}" srcOrd="0" destOrd="0" parTransId="{87330824-F506-4955-AED0-4C1951BA39D3}" sibTransId="{75CA9E06-70A7-44A1-AA3A-1973397C0112}"/>
    <dgm:cxn modelId="{0BA42A4F-13AB-4E9A-9172-B123B9B669AE}" type="presOf" srcId="{4B016F01-0D78-4E9D-8CE7-B89A86CFE5B0}" destId="{3D7E9B91-7B87-4AEB-A3F8-50E86BDAC95B}" srcOrd="0" destOrd="0" presId="urn:microsoft.com/office/officeart/2005/8/layout/default"/>
    <dgm:cxn modelId="{670A2354-CA43-4960-8326-C14B6AE131E2}" type="presOf" srcId="{6B3C10F0-236C-49D4-B02D-BEFB40807D43}" destId="{A7B9760B-2CC1-41DF-9A69-7F18971DF22F}" srcOrd="0" destOrd="0" presId="urn:microsoft.com/office/officeart/2005/8/layout/default"/>
    <dgm:cxn modelId="{B97243CB-F609-4C8B-A6E9-56CD34FF6B43}" type="presParOf" srcId="{A7B9760B-2CC1-41DF-9A69-7F18971DF22F}" destId="{3D7E9B91-7B87-4AEB-A3F8-50E86BDAC95B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6EECD8E-2B89-4CB8-A9C6-36F2197E0C2E}" type="doc">
      <dgm:prSet loTypeId="urn:microsoft.com/office/officeart/2005/8/layout/lProcess3" loCatId="process" qsTypeId="urn:microsoft.com/office/officeart/2005/8/quickstyle/simple4" qsCatId="simple" csTypeId="urn:microsoft.com/office/officeart/2005/8/colors/accent1_3" csCatId="accent1" phldr="1"/>
      <dgm:spPr/>
      <dgm:t>
        <a:bodyPr/>
        <a:lstStyle/>
        <a:p>
          <a:endParaRPr lang="da-DK"/>
        </a:p>
      </dgm:t>
    </dgm:pt>
    <dgm:pt modelId="{B8EE9AC0-22B5-40A7-A135-D08919FD387E}">
      <dgm:prSet/>
      <dgm:spPr/>
      <dgm:t>
        <a:bodyPr/>
        <a:lstStyle/>
        <a:p>
          <a:r>
            <a:rPr lang="en-US" dirty="0" err="1"/>
            <a:t>Raporten</a:t>
          </a:r>
          <a:r>
            <a:rPr lang="en-US" dirty="0"/>
            <a:t> er </a:t>
          </a:r>
          <a:r>
            <a:rPr lang="en-US" dirty="0" err="1"/>
            <a:t>genereret</a:t>
          </a:r>
          <a:r>
            <a:rPr lang="en-US" dirty="0"/>
            <a:t> med </a:t>
          </a:r>
          <a:r>
            <a:rPr lang="en-US" dirty="0" err="1"/>
            <a:t>en</a:t>
          </a:r>
          <a:r>
            <a:rPr lang="en-US" dirty="0"/>
            <a:t> </a:t>
          </a:r>
          <a:r>
            <a:rPr lang="en-US" b="1" dirty="0"/>
            <a:t>UNIK </a:t>
          </a:r>
          <a:br>
            <a:rPr lang="en-US" dirty="0"/>
          </a:br>
          <a:r>
            <a:rPr lang="en-US" dirty="0"/>
            <a:t>QR-</a:t>
          </a:r>
          <a:r>
            <a:rPr lang="en-US" dirty="0" err="1"/>
            <a:t>kode</a:t>
          </a:r>
          <a:r>
            <a:rPr lang="en-US" dirty="0"/>
            <a:t> og Authentication Kode </a:t>
          </a:r>
          <a:r>
            <a:rPr lang="en-US" dirty="0" err="1"/>
            <a:t>direkte</a:t>
          </a:r>
          <a:r>
            <a:rPr lang="en-US" dirty="0"/>
            <a:t> </a:t>
          </a:r>
          <a:r>
            <a:rPr lang="en-US" dirty="0" err="1"/>
            <a:t>fra</a:t>
          </a:r>
          <a:r>
            <a:rPr lang="en-US" dirty="0"/>
            <a:t> </a:t>
          </a:r>
          <a:r>
            <a:rPr lang="en-US" dirty="0" err="1"/>
            <a:t>vores</a:t>
          </a:r>
          <a:r>
            <a:rPr lang="en-US" dirty="0"/>
            <a:t> LIMS (IT system). </a:t>
          </a:r>
          <a:endParaRPr lang="da-DK" dirty="0"/>
        </a:p>
      </dgm:t>
    </dgm:pt>
    <dgm:pt modelId="{63AF61AD-FB21-483E-944A-B950F64A0FE4}" type="parTrans" cxnId="{2525DD1C-CD50-4BE8-8C51-BDF3D7B8088D}">
      <dgm:prSet/>
      <dgm:spPr/>
      <dgm:t>
        <a:bodyPr/>
        <a:lstStyle/>
        <a:p>
          <a:endParaRPr lang="da-DK"/>
        </a:p>
      </dgm:t>
    </dgm:pt>
    <dgm:pt modelId="{DD81A969-FDD6-4D13-A1B5-5C1F5A170625}" type="sibTrans" cxnId="{2525DD1C-CD50-4BE8-8C51-BDF3D7B8088D}">
      <dgm:prSet/>
      <dgm:spPr/>
      <dgm:t>
        <a:bodyPr/>
        <a:lstStyle/>
        <a:p>
          <a:endParaRPr lang="da-DK"/>
        </a:p>
      </dgm:t>
    </dgm:pt>
    <dgm:pt modelId="{8E122E9E-7EAA-45D0-A4EE-A242F077425E}" type="pres">
      <dgm:prSet presAssocID="{E6EECD8E-2B89-4CB8-A9C6-36F2197E0C2E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F9257A1A-C7C8-407D-8561-6E4AA32F4FDD}" type="pres">
      <dgm:prSet presAssocID="{B8EE9AC0-22B5-40A7-A135-D08919FD387E}" presName="horFlow" presStyleCnt="0"/>
      <dgm:spPr/>
    </dgm:pt>
    <dgm:pt modelId="{07E42520-2623-4A01-86BB-423FAF770BFF}" type="pres">
      <dgm:prSet presAssocID="{B8EE9AC0-22B5-40A7-A135-D08919FD387E}" presName="bigChev" presStyleLbl="node1" presStyleIdx="0" presStyleCnt="1"/>
      <dgm:spPr/>
    </dgm:pt>
  </dgm:ptLst>
  <dgm:cxnLst>
    <dgm:cxn modelId="{2525DD1C-CD50-4BE8-8C51-BDF3D7B8088D}" srcId="{E6EECD8E-2B89-4CB8-A9C6-36F2197E0C2E}" destId="{B8EE9AC0-22B5-40A7-A135-D08919FD387E}" srcOrd="0" destOrd="0" parTransId="{63AF61AD-FB21-483E-944A-B950F64A0FE4}" sibTransId="{DD81A969-FDD6-4D13-A1B5-5C1F5A170625}"/>
    <dgm:cxn modelId="{DC569939-E94D-4465-8ED2-5E67258F9281}" type="presOf" srcId="{E6EECD8E-2B89-4CB8-A9C6-36F2197E0C2E}" destId="{8E122E9E-7EAA-45D0-A4EE-A242F077425E}" srcOrd="0" destOrd="0" presId="urn:microsoft.com/office/officeart/2005/8/layout/lProcess3"/>
    <dgm:cxn modelId="{5EA8DCE3-F7FC-4333-B895-31AE6AFADA4F}" type="presOf" srcId="{B8EE9AC0-22B5-40A7-A135-D08919FD387E}" destId="{07E42520-2623-4A01-86BB-423FAF770BFF}" srcOrd="0" destOrd="0" presId="urn:microsoft.com/office/officeart/2005/8/layout/lProcess3"/>
    <dgm:cxn modelId="{D1D7DDA9-5706-4ABF-AF00-D47C632CC0A3}" type="presParOf" srcId="{8E122E9E-7EAA-45D0-A4EE-A242F077425E}" destId="{F9257A1A-C7C8-407D-8561-6E4AA32F4FDD}" srcOrd="0" destOrd="0" presId="urn:microsoft.com/office/officeart/2005/8/layout/lProcess3"/>
    <dgm:cxn modelId="{D5863C95-986F-4E1C-BCB4-EBD67B9799D3}" type="presParOf" srcId="{F9257A1A-C7C8-407D-8561-6E4AA32F4FDD}" destId="{07E42520-2623-4A01-86BB-423FAF770BFF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65FA926-D1BC-4AF5-ABC6-16958ED21685}" type="doc">
      <dgm:prSet loTypeId="urn:microsoft.com/office/officeart/2005/8/layout/default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da-DK"/>
        </a:p>
      </dgm:t>
    </dgm:pt>
    <dgm:pt modelId="{A20C857B-1486-4F14-B03A-C947A37DD3AF}">
      <dgm:prSet custT="1"/>
      <dgm:spPr/>
      <dgm:t>
        <a:bodyPr/>
        <a:lstStyle/>
        <a:p>
          <a:r>
            <a:rPr lang="da-DK" sz="700" dirty="0"/>
            <a:t>Udfyldt ved brug af </a:t>
          </a:r>
          <a:br>
            <a:rPr lang="da-DK" sz="700" dirty="0"/>
          </a:br>
          <a:r>
            <a:rPr lang="da-DK" sz="700" dirty="0"/>
            <a:t>QR-koden</a:t>
          </a:r>
        </a:p>
      </dgm:t>
    </dgm:pt>
    <dgm:pt modelId="{09154B76-A232-4BAB-98F1-963B59E3BEC1}" type="parTrans" cxnId="{E93E1144-D5A9-4B2E-A9F4-21C1AE8456C1}">
      <dgm:prSet/>
      <dgm:spPr/>
      <dgm:t>
        <a:bodyPr/>
        <a:lstStyle/>
        <a:p>
          <a:endParaRPr lang="da-DK"/>
        </a:p>
      </dgm:t>
    </dgm:pt>
    <dgm:pt modelId="{61474631-9C04-4D25-8AF7-CC98B3349CBA}" type="sibTrans" cxnId="{E93E1144-D5A9-4B2E-A9F4-21C1AE8456C1}">
      <dgm:prSet/>
      <dgm:spPr/>
      <dgm:t>
        <a:bodyPr/>
        <a:lstStyle/>
        <a:p>
          <a:endParaRPr lang="da-DK"/>
        </a:p>
      </dgm:t>
    </dgm:pt>
    <dgm:pt modelId="{131EE548-A6C4-493F-9E71-6B33E0434E5C}" type="pres">
      <dgm:prSet presAssocID="{865FA926-D1BC-4AF5-ABC6-16958ED21685}" presName="diagram" presStyleCnt="0">
        <dgm:presLayoutVars>
          <dgm:dir/>
          <dgm:resizeHandles val="exact"/>
        </dgm:presLayoutVars>
      </dgm:prSet>
      <dgm:spPr/>
    </dgm:pt>
    <dgm:pt modelId="{13507F0A-904F-4106-92EB-F316BA2219B2}" type="pres">
      <dgm:prSet presAssocID="{A20C857B-1486-4F14-B03A-C947A37DD3AF}" presName="node" presStyleLbl="node1" presStyleIdx="0" presStyleCnt="1">
        <dgm:presLayoutVars>
          <dgm:bulletEnabled val="1"/>
        </dgm:presLayoutVars>
      </dgm:prSet>
      <dgm:spPr/>
    </dgm:pt>
  </dgm:ptLst>
  <dgm:cxnLst>
    <dgm:cxn modelId="{EDFAF940-D640-4323-9915-4098356819A4}" type="presOf" srcId="{865FA926-D1BC-4AF5-ABC6-16958ED21685}" destId="{131EE548-A6C4-493F-9E71-6B33E0434E5C}" srcOrd="0" destOrd="0" presId="urn:microsoft.com/office/officeart/2005/8/layout/default"/>
    <dgm:cxn modelId="{E93E1144-D5A9-4B2E-A9F4-21C1AE8456C1}" srcId="{865FA926-D1BC-4AF5-ABC6-16958ED21685}" destId="{A20C857B-1486-4F14-B03A-C947A37DD3AF}" srcOrd="0" destOrd="0" parTransId="{09154B76-A232-4BAB-98F1-963B59E3BEC1}" sibTransId="{61474631-9C04-4D25-8AF7-CC98B3349CBA}"/>
    <dgm:cxn modelId="{400F66B3-B43C-4D64-8680-5DE93496E1C7}" type="presOf" srcId="{A20C857B-1486-4F14-B03A-C947A37DD3AF}" destId="{13507F0A-904F-4106-92EB-F316BA2219B2}" srcOrd="0" destOrd="0" presId="urn:microsoft.com/office/officeart/2005/8/layout/default"/>
    <dgm:cxn modelId="{A1840A88-7F79-4022-A385-DBF23E768DF6}" type="presParOf" srcId="{131EE548-A6C4-493F-9E71-6B33E0434E5C}" destId="{13507F0A-904F-4106-92EB-F316BA2219B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E4D12BC-7D20-4738-9171-68E2E2525DFC}" type="doc">
      <dgm:prSet loTypeId="urn:microsoft.com/office/officeart/2005/8/layout/process5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99421659-EF00-4719-B7EE-DA7B06E8E530}">
      <dgm:prSet/>
      <dgm:spPr/>
      <dgm:t>
        <a:bodyPr/>
        <a:lstStyle/>
        <a:p>
          <a:r>
            <a:rPr lang="da-DK" dirty="0"/>
            <a:t>Asbestautorisationsordning træder i kraft </a:t>
          </a:r>
          <a:br>
            <a:rPr lang="da-DK" dirty="0"/>
          </a:br>
          <a:r>
            <a:rPr lang="da-DK" dirty="0"/>
            <a:t>1. januar 2025.</a:t>
          </a:r>
        </a:p>
      </dgm:t>
    </dgm:pt>
    <dgm:pt modelId="{C0587B01-E57B-4DC9-BCD3-E32FB3542B1D}" type="parTrans" cxnId="{19BA92D1-49E6-4946-99B1-7B47FF0D1DE6}">
      <dgm:prSet/>
      <dgm:spPr/>
      <dgm:t>
        <a:bodyPr/>
        <a:lstStyle/>
        <a:p>
          <a:endParaRPr lang="da-DK"/>
        </a:p>
      </dgm:t>
    </dgm:pt>
    <dgm:pt modelId="{5AEF7F1B-9778-48A9-AE77-ADE884F1861B}" type="sibTrans" cxnId="{19BA92D1-49E6-4946-99B1-7B47FF0D1DE6}">
      <dgm:prSet/>
      <dgm:spPr/>
      <dgm:t>
        <a:bodyPr/>
        <a:lstStyle/>
        <a:p>
          <a:endParaRPr lang="da-DK"/>
        </a:p>
      </dgm:t>
    </dgm:pt>
    <dgm:pt modelId="{77122DB4-97AF-4EF3-9E9E-AA5A5B61131B}">
      <dgm:prSet/>
      <dgm:spPr/>
      <dgm:t>
        <a:bodyPr/>
        <a:lstStyle/>
        <a:p>
          <a:r>
            <a:rPr lang="da-DK" dirty="0"/>
            <a:t>Der er mistillid mellem håndværkere og rådgivere på Obel ombygningen i Aalborg.</a:t>
          </a:r>
        </a:p>
      </dgm:t>
    </dgm:pt>
    <dgm:pt modelId="{8062F745-59C3-41FE-8F90-CAA555B8AC1A}" type="parTrans" cxnId="{96EC1BD4-4E4E-4083-81AA-6E6FF98FD838}">
      <dgm:prSet/>
      <dgm:spPr/>
      <dgm:t>
        <a:bodyPr/>
        <a:lstStyle/>
        <a:p>
          <a:endParaRPr lang="da-DK"/>
        </a:p>
      </dgm:t>
    </dgm:pt>
    <dgm:pt modelId="{239DC9A3-133E-44A5-8066-560DF82B2973}" type="sibTrans" cxnId="{96EC1BD4-4E4E-4083-81AA-6E6FF98FD838}">
      <dgm:prSet/>
      <dgm:spPr/>
      <dgm:t>
        <a:bodyPr/>
        <a:lstStyle/>
        <a:p>
          <a:endParaRPr lang="da-DK"/>
        </a:p>
      </dgm:t>
    </dgm:pt>
    <dgm:pt modelId="{D111EB0B-1FFD-4B19-9CE2-D9DA6EC109FA}">
      <dgm:prSet/>
      <dgm:spPr/>
      <dgm:t>
        <a:bodyPr/>
        <a:lstStyle/>
        <a:p>
          <a:r>
            <a:rPr lang="da-DK" dirty="0"/>
            <a:t>En maler har set vores QR-kode på LinkedIn og ringer og spørger på en rapport. Han sender rapporten – den er manipuleret.</a:t>
          </a:r>
        </a:p>
      </dgm:t>
    </dgm:pt>
    <dgm:pt modelId="{865954B1-CC3D-42CB-9DDC-90E1A8346622}" type="parTrans" cxnId="{D1A21788-788F-42ED-B139-F48B7EE8525D}">
      <dgm:prSet/>
      <dgm:spPr/>
      <dgm:t>
        <a:bodyPr/>
        <a:lstStyle/>
        <a:p>
          <a:endParaRPr lang="da-DK"/>
        </a:p>
      </dgm:t>
    </dgm:pt>
    <dgm:pt modelId="{86822A74-2AA5-417A-AACE-BFA36A4AD588}" type="sibTrans" cxnId="{D1A21788-788F-42ED-B139-F48B7EE8525D}">
      <dgm:prSet/>
      <dgm:spPr/>
      <dgm:t>
        <a:bodyPr/>
        <a:lstStyle/>
        <a:p>
          <a:endParaRPr lang="da-DK"/>
        </a:p>
      </dgm:t>
    </dgm:pt>
    <dgm:pt modelId="{D4702977-A454-45A5-99A9-415CE1BCC79C}">
      <dgm:prSet/>
      <dgm:spPr/>
      <dgm:t>
        <a:bodyPr/>
        <a:lstStyle/>
        <a:p>
          <a:r>
            <a:rPr lang="da-DK"/>
            <a:t>Eurofins ringer rådgiverens direktør op og foreligger ham sagen.</a:t>
          </a:r>
        </a:p>
      </dgm:t>
    </dgm:pt>
    <dgm:pt modelId="{06EB699B-FB23-4F9F-97BF-01B5D7B76C72}" type="parTrans" cxnId="{F984DB8C-CAD8-46BD-8034-DD1DD608ACAD}">
      <dgm:prSet/>
      <dgm:spPr/>
      <dgm:t>
        <a:bodyPr/>
        <a:lstStyle/>
        <a:p>
          <a:endParaRPr lang="da-DK"/>
        </a:p>
      </dgm:t>
    </dgm:pt>
    <dgm:pt modelId="{71FBC467-B3F3-42E4-ADF5-1DF067DC3A21}" type="sibTrans" cxnId="{F984DB8C-CAD8-46BD-8034-DD1DD608ACAD}">
      <dgm:prSet/>
      <dgm:spPr/>
      <dgm:t>
        <a:bodyPr/>
        <a:lstStyle/>
        <a:p>
          <a:endParaRPr lang="da-DK"/>
        </a:p>
      </dgm:t>
    </dgm:pt>
    <dgm:pt modelId="{478B8F7F-B1FE-43B7-9F10-F3930BA705AA}">
      <dgm:prSet/>
      <dgm:spPr/>
      <dgm:t>
        <a:bodyPr/>
        <a:lstStyle/>
        <a:p>
          <a:r>
            <a:rPr lang="da-DK" dirty="0"/>
            <a:t>Sagen ruller og rådgiveren fyres, og tages af opgaven.</a:t>
          </a:r>
        </a:p>
      </dgm:t>
    </dgm:pt>
    <dgm:pt modelId="{A5CA2D3B-0EF6-4BC7-ACFB-521B76212EDD}" type="parTrans" cxnId="{B2E5567F-14D9-4A5C-A8C3-9B67E71E55EB}">
      <dgm:prSet/>
      <dgm:spPr/>
      <dgm:t>
        <a:bodyPr/>
        <a:lstStyle/>
        <a:p>
          <a:endParaRPr lang="da-DK"/>
        </a:p>
      </dgm:t>
    </dgm:pt>
    <dgm:pt modelId="{28021DA5-FB37-4232-A145-2AA6C46BEA58}" type="sibTrans" cxnId="{B2E5567F-14D9-4A5C-A8C3-9B67E71E55EB}">
      <dgm:prSet/>
      <dgm:spPr/>
      <dgm:t>
        <a:bodyPr/>
        <a:lstStyle/>
        <a:p>
          <a:endParaRPr lang="da-DK"/>
        </a:p>
      </dgm:t>
    </dgm:pt>
    <dgm:pt modelId="{2E9F61A9-E5E8-4156-A660-B0554CB3DF45}">
      <dgm:prSet/>
      <dgm:spPr/>
      <dgm:t>
        <a:bodyPr/>
        <a:lstStyle/>
        <a:p>
          <a:r>
            <a:rPr lang="da-DK"/>
            <a:t>Eurofins politianmelder.</a:t>
          </a:r>
        </a:p>
      </dgm:t>
    </dgm:pt>
    <dgm:pt modelId="{A3A3B43C-E582-49E7-8A20-D7025D87670A}" type="parTrans" cxnId="{1D103720-00C9-4F1C-9D5A-BBFAD9F2A500}">
      <dgm:prSet/>
      <dgm:spPr/>
      <dgm:t>
        <a:bodyPr/>
        <a:lstStyle/>
        <a:p>
          <a:endParaRPr lang="da-DK"/>
        </a:p>
      </dgm:t>
    </dgm:pt>
    <dgm:pt modelId="{4069D762-0DE7-4CA0-A54A-494E05B35D76}" type="sibTrans" cxnId="{1D103720-00C9-4F1C-9D5A-BBFAD9F2A500}">
      <dgm:prSet/>
      <dgm:spPr/>
      <dgm:t>
        <a:bodyPr/>
        <a:lstStyle/>
        <a:p>
          <a:endParaRPr lang="da-DK"/>
        </a:p>
      </dgm:t>
    </dgm:pt>
    <dgm:pt modelId="{431A80BB-101F-4269-B265-2F2BC10EEF2F}">
      <dgm:prSet/>
      <dgm:spPr/>
      <dgm:t>
        <a:bodyPr/>
        <a:lstStyle/>
        <a:p>
          <a:r>
            <a:rPr lang="da-DK" dirty="0"/>
            <a:t>Politiet henvender sig.</a:t>
          </a:r>
        </a:p>
      </dgm:t>
    </dgm:pt>
    <dgm:pt modelId="{431473CD-A70D-455B-9CA4-7FDD43C2BE62}" type="parTrans" cxnId="{FAD358B9-3DA4-4E76-ADD6-098FAA6E4CFE}">
      <dgm:prSet/>
      <dgm:spPr/>
      <dgm:t>
        <a:bodyPr/>
        <a:lstStyle/>
        <a:p>
          <a:endParaRPr lang="da-DK"/>
        </a:p>
      </dgm:t>
    </dgm:pt>
    <dgm:pt modelId="{08C5676D-1142-48DF-A7DB-6546BC7593B8}" type="sibTrans" cxnId="{FAD358B9-3DA4-4E76-ADD6-098FAA6E4CFE}">
      <dgm:prSet/>
      <dgm:spPr/>
      <dgm:t>
        <a:bodyPr/>
        <a:lstStyle/>
        <a:p>
          <a:endParaRPr lang="da-DK"/>
        </a:p>
      </dgm:t>
    </dgm:pt>
    <dgm:pt modelId="{5526BCBC-6797-4D6E-A79A-F4CDD6DACE82}">
      <dgm:prSet/>
      <dgm:spPr/>
      <dgm:t>
        <a:bodyPr/>
        <a:lstStyle/>
        <a:p>
          <a:r>
            <a:rPr lang="da-DK" dirty="0"/>
            <a:t>Der rejses tiltale og sagen berammes i retten.</a:t>
          </a:r>
        </a:p>
      </dgm:t>
    </dgm:pt>
    <dgm:pt modelId="{0E1CE6C6-4EC6-4CE2-949B-957837325C93}" type="parTrans" cxnId="{F13750DD-060D-4921-97F8-9825DBCD58BB}">
      <dgm:prSet/>
      <dgm:spPr/>
      <dgm:t>
        <a:bodyPr/>
        <a:lstStyle/>
        <a:p>
          <a:endParaRPr lang="da-DK"/>
        </a:p>
      </dgm:t>
    </dgm:pt>
    <dgm:pt modelId="{30350EA6-D649-4E34-9AC0-A704E9E41839}" type="sibTrans" cxnId="{F13750DD-060D-4921-97F8-9825DBCD58BB}">
      <dgm:prSet/>
      <dgm:spPr/>
      <dgm:t>
        <a:bodyPr/>
        <a:lstStyle/>
        <a:p>
          <a:endParaRPr lang="da-DK"/>
        </a:p>
      </dgm:t>
    </dgm:pt>
    <dgm:pt modelId="{41BD3C42-C6D9-40B2-99CB-618241D9D67F}">
      <dgm:prSet/>
      <dgm:spPr/>
      <dgm:t>
        <a:bodyPr/>
        <a:lstStyle/>
        <a:p>
          <a:r>
            <a:rPr lang="da-DK" dirty="0"/>
            <a:t>Der falder dom.</a:t>
          </a:r>
        </a:p>
      </dgm:t>
    </dgm:pt>
    <dgm:pt modelId="{A1725C72-6AFA-4708-AC49-C5679B3ED7A5}" type="parTrans" cxnId="{16E3CC75-BD7E-4A1F-8F9C-2B5C7B019995}">
      <dgm:prSet/>
      <dgm:spPr/>
      <dgm:t>
        <a:bodyPr/>
        <a:lstStyle/>
        <a:p>
          <a:endParaRPr lang="da-DK"/>
        </a:p>
      </dgm:t>
    </dgm:pt>
    <dgm:pt modelId="{014AB8CC-BE4E-4B0E-AEFA-90DA3AACDB8E}" type="sibTrans" cxnId="{16E3CC75-BD7E-4A1F-8F9C-2B5C7B019995}">
      <dgm:prSet/>
      <dgm:spPr/>
      <dgm:t>
        <a:bodyPr/>
        <a:lstStyle/>
        <a:p>
          <a:endParaRPr lang="da-DK"/>
        </a:p>
      </dgm:t>
    </dgm:pt>
    <dgm:pt modelId="{F1CEC0F2-6286-486B-8F2A-97742EBC75FB}" type="pres">
      <dgm:prSet presAssocID="{5E4D12BC-7D20-4738-9171-68E2E2525DFC}" presName="diagram" presStyleCnt="0">
        <dgm:presLayoutVars>
          <dgm:dir/>
          <dgm:resizeHandles val="exact"/>
        </dgm:presLayoutVars>
      </dgm:prSet>
      <dgm:spPr/>
    </dgm:pt>
    <dgm:pt modelId="{8E9F6C5B-5067-42D4-BB4C-C716E1DD5299}" type="pres">
      <dgm:prSet presAssocID="{99421659-EF00-4719-B7EE-DA7B06E8E530}" presName="node" presStyleLbl="node1" presStyleIdx="0" presStyleCnt="9">
        <dgm:presLayoutVars>
          <dgm:bulletEnabled val="1"/>
        </dgm:presLayoutVars>
      </dgm:prSet>
      <dgm:spPr/>
    </dgm:pt>
    <dgm:pt modelId="{3E986E47-A910-47DA-8DAA-4D9A5E27BCA1}" type="pres">
      <dgm:prSet presAssocID="{5AEF7F1B-9778-48A9-AE77-ADE884F1861B}" presName="sibTrans" presStyleLbl="sibTrans2D1" presStyleIdx="0" presStyleCnt="8"/>
      <dgm:spPr/>
    </dgm:pt>
    <dgm:pt modelId="{F00A713E-0CD1-49F3-997D-956B23DABBAA}" type="pres">
      <dgm:prSet presAssocID="{5AEF7F1B-9778-48A9-AE77-ADE884F1861B}" presName="connectorText" presStyleLbl="sibTrans2D1" presStyleIdx="0" presStyleCnt="8"/>
      <dgm:spPr/>
    </dgm:pt>
    <dgm:pt modelId="{69198F93-B7BC-4C08-A875-7A137CCACE85}" type="pres">
      <dgm:prSet presAssocID="{77122DB4-97AF-4EF3-9E9E-AA5A5B61131B}" presName="node" presStyleLbl="node1" presStyleIdx="1" presStyleCnt="9">
        <dgm:presLayoutVars>
          <dgm:bulletEnabled val="1"/>
        </dgm:presLayoutVars>
      </dgm:prSet>
      <dgm:spPr/>
    </dgm:pt>
    <dgm:pt modelId="{51CFCEA3-8B8C-4087-A146-D8FF74FC7A42}" type="pres">
      <dgm:prSet presAssocID="{239DC9A3-133E-44A5-8066-560DF82B2973}" presName="sibTrans" presStyleLbl="sibTrans2D1" presStyleIdx="1" presStyleCnt="8"/>
      <dgm:spPr/>
    </dgm:pt>
    <dgm:pt modelId="{1A8E1498-9FD7-4A93-A27B-B67D7BA7D65A}" type="pres">
      <dgm:prSet presAssocID="{239DC9A3-133E-44A5-8066-560DF82B2973}" presName="connectorText" presStyleLbl="sibTrans2D1" presStyleIdx="1" presStyleCnt="8"/>
      <dgm:spPr/>
    </dgm:pt>
    <dgm:pt modelId="{D076B560-1737-4FE2-9650-8467F521C50A}" type="pres">
      <dgm:prSet presAssocID="{D111EB0B-1FFD-4B19-9CE2-D9DA6EC109FA}" presName="node" presStyleLbl="node1" presStyleIdx="2" presStyleCnt="9">
        <dgm:presLayoutVars>
          <dgm:bulletEnabled val="1"/>
        </dgm:presLayoutVars>
      </dgm:prSet>
      <dgm:spPr/>
    </dgm:pt>
    <dgm:pt modelId="{DF0B770F-56E9-467F-8C97-07C2105585F0}" type="pres">
      <dgm:prSet presAssocID="{86822A74-2AA5-417A-AACE-BFA36A4AD588}" presName="sibTrans" presStyleLbl="sibTrans2D1" presStyleIdx="2" presStyleCnt="8"/>
      <dgm:spPr/>
    </dgm:pt>
    <dgm:pt modelId="{221680AF-B36F-47AE-B20D-3628AD15A225}" type="pres">
      <dgm:prSet presAssocID="{86822A74-2AA5-417A-AACE-BFA36A4AD588}" presName="connectorText" presStyleLbl="sibTrans2D1" presStyleIdx="2" presStyleCnt="8"/>
      <dgm:spPr/>
    </dgm:pt>
    <dgm:pt modelId="{E15128A3-A99E-4486-94CF-5064355192CC}" type="pres">
      <dgm:prSet presAssocID="{D4702977-A454-45A5-99A9-415CE1BCC79C}" presName="node" presStyleLbl="node1" presStyleIdx="3" presStyleCnt="9">
        <dgm:presLayoutVars>
          <dgm:bulletEnabled val="1"/>
        </dgm:presLayoutVars>
      </dgm:prSet>
      <dgm:spPr/>
    </dgm:pt>
    <dgm:pt modelId="{8625B435-ED58-494C-899D-E72B8CF83576}" type="pres">
      <dgm:prSet presAssocID="{71FBC467-B3F3-42E4-ADF5-1DF067DC3A21}" presName="sibTrans" presStyleLbl="sibTrans2D1" presStyleIdx="3" presStyleCnt="8"/>
      <dgm:spPr/>
    </dgm:pt>
    <dgm:pt modelId="{9898F3D9-5E1B-49F8-AE6A-98712EBC39BA}" type="pres">
      <dgm:prSet presAssocID="{71FBC467-B3F3-42E4-ADF5-1DF067DC3A21}" presName="connectorText" presStyleLbl="sibTrans2D1" presStyleIdx="3" presStyleCnt="8"/>
      <dgm:spPr/>
    </dgm:pt>
    <dgm:pt modelId="{ECBECE4F-1F36-4A71-BD92-E74F41E2C939}" type="pres">
      <dgm:prSet presAssocID="{478B8F7F-B1FE-43B7-9F10-F3930BA705AA}" presName="node" presStyleLbl="node1" presStyleIdx="4" presStyleCnt="9">
        <dgm:presLayoutVars>
          <dgm:bulletEnabled val="1"/>
        </dgm:presLayoutVars>
      </dgm:prSet>
      <dgm:spPr/>
    </dgm:pt>
    <dgm:pt modelId="{6C3C00A2-02D5-4E1A-8913-43A7665DE06C}" type="pres">
      <dgm:prSet presAssocID="{28021DA5-FB37-4232-A145-2AA6C46BEA58}" presName="sibTrans" presStyleLbl="sibTrans2D1" presStyleIdx="4" presStyleCnt="8"/>
      <dgm:spPr/>
    </dgm:pt>
    <dgm:pt modelId="{6FF40018-7686-4FD7-86AC-29FA2379EBA1}" type="pres">
      <dgm:prSet presAssocID="{28021DA5-FB37-4232-A145-2AA6C46BEA58}" presName="connectorText" presStyleLbl="sibTrans2D1" presStyleIdx="4" presStyleCnt="8"/>
      <dgm:spPr/>
    </dgm:pt>
    <dgm:pt modelId="{339D1741-B8F3-4D7C-AB74-663BB7D9EC21}" type="pres">
      <dgm:prSet presAssocID="{2E9F61A9-E5E8-4156-A660-B0554CB3DF45}" presName="node" presStyleLbl="node1" presStyleIdx="5" presStyleCnt="9">
        <dgm:presLayoutVars>
          <dgm:bulletEnabled val="1"/>
        </dgm:presLayoutVars>
      </dgm:prSet>
      <dgm:spPr/>
    </dgm:pt>
    <dgm:pt modelId="{48A638F2-575E-4C9C-9718-2F19BC56C56A}" type="pres">
      <dgm:prSet presAssocID="{4069D762-0DE7-4CA0-A54A-494E05B35D76}" presName="sibTrans" presStyleLbl="sibTrans2D1" presStyleIdx="5" presStyleCnt="8"/>
      <dgm:spPr/>
    </dgm:pt>
    <dgm:pt modelId="{0852CD79-87CA-4AF9-B6AC-A079C7CCA71C}" type="pres">
      <dgm:prSet presAssocID="{4069D762-0DE7-4CA0-A54A-494E05B35D76}" presName="connectorText" presStyleLbl="sibTrans2D1" presStyleIdx="5" presStyleCnt="8"/>
      <dgm:spPr/>
    </dgm:pt>
    <dgm:pt modelId="{DC2A1C75-C63F-4060-B385-0FC935493352}" type="pres">
      <dgm:prSet presAssocID="{431A80BB-101F-4269-B265-2F2BC10EEF2F}" presName="node" presStyleLbl="node1" presStyleIdx="6" presStyleCnt="9">
        <dgm:presLayoutVars>
          <dgm:bulletEnabled val="1"/>
        </dgm:presLayoutVars>
      </dgm:prSet>
      <dgm:spPr/>
    </dgm:pt>
    <dgm:pt modelId="{847BE486-F4BE-43CD-A937-420E1B1FC191}" type="pres">
      <dgm:prSet presAssocID="{08C5676D-1142-48DF-A7DB-6546BC7593B8}" presName="sibTrans" presStyleLbl="sibTrans2D1" presStyleIdx="6" presStyleCnt="8"/>
      <dgm:spPr/>
    </dgm:pt>
    <dgm:pt modelId="{D8AD22BD-445B-4BE0-AED1-65B9110152D0}" type="pres">
      <dgm:prSet presAssocID="{08C5676D-1142-48DF-A7DB-6546BC7593B8}" presName="connectorText" presStyleLbl="sibTrans2D1" presStyleIdx="6" presStyleCnt="8"/>
      <dgm:spPr/>
    </dgm:pt>
    <dgm:pt modelId="{36D68961-0686-4473-9212-7B8F4F6CDB31}" type="pres">
      <dgm:prSet presAssocID="{5526BCBC-6797-4D6E-A79A-F4CDD6DACE82}" presName="node" presStyleLbl="node1" presStyleIdx="7" presStyleCnt="9">
        <dgm:presLayoutVars>
          <dgm:bulletEnabled val="1"/>
        </dgm:presLayoutVars>
      </dgm:prSet>
      <dgm:spPr/>
    </dgm:pt>
    <dgm:pt modelId="{448AC15B-5976-457D-ADE4-5F417D7781B6}" type="pres">
      <dgm:prSet presAssocID="{30350EA6-D649-4E34-9AC0-A704E9E41839}" presName="sibTrans" presStyleLbl="sibTrans2D1" presStyleIdx="7" presStyleCnt="8"/>
      <dgm:spPr/>
    </dgm:pt>
    <dgm:pt modelId="{4FBFDD72-AD64-4F0A-8377-33F44A944268}" type="pres">
      <dgm:prSet presAssocID="{30350EA6-D649-4E34-9AC0-A704E9E41839}" presName="connectorText" presStyleLbl="sibTrans2D1" presStyleIdx="7" presStyleCnt="8"/>
      <dgm:spPr/>
    </dgm:pt>
    <dgm:pt modelId="{D55FACFA-B5F8-4759-A0E3-C73017551DBC}" type="pres">
      <dgm:prSet presAssocID="{41BD3C42-C6D9-40B2-99CB-618241D9D67F}" presName="node" presStyleLbl="node1" presStyleIdx="8" presStyleCnt="9">
        <dgm:presLayoutVars>
          <dgm:bulletEnabled val="1"/>
        </dgm:presLayoutVars>
      </dgm:prSet>
      <dgm:spPr/>
    </dgm:pt>
  </dgm:ptLst>
  <dgm:cxnLst>
    <dgm:cxn modelId="{7DBAAB01-F174-4FAF-A58F-DC5AF78CC4D6}" type="presOf" srcId="{4069D762-0DE7-4CA0-A54A-494E05B35D76}" destId="{48A638F2-575E-4C9C-9718-2F19BC56C56A}" srcOrd="0" destOrd="0" presId="urn:microsoft.com/office/officeart/2005/8/layout/process5"/>
    <dgm:cxn modelId="{20894E0A-2A36-4DE7-9E3B-00CC0DCC3962}" type="presOf" srcId="{08C5676D-1142-48DF-A7DB-6546BC7593B8}" destId="{847BE486-F4BE-43CD-A937-420E1B1FC191}" srcOrd="0" destOrd="0" presId="urn:microsoft.com/office/officeart/2005/8/layout/process5"/>
    <dgm:cxn modelId="{2D80D80B-BBC4-4A1B-8448-183A047EFF31}" type="presOf" srcId="{86822A74-2AA5-417A-AACE-BFA36A4AD588}" destId="{221680AF-B36F-47AE-B20D-3628AD15A225}" srcOrd="1" destOrd="0" presId="urn:microsoft.com/office/officeart/2005/8/layout/process5"/>
    <dgm:cxn modelId="{EB066E0D-D288-402B-8A39-EC7F845B270C}" type="presOf" srcId="{4069D762-0DE7-4CA0-A54A-494E05B35D76}" destId="{0852CD79-87CA-4AF9-B6AC-A079C7CCA71C}" srcOrd="1" destOrd="0" presId="urn:microsoft.com/office/officeart/2005/8/layout/process5"/>
    <dgm:cxn modelId="{DBCACC0D-1B9D-49C8-8153-6B7FE4263B41}" type="presOf" srcId="{5526BCBC-6797-4D6E-A79A-F4CDD6DACE82}" destId="{36D68961-0686-4473-9212-7B8F4F6CDB31}" srcOrd="0" destOrd="0" presId="urn:microsoft.com/office/officeart/2005/8/layout/process5"/>
    <dgm:cxn modelId="{5D3C2314-6503-41CB-9D4B-371F259DF40D}" type="presOf" srcId="{77122DB4-97AF-4EF3-9E9E-AA5A5B61131B}" destId="{69198F93-B7BC-4C08-A875-7A137CCACE85}" srcOrd="0" destOrd="0" presId="urn:microsoft.com/office/officeart/2005/8/layout/process5"/>
    <dgm:cxn modelId="{1D103720-00C9-4F1C-9D5A-BBFAD9F2A500}" srcId="{5E4D12BC-7D20-4738-9171-68E2E2525DFC}" destId="{2E9F61A9-E5E8-4156-A660-B0554CB3DF45}" srcOrd="5" destOrd="0" parTransId="{A3A3B43C-E582-49E7-8A20-D7025D87670A}" sibTransId="{4069D762-0DE7-4CA0-A54A-494E05B35D76}"/>
    <dgm:cxn modelId="{FD298B2E-6BDF-413F-B518-BF5DDFF36199}" type="presOf" srcId="{478B8F7F-B1FE-43B7-9F10-F3930BA705AA}" destId="{ECBECE4F-1F36-4A71-BD92-E74F41E2C939}" srcOrd="0" destOrd="0" presId="urn:microsoft.com/office/officeart/2005/8/layout/process5"/>
    <dgm:cxn modelId="{8D73F740-0850-4CD8-80A8-F88297EBBA04}" type="presOf" srcId="{71FBC467-B3F3-42E4-ADF5-1DF067DC3A21}" destId="{9898F3D9-5E1B-49F8-AE6A-98712EBC39BA}" srcOrd="1" destOrd="0" presId="urn:microsoft.com/office/officeart/2005/8/layout/process5"/>
    <dgm:cxn modelId="{1FA76C47-9ED7-4612-850A-9411ACA215AC}" type="presOf" srcId="{5AEF7F1B-9778-48A9-AE77-ADE884F1861B}" destId="{3E986E47-A910-47DA-8DAA-4D9A5E27BCA1}" srcOrd="0" destOrd="0" presId="urn:microsoft.com/office/officeart/2005/8/layout/process5"/>
    <dgm:cxn modelId="{370A2449-9B2C-4487-B62F-C8FC36D86C8D}" type="presOf" srcId="{28021DA5-FB37-4232-A145-2AA6C46BEA58}" destId="{6FF40018-7686-4FD7-86AC-29FA2379EBA1}" srcOrd="1" destOrd="0" presId="urn:microsoft.com/office/officeart/2005/8/layout/process5"/>
    <dgm:cxn modelId="{D1706B6A-D409-4936-A338-65513746446C}" type="presOf" srcId="{30350EA6-D649-4E34-9AC0-A704E9E41839}" destId="{4FBFDD72-AD64-4F0A-8377-33F44A944268}" srcOrd="1" destOrd="0" presId="urn:microsoft.com/office/officeart/2005/8/layout/process5"/>
    <dgm:cxn modelId="{6687976A-DA31-4370-B907-F2479C1423B4}" type="presOf" srcId="{239DC9A3-133E-44A5-8066-560DF82B2973}" destId="{51CFCEA3-8B8C-4087-A146-D8FF74FC7A42}" srcOrd="0" destOrd="0" presId="urn:microsoft.com/office/officeart/2005/8/layout/process5"/>
    <dgm:cxn modelId="{A6760F4C-CB33-4D54-A282-69E147ECBBA0}" type="presOf" srcId="{431A80BB-101F-4269-B265-2F2BC10EEF2F}" destId="{DC2A1C75-C63F-4060-B385-0FC935493352}" srcOrd="0" destOrd="0" presId="urn:microsoft.com/office/officeart/2005/8/layout/process5"/>
    <dgm:cxn modelId="{16E3CC75-BD7E-4A1F-8F9C-2B5C7B019995}" srcId="{5E4D12BC-7D20-4738-9171-68E2E2525DFC}" destId="{41BD3C42-C6D9-40B2-99CB-618241D9D67F}" srcOrd="8" destOrd="0" parTransId="{A1725C72-6AFA-4708-AC49-C5679B3ED7A5}" sibTransId="{014AB8CC-BE4E-4B0E-AEFA-90DA3AACDB8E}"/>
    <dgm:cxn modelId="{B2E5567F-14D9-4A5C-A8C3-9B67E71E55EB}" srcId="{5E4D12BC-7D20-4738-9171-68E2E2525DFC}" destId="{478B8F7F-B1FE-43B7-9F10-F3930BA705AA}" srcOrd="4" destOrd="0" parTransId="{A5CA2D3B-0EF6-4BC7-ACFB-521B76212EDD}" sibTransId="{28021DA5-FB37-4232-A145-2AA6C46BEA58}"/>
    <dgm:cxn modelId="{D1A21788-788F-42ED-B139-F48B7EE8525D}" srcId="{5E4D12BC-7D20-4738-9171-68E2E2525DFC}" destId="{D111EB0B-1FFD-4B19-9CE2-D9DA6EC109FA}" srcOrd="2" destOrd="0" parTransId="{865954B1-CC3D-42CB-9DDC-90E1A8346622}" sibTransId="{86822A74-2AA5-417A-AACE-BFA36A4AD588}"/>
    <dgm:cxn modelId="{C16F8F88-F091-4489-B54C-B951267F8FB6}" type="presOf" srcId="{5AEF7F1B-9778-48A9-AE77-ADE884F1861B}" destId="{F00A713E-0CD1-49F3-997D-956B23DABBAA}" srcOrd="1" destOrd="0" presId="urn:microsoft.com/office/officeart/2005/8/layout/process5"/>
    <dgm:cxn modelId="{DCAE1E8B-97AF-4B7A-B75D-0ED301668547}" type="presOf" srcId="{28021DA5-FB37-4232-A145-2AA6C46BEA58}" destId="{6C3C00A2-02D5-4E1A-8913-43A7665DE06C}" srcOrd="0" destOrd="0" presId="urn:microsoft.com/office/officeart/2005/8/layout/process5"/>
    <dgm:cxn modelId="{F984DB8C-CAD8-46BD-8034-DD1DD608ACAD}" srcId="{5E4D12BC-7D20-4738-9171-68E2E2525DFC}" destId="{D4702977-A454-45A5-99A9-415CE1BCC79C}" srcOrd="3" destOrd="0" parTransId="{06EB699B-FB23-4F9F-97BF-01B5D7B76C72}" sibTransId="{71FBC467-B3F3-42E4-ADF5-1DF067DC3A21}"/>
    <dgm:cxn modelId="{AC594D8E-369E-498B-A506-BDF6F43563CD}" type="presOf" srcId="{71FBC467-B3F3-42E4-ADF5-1DF067DC3A21}" destId="{8625B435-ED58-494C-899D-E72B8CF83576}" srcOrd="0" destOrd="0" presId="urn:microsoft.com/office/officeart/2005/8/layout/process5"/>
    <dgm:cxn modelId="{A463479F-99BB-4154-A04E-6BBF301BAABE}" type="presOf" srcId="{2E9F61A9-E5E8-4156-A660-B0554CB3DF45}" destId="{339D1741-B8F3-4D7C-AB74-663BB7D9EC21}" srcOrd="0" destOrd="0" presId="urn:microsoft.com/office/officeart/2005/8/layout/process5"/>
    <dgm:cxn modelId="{17FCBEA0-0E79-48F3-AA14-27BDA4D4C847}" type="presOf" srcId="{30350EA6-D649-4E34-9AC0-A704E9E41839}" destId="{448AC15B-5976-457D-ADE4-5F417D7781B6}" srcOrd="0" destOrd="0" presId="urn:microsoft.com/office/officeart/2005/8/layout/process5"/>
    <dgm:cxn modelId="{C555D3A9-C5AF-42B3-B8B0-4B349DA44CE2}" type="presOf" srcId="{99421659-EF00-4719-B7EE-DA7B06E8E530}" destId="{8E9F6C5B-5067-42D4-BB4C-C716E1DD5299}" srcOrd="0" destOrd="0" presId="urn:microsoft.com/office/officeart/2005/8/layout/process5"/>
    <dgm:cxn modelId="{906078B4-90CC-42B1-865F-692180099955}" type="presOf" srcId="{41BD3C42-C6D9-40B2-99CB-618241D9D67F}" destId="{D55FACFA-B5F8-4759-A0E3-C73017551DBC}" srcOrd="0" destOrd="0" presId="urn:microsoft.com/office/officeart/2005/8/layout/process5"/>
    <dgm:cxn modelId="{2C2D3AB5-927E-49AE-B9FE-D7DFC00D64E5}" type="presOf" srcId="{08C5676D-1142-48DF-A7DB-6546BC7593B8}" destId="{D8AD22BD-445B-4BE0-AED1-65B9110152D0}" srcOrd="1" destOrd="0" presId="urn:microsoft.com/office/officeart/2005/8/layout/process5"/>
    <dgm:cxn modelId="{FAD358B9-3DA4-4E76-ADD6-098FAA6E4CFE}" srcId="{5E4D12BC-7D20-4738-9171-68E2E2525DFC}" destId="{431A80BB-101F-4269-B265-2F2BC10EEF2F}" srcOrd="6" destOrd="0" parTransId="{431473CD-A70D-455B-9CA4-7FDD43C2BE62}" sibTransId="{08C5676D-1142-48DF-A7DB-6546BC7593B8}"/>
    <dgm:cxn modelId="{18BCADC0-AC2C-43E0-98B1-E9989D44D486}" type="presOf" srcId="{239DC9A3-133E-44A5-8066-560DF82B2973}" destId="{1A8E1498-9FD7-4A93-A27B-B67D7BA7D65A}" srcOrd="1" destOrd="0" presId="urn:microsoft.com/office/officeart/2005/8/layout/process5"/>
    <dgm:cxn modelId="{19BA92D1-49E6-4946-99B1-7B47FF0D1DE6}" srcId="{5E4D12BC-7D20-4738-9171-68E2E2525DFC}" destId="{99421659-EF00-4719-B7EE-DA7B06E8E530}" srcOrd="0" destOrd="0" parTransId="{C0587B01-E57B-4DC9-BCD3-E32FB3542B1D}" sibTransId="{5AEF7F1B-9778-48A9-AE77-ADE884F1861B}"/>
    <dgm:cxn modelId="{96EC1BD4-4E4E-4083-81AA-6E6FF98FD838}" srcId="{5E4D12BC-7D20-4738-9171-68E2E2525DFC}" destId="{77122DB4-97AF-4EF3-9E9E-AA5A5B61131B}" srcOrd="1" destOrd="0" parTransId="{8062F745-59C3-41FE-8F90-CAA555B8AC1A}" sibTransId="{239DC9A3-133E-44A5-8066-560DF82B2973}"/>
    <dgm:cxn modelId="{F13750DD-060D-4921-97F8-9825DBCD58BB}" srcId="{5E4D12BC-7D20-4738-9171-68E2E2525DFC}" destId="{5526BCBC-6797-4D6E-A79A-F4CDD6DACE82}" srcOrd="7" destOrd="0" parTransId="{0E1CE6C6-4EC6-4CE2-949B-957837325C93}" sibTransId="{30350EA6-D649-4E34-9AC0-A704E9E41839}"/>
    <dgm:cxn modelId="{797243E7-4EDA-45C7-835A-B401E4DA7F68}" type="presOf" srcId="{D111EB0B-1FFD-4B19-9CE2-D9DA6EC109FA}" destId="{D076B560-1737-4FE2-9650-8467F521C50A}" srcOrd="0" destOrd="0" presId="urn:microsoft.com/office/officeart/2005/8/layout/process5"/>
    <dgm:cxn modelId="{2872A7E9-DB38-4522-AFDB-D203262269FD}" type="presOf" srcId="{5E4D12BC-7D20-4738-9171-68E2E2525DFC}" destId="{F1CEC0F2-6286-486B-8F2A-97742EBC75FB}" srcOrd="0" destOrd="0" presId="urn:microsoft.com/office/officeart/2005/8/layout/process5"/>
    <dgm:cxn modelId="{4F45E3E9-999D-49FA-8280-6D3347B42BBE}" type="presOf" srcId="{D4702977-A454-45A5-99A9-415CE1BCC79C}" destId="{E15128A3-A99E-4486-94CF-5064355192CC}" srcOrd="0" destOrd="0" presId="urn:microsoft.com/office/officeart/2005/8/layout/process5"/>
    <dgm:cxn modelId="{A24E81F6-6D20-48AA-9635-3D6EA6BFF1D1}" type="presOf" srcId="{86822A74-2AA5-417A-AACE-BFA36A4AD588}" destId="{DF0B770F-56E9-467F-8C97-07C2105585F0}" srcOrd="0" destOrd="0" presId="urn:microsoft.com/office/officeart/2005/8/layout/process5"/>
    <dgm:cxn modelId="{F38E9B9D-1C5B-4B41-B6D1-4B3A07559BDF}" type="presParOf" srcId="{F1CEC0F2-6286-486B-8F2A-97742EBC75FB}" destId="{8E9F6C5B-5067-42D4-BB4C-C716E1DD5299}" srcOrd="0" destOrd="0" presId="urn:microsoft.com/office/officeart/2005/8/layout/process5"/>
    <dgm:cxn modelId="{B0268EF8-CCDD-4E78-8F9E-BDC99402BD04}" type="presParOf" srcId="{F1CEC0F2-6286-486B-8F2A-97742EBC75FB}" destId="{3E986E47-A910-47DA-8DAA-4D9A5E27BCA1}" srcOrd="1" destOrd="0" presId="urn:microsoft.com/office/officeart/2005/8/layout/process5"/>
    <dgm:cxn modelId="{054B183B-B39D-4242-BA93-A656F8213B54}" type="presParOf" srcId="{3E986E47-A910-47DA-8DAA-4D9A5E27BCA1}" destId="{F00A713E-0CD1-49F3-997D-956B23DABBAA}" srcOrd="0" destOrd="0" presId="urn:microsoft.com/office/officeart/2005/8/layout/process5"/>
    <dgm:cxn modelId="{F8E65CC2-8070-47ED-8012-6B6DE1AFC36B}" type="presParOf" srcId="{F1CEC0F2-6286-486B-8F2A-97742EBC75FB}" destId="{69198F93-B7BC-4C08-A875-7A137CCACE85}" srcOrd="2" destOrd="0" presId="urn:microsoft.com/office/officeart/2005/8/layout/process5"/>
    <dgm:cxn modelId="{D4C8B4FD-D006-4465-9A7F-EB67B1228F00}" type="presParOf" srcId="{F1CEC0F2-6286-486B-8F2A-97742EBC75FB}" destId="{51CFCEA3-8B8C-4087-A146-D8FF74FC7A42}" srcOrd="3" destOrd="0" presId="urn:microsoft.com/office/officeart/2005/8/layout/process5"/>
    <dgm:cxn modelId="{211F2D0B-E5B0-4E76-84F8-37471F818D53}" type="presParOf" srcId="{51CFCEA3-8B8C-4087-A146-D8FF74FC7A42}" destId="{1A8E1498-9FD7-4A93-A27B-B67D7BA7D65A}" srcOrd="0" destOrd="0" presId="urn:microsoft.com/office/officeart/2005/8/layout/process5"/>
    <dgm:cxn modelId="{DFE920BB-90DD-4DC4-8E31-76C5E86A083A}" type="presParOf" srcId="{F1CEC0F2-6286-486B-8F2A-97742EBC75FB}" destId="{D076B560-1737-4FE2-9650-8467F521C50A}" srcOrd="4" destOrd="0" presId="urn:microsoft.com/office/officeart/2005/8/layout/process5"/>
    <dgm:cxn modelId="{245BBC51-A680-4216-AFBA-0941E991DA00}" type="presParOf" srcId="{F1CEC0F2-6286-486B-8F2A-97742EBC75FB}" destId="{DF0B770F-56E9-467F-8C97-07C2105585F0}" srcOrd="5" destOrd="0" presId="urn:microsoft.com/office/officeart/2005/8/layout/process5"/>
    <dgm:cxn modelId="{D9C63851-2244-4880-993E-AE43F78006F6}" type="presParOf" srcId="{DF0B770F-56E9-467F-8C97-07C2105585F0}" destId="{221680AF-B36F-47AE-B20D-3628AD15A225}" srcOrd="0" destOrd="0" presId="urn:microsoft.com/office/officeart/2005/8/layout/process5"/>
    <dgm:cxn modelId="{0367CC23-7B64-4737-9524-8228981E0018}" type="presParOf" srcId="{F1CEC0F2-6286-486B-8F2A-97742EBC75FB}" destId="{E15128A3-A99E-4486-94CF-5064355192CC}" srcOrd="6" destOrd="0" presId="urn:microsoft.com/office/officeart/2005/8/layout/process5"/>
    <dgm:cxn modelId="{A85D2987-E5F2-429D-9809-67101A1B96F6}" type="presParOf" srcId="{F1CEC0F2-6286-486B-8F2A-97742EBC75FB}" destId="{8625B435-ED58-494C-899D-E72B8CF83576}" srcOrd="7" destOrd="0" presId="urn:microsoft.com/office/officeart/2005/8/layout/process5"/>
    <dgm:cxn modelId="{37019B19-5E06-4994-BA2F-8C9383ADB02E}" type="presParOf" srcId="{8625B435-ED58-494C-899D-E72B8CF83576}" destId="{9898F3D9-5E1B-49F8-AE6A-98712EBC39BA}" srcOrd="0" destOrd="0" presId="urn:microsoft.com/office/officeart/2005/8/layout/process5"/>
    <dgm:cxn modelId="{8EC93F1B-04C9-4676-B024-DDC6EC9B7291}" type="presParOf" srcId="{F1CEC0F2-6286-486B-8F2A-97742EBC75FB}" destId="{ECBECE4F-1F36-4A71-BD92-E74F41E2C939}" srcOrd="8" destOrd="0" presId="urn:microsoft.com/office/officeart/2005/8/layout/process5"/>
    <dgm:cxn modelId="{5549E8C8-FAF9-47C3-86C0-1CE99ABC2850}" type="presParOf" srcId="{F1CEC0F2-6286-486B-8F2A-97742EBC75FB}" destId="{6C3C00A2-02D5-4E1A-8913-43A7665DE06C}" srcOrd="9" destOrd="0" presId="urn:microsoft.com/office/officeart/2005/8/layout/process5"/>
    <dgm:cxn modelId="{ADA4CDF7-29BC-4421-85B2-BE799A455737}" type="presParOf" srcId="{6C3C00A2-02D5-4E1A-8913-43A7665DE06C}" destId="{6FF40018-7686-4FD7-86AC-29FA2379EBA1}" srcOrd="0" destOrd="0" presId="urn:microsoft.com/office/officeart/2005/8/layout/process5"/>
    <dgm:cxn modelId="{9B3468E7-BD5C-473D-A3A1-66DC31009733}" type="presParOf" srcId="{F1CEC0F2-6286-486B-8F2A-97742EBC75FB}" destId="{339D1741-B8F3-4D7C-AB74-663BB7D9EC21}" srcOrd="10" destOrd="0" presId="urn:microsoft.com/office/officeart/2005/8/layout/process5"/>
    <dgm:cxn modelId="{11CBA85C-9633-4599-B056-0456412B2C85}" type="presParOf" srcId="{F1CEC0F2-6286-486B-8F2A-97742EBC75FB}" destId="{48A638F2-575E-4C9C-9718-2F19BC56C56A}" srcOrd="11" destOrd="0" presId="urn:microsoft.com/office/officeart/2005/8/layout/process5"/>
    <dgm:cxn modelId="{6F8F97FE-9D3F-4130-8B85-6AD8694643CD}" type="presParOf" srcId="{48A638F2-575E-4C9C-9718-2F19BC56C56A}" destId="{0852CD79-87CA-4AF9-B6AC-A079C7CCA71C}" srcOrd="0" destOrd="0" presId="urn:microsoft.com/office/officeart/2005/8/layout/process5"/>
    <dgm:cxn modelId="{925073CC-CCFB-4F70-8F62-00567D7B2CC7}" type="presParOf" srcId="{F1CEC0F2-6286-486B-8F2A-97742EBC75FB}" destId="{DC2A1C75-C63F-4060-B385-0FC935493352}" srcOrd="12" destOrd="0" presId="urn:microsoft.com/office/officeart/2005/8/layout/process5"/>
    <dgm:cxn modelId="{90F44C59-ECB5-4F54-A80D-A08C6913A163}" type="presParOf" srcId="{F1CEC0F2-6286-486B-8F2A-97742EBC75FB}" destId="{847BE486-F4BE-43CD-A937-420E1B1FC191}" srcOrd="13" destOrd="0" presId="urn:microsoft.com/office/officeart/2005/8/layout/process5"/>
    <dgm:cxn modelId="{2628A153-763F-4CED-B9AF-FE1097ED533D}" type="presParOf" srcId="{847BE486-F4BE-43CD-A937-420E1B1FC191}" destId="{D8AD22BD-445B-4BE0-AED1-65B9110152D0}" srcOrd="0" destOrd="0" presId="urn:microsoft.com/office/officeart/2005/8/layout/process5"/>
    <dgm:cxn modelId="{989C4E4C-9AAF-44A7-A5E5-03871BDBC619}" type="presParOf" srcId="{F1CEC0F2-6286-486B-8F2A-97742EBC75FB}" destId="{36D68961-0686-4473-9212-7B8F4F6CDB31}" srcOrd="14" destOrd="0" presId="urn:microsoft.com/office/officeart/2005/8/layout/process5"/>
    <dgm:cxn modelId="{B532B93B-A794-460B-B561-5E574860640F}" type="presParOf" srcId="{F1CEC0F2-6286-486B-8F2A-97742EBC75FB}" destId="{448AC15B-5976-457D-ADE4-5F417D7781B6}" srcOrd="15" destOrd="0" presId="urn:microsoft.com/office/officeart/2005/8/layout/process5"/>
    <dgm:cxn modelId="{1ED6B5F3-494F-47A9-B69A-75A286D1F67B}" type="presParOf" srcId="{448AC15B-5976-457D-ADE4-5F417D7781B6}" destId="{4FBFDD72-AD64-4F0A-8377-33F44A944268}" srcOrd="0" destOrd="0" presId="urn:microsoft.com/office/officeart/2005/8/layout/process5"/>
    <dgm:cxn modelId="{39747C1E-41A8-4CCC-BB81-5308DD77546A}" type="presParOf" srcId="{F1CEC0F2-6286-486B-8F2A-97742EBC75FB}" destId="{D55FACFA-B5F8-4759-A0E3-C73017551DBC}" srcOrd="1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5069A89-4C55-45F9-BECB-D0752C5AE394}" type="doc">
      <dgm:prSet loTypeId="urn:microsoft.com/office/officeart/2005/8/layout/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8E513D80-F4D5-4040-A763-CCA7EC9221AC}">
      <dgm:prSet custT="1"/>
      <dgm:spPr/>
      <dgm:t>
        <a:bodyPr/>
        <a:lstStyle/>
        <a:p>
          <a:r>
            <a:rPr lang="da-DK" sz="1400" b="1" dirty="0"/>
            <a:t>Krav om certificering </a:t>
          </a:r>
          <a:br>
            <a:rPr lang="da-DK" sz="1400" b="1" dirty="0"/>
          </a:br>
          <a:r>
            <a:rPr lang="da-DK" sz="1400" b="1" dirty="0"/>
            <a:t>eller autorisation</a:t>
          </a:r>
          <a:endParaRPr lang="da-DK" sz="1400" dirty="0"/>
        </a:p>
      </dgm:t>
    </dgm:pt>
    <dgm:pt modelId="{3F495852-27E8-4E7F-BD47-4BEF54809C3F}" type="parTrans" cxnId="{F56981A1-872A-4D58-92CD-486A3841D115}">
      <dgm:prSet/>
      <dgm:spPr/>
      <dgm:t>
        <a:bodyPr/>
        <a:lstStyle/>
        <a:p>
          <a:endParaRPr lang="da-DK"/>
        </a:p>
      </dgm:t>
    </dgm:pt>
    <dgm:pt modelId="{335CC3FB-2458-42CC-9074-54C0FD71E5DD}" type="sibTrans" cxnId="{F56981A1-872A-4D58-92CD-486A3841D115}">
      <dgm:prSet/>
      <dgm:spPr/>
      <dgm:t>
        <a:bodyPr/>
        <a:lstStyle/>
        <a:p>
          <a:endParaRPr lang="da-DK"/>
        </a:p>
      </dgm:t>
    </dgm:pt>
    <dgm:pt modelId="{360E9C19-D125-4EFF-8120-FB9A38C3455A}">
      <dgm:prSet custT="1"/>
      <dgm:spPr/>
      <dgm:t>
        <a:bodyPr/>
        <a:lstStyle/>
        <a:p>
          <a:r>
            <a:rPr lang="da-DK" sz="1400" dirty="0"/>
            <a:t>Jord </a:t>
          </a:r>
          <a:r>
            <a:rPr lang="da-DK" sz="1400" b="1" u="sng" dirty="0"/>
            <a:t>skal</a:t>
          </a:r>
          <a:r>
            <a:rPr lang="da-DK" sz="1400" dirty="0"/>
            <a:t> udtages af en person med certificering eller autorisation.</a:t>
          </a:r>
          <a:br>
            <a:rPr lang="da-DK" sz="1400" dirty="0"/>
          </a:br>
          <a:endParaRPr lang="da-DK" sz="1400" dirty="0"/>
        </a:p>
      </dgm:t>
    </dgm:pt>
    <dgm:pt modelId="{47F9AF36-46AE-483E-BF43-F8B16B755ADF}" type="parTrans" cxnId="{5CD4B925-8E64-46F2-9DEC-7EE91B50666E}">
      <dgm:prSet/>
      <dgm:spPr/>
      <dgm:t>
        <a:bodyPr/>
        <a:lstStyle/>
        <a:p>
          <a:endParaRPr lang="da-DK"/>
        </a:p>
      </dgm:t>
    </dgm:pt>
    <dgm:pt modelId="{188C073E-CC17-4198-96D1-51F2F5723173}" type="sibTrans" cxnId="{5CD4B925-8E64-46F2-9DEC-7EE91B50666E}">
      <dgm:prSet/>
      <dgm:spPr/>
      <dgm:t>
        <a:bodyPr/>
        <a:lstStyle/>
        <a:p>
          <a:endParaRPr lang="da-DK"/>
        </a:p>
      </dgm:t>
    </dgm:pt>
    <dgm:pt modelId="{4302AFE2-9754-40A7-BC81-0498CF3EB592}">
      <dgm:prSet custT="1"/>
      <dgm:spPr/>
      <dgm:t>
        <a:bodyPr/>
        <a:lstStyle/>
        <a:p>
          <a:r>
            <a:rPr lang="da-DK" sz="1400" dirty="0"/>
            <a:t>Certificering/autorisation giver mulighed for sanktioner ved svindel.</a:t>
          </a:r>
        </a:p>
      </dgm:t>
    </dgm:pt>
    <dgm:pt modelId="{12E6C2CC-2B9E-4D02-9E04-3E946B8FCB39}" type="parTrans" cxnId="{56377AF6-454E-49BD-A792-9B4A35C1CB3A}">
      <dgm:prSet/>
      <dgm:spPr/>
      <dgm:t>
        <a:bodyPr/>
        <a:lstStyle/>
        <a:p>
          <a:endParaRPr lang="da-DK"/>
        </a:p>
      </dgm:t>
    </dgm:pt>
    <dgm:pt modelId="{8564817C-341F-454A-9854-B7C56C857BCD}" type="sibTrans" cxnId="{56377AF6-454E-49BD-A792-9B4A35C1CB3A}">
      <dgm:prSet/>
      <dgm:spPr/>
      <dgm:t>
        <a:bodyPr/>
        <a:lstStyle/>
        <a:p>
          <a:endParaRPr lang="da-DK"/>
        </a:p>
      </dgm:t>
    </dgm:pt>
    <dgm:pt modelId="{01E1981C-EAD7-4859-B085-385ABB1C0EF2}" type="pres">
      <dgm:prSet presAssocID="{15069A89-4C55-45F9-BECB-D0752C5AE394}" presName="linear" presStyleCnt="0">
        <dgm:presLayoutVars>
          <dgm:dir/>
          <dgm:animLvl val="lvl"/>
          <dgm:resizeHandles val="exact"/>
        </dgm:presLayoutVars>
      </dgm:prSet>
      <dgm:spPr/>
    </dgm:pt>
    <dgm:pt modelId="{BFDBD1D7-31BA-47C3-B003-64FE1BB591D4}" type="pres">
      <dgm:prSet presAssocID="{8E513D80-F4D5-4040-A763-CCA7EC9221AC}" presName="parentLin" presStyleCnt="0"/>
      <dgm:spPr/>
    </dgm:pt>
    <dgm:pt modelId="{FA759185-8986-41F5-95F2-3DA2CE8D4EC9}" type="pres">
      <dgm:prSet presAssocID="{8E513D80-F4D5-4040-A763-CCA7EC9221AC}" presName="parentLeftMargin" presStyleLbl="node1" presStyleIdx="0" presStyleCnt="1"/>
      <dgm:spPr/>
    </dgm:pt>
    <dgm:pt modelId="{DBC0390B-A764-4ADD-95C7-7D1F897597FA}" type="pres">
      <dgm:prSet presAssocID="{8E513D80-F4D5-4040-A763-CCA7EC9221AC}" presName="parentText" presStyleLbl="node1" presStyleIdx="0" presStyleCnt="1" custLinFactNeighborX="-97481" custLinFactNeighborY="-817">
        <dgm:presLayoutVars>
          <dgm:chMax val="0"/>
          <dgm:bulletEnabled val="1"/>
        </dgm:presLayoutVars>
      </dgm:prSet>
      <dgm:spPr/>
    </dgm:pt>
    <dgm:pt modelId="{10BAB20A-0485-4584-B882-79CE6F0CA5A9}" type="pres">
      <dgm:prSet presAssocID="{8E513D80-F4D5-4040-A763-CCA7EC9221AC}" presName="negativeSpace" presStyleCnt="0"/>
      <dgm:spPr/>
    </dgm:pt>
    <dgm:pt modelId="{39BF4C4A-1854-4BB5-AA51-EC57BC3F2822}" type="pres">
      <dgm:prSet presAssocID="{8E513D80-F4D5-4040-A763-CCA7EC9221AC}" presName="childText" presStyleLbl="conFgAcc1" presStyleIdx="0" presStyleCnt="1" custLinFactNeighborY="-20706">
        <dgm:presLayoutVars>
          <dgm:bulletEnabled val="1"/>
        </dgm:presLayoutVars>
      </dgm:prSet>
      <dgm:spPr/>
    </dgm:pt>
  </dgm:ptLst>
  <dgm:cxnLst>
    <dgm:cxn modelId="{F76F4608-7C06-45C0-8F25-646DBEC091C0}" type="presOf" srcId="{15069A89-4C55-45F9-BECB-D0752C5AE394}" destId="{01E1981C-EAD7-4859-B085-385ABB1C0EF2}" srcOrd="0" destOrd="0" presId="urn:microsoft.com/office/officeart/2005/8/layout/list1"/>
    <dgm:cxn modelId="{5CD4B925-8E64-46F2-9DEC-7EE91B50666E}" srcId="{8E513D80-F4D5-4040-A763-CCA7EC9221AC}" destId="{360E9C19-D125-4EFF-8120-FB9A38C3455A}" srcOrd="0" destOrd="0" parTransId="{47F9AF36-46AE-483E-BF43-F8B16B755ADF}" sibTransId="{188C073E-CC17-4198-96D1-51F2F5723173}"/>
    <dgm:cxn modelId="{0EE42F40-8B1C-4883-8B89-A7BC8C0E19E2}" type="presOf" srcId="{8E513D80-F4D5-4040-A763-CCA7EC9221AC}" destId="{FA759185-8986-41F5-95F2-3DA2CE8D4EC9}" srcOrd="0" destOrd="0" presId="urn:microsoft.com/office/officeart/2005/8/layout/list1"/>
    <dgm:cxn modelId="{BE547B64-52B3-432F-BFE5-B75E8B98F3F3}" type="presOf" srcId="{8E513D80-F4D5-4040-A763-CCA7EC9221AC}" destId="{DBC0390B-A764-4ADD-95C7-7D1F897597FA}" srcOrd="1" destOrd="0" presId="urn:microsoft.com/office/officeart/2005/8/layout/list1"/>
    <dgm:cxn modelId="{C7909B65-231A-476B-96D0-FBE7A3385629}" type="presOf" srcId="{4302AFE2-9754-40A7-BC81-0498CF3EB592}" destId="{39BF4C4A-1854-4BB5-AA51-EC57BC3F2822}" srcOrd="0" destOrd="1" presId="urn:microsoft.com/office/officeart/2005/8/layout/list1"/>
    <dgm:cxn modelId="{F56981A1-872A-4D58-92CD-486A3841D115}" srcId="{15069A89-4C55-45F9-BECB-D0752C5AE394}" destId="{8E513D80-F4D5-4040-A763-CCA7EC9221AC}" srcOrd="0" destOrd="0" parTransId="{3F495852-27E8-4E7F-BD47-4BEF54809C3F}" sibTransId="{335CC3FB-2458-42CC-9074-54C0FD71E5DD}"/>
    <dgm:cxn modelId="{C83003CC-E56D-4EA7-ADE3-8D9CB74250A6}" type="presOf" srcId="{360E9C19-D125-4EFF-8120-FB9A38C3455A}" destId="{39BF4C4A-1854-4BB5-AA51-EC57BC3F2822}" srcOrd="0" destOrd="0" presId="urn:microsoft.com/office/officeart/2005/8/layout/list1"/>
    <dgm:cxn modelId="{56377AF6-454E-49BD-A792-9B4A35C1CB3A}" srcId="{8E513D80-F4D5-4040-A763-CCA7EC9221AC}" destId="{4302AFE2-9754-40A7-BC81-0498CF3EB592}" srcOrd="1" destOrd="0" parTransId="{12E6C2CC-2B9E-4D02-9E04-3E946B8FCB39}" sibTransId="{8564817C-341F-454A-9854-B7C56C857BCD}"/>
    <dgm:cxn modelId="{9321BA81-F2D9-4DA7-878A-40F2A7C44B6C}" type="presParOf" srcId="{01E1981C-EAD7-4859-B085-385ABB1C0EF2}" destId="{BFDBD1D7-31BA-47C3-B003-64FE1BB591D4}" srcOrd="0" destOrd="0" presId="urn:microsoft.com/office/officeart/2005/8/layout/list1"/>
    <dgm:cxn modelId="{787D198B-B80D-4AEB-807A-4D43D0C60ED9}" type="presParOf" srcId="{BFDBD1D7-31BA-47C3-B003-64FE1BB591D4}" destId="{FA759185-8986-41F5-95F2-3DA2CE8D4EC9}" srcOrd="0" destOrd="0" presId="urn:microsoft.com/office/officeart/2005/8/layout/list1"/>
    <dgm:cxn modelId="{011E41AE-8CBD-42A9-A225-19A2648EA6B6}" type="presParOf" srcId="{BFDBD1D7-31BA-47C3-B003-64FE1BB591D4}" destId="{DBC0390B-A764-4ADD-95C7-7D1F897597FA}" srcOrd="1" destOrd="0" presId="urn:microsoft.com/office/officeart/2005/8/layout/list1"/>
    <dgm:cxn modelId="{9FB30BF5-3A52-40B0-A8CD-BCFE2DE2AEBC}" type="presParOf" srcId="{01E1981C-EAD7-4859-B085-385ABB1C0EF2}" destId="{10BAB20A-0485-4584-B882-79CE6F0CA5A9}" srcOrd="1" destOrd="0" presId="urn:microsoft.com/office/officeart/2005/8/layout/list1"/>
    <dgm:cxn modelId="{1A10D9EE-2D00-48B3-AF6E-25596FD02F92}" type="presParOf" srcId="{01E1981C-EAD7-4859-B085-385ABB1C0EF2}" destId="{39BF4C4A-1854-4BB5-AA51-EC57BC3F2822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578288F-804D-4511-886C-E4CEAE49EFA7}" type="doc">
      <dgm:prSet loTypeId="urn:microsoft.com/office/officeart/2005/8/layout/orgChart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331E9155-FE30-43C7-B60F-8EB7600C10A3}">
      <dgm:prSet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da-DK" sz="1500" b="1" dirty="0"/>
            <a:t>Anmeldelse af alt jordflytning </a:t>
          </a:r>
        </a:p>
      </dgm:t>
    </dgm:pt>
    <dgm:pt modelId="{BFD2D471-A152-4EB5-A185-4AC8CE9D01E2}" type="parTrans" cxnId="{53545B69-30D4-4735-B589-C93ACB64B8D4}">
      <dgm:prSet/>
      <dgm:spPr/>
      <dgm:t>
        <a:bodyPr/>
        <a:lstStyle/>
        <a:p>
          <a:endParaRPr lang="da-DK"/>
        </a:p>
      </dgm:t>
    </dgm:pt>
    <dgm:pt modelId="{9371447E-310F-4359-BF6F-CE54DAE28293}" type="sibTrans" cxnId="{53545B69-30D4-4735-B589-C93ACB64B8D4}">
      <dgm:prSet/>
      <dgm:spPr/>
      <dgm:t>
        <a:bodyPr/>
        <a:lstStyle/>
        <a:p>
          <a:endParaRPr lang="da-DK"/>
        </a:p>
      </dgm:t>
    </dgm:pt>
    <dgm:pt modelId="{48998DFE-681A-488E-BA25-DFAA278B554C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da-DK" sz="1100" dirty="0"/>
            <a:t>Hvis ikke alt jord skal anmeldes er det for nemt for en </a:t>
          </a:r>
          <a:r>
            <a:rPr lang="da-DK" sz="1100" dirty="0" err="1"/>
            <a:t>Fasar</a:t>
          </a:r>
          <a:r>
            <a:rPr lang="da-DK" sz="1100" dirty="0"/>
            <a:t> at sige at jorden kommer fra landzone.</a:t>
          </a:r>
        </a:p>
      </dgm:t>
    </dgm:pt>
    <dgm:pt modelId="{4B1366BE-B804-4A9D-A046-D1C99255C8D7}" type="parTrans" cxnId="{1E0C72BC-4AFB-490D-B93F-78A5E0D1ACC3}">
      <dgm:prSet/>
      <dgm:spPr/>
      <dgm:t>
        <a:bodyPr/>
        <a:lstStyle/>
        <a:p>
          <a:endParaRPr lang="da-DK"/>
        </a:p>
      </dgm:t>
    </dgm:pt>
    <dgm:pt modelId="{54F389DB-A7B4-4459-A08D-F6ED7D017D6B}" type="sibTrans" cxnId="{1E0C72BC-4AFB-490D-B93F-78A5E0D1ACC3}">
      <dgm:prSet/>
      <dgm:spPr/>
      <dgm:t>
        <a:bodyPr/>
        <a:lstStyle/>
        <a:p>
          <a:endParaRPr lang="da-DK"/>
        </a:p>
      </dgm:t>
    </dgm:pt>
    <dgm:pt modelId="{F1E272B9-048D-4DCE-93FD-E48147C8C6C7}">
      <dgm:prSet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da-DK" sz="1500" b="1" dirty="0"/>
            <a:t>Jordflytnings-bekendtgørelsen</a:t>
          </a:r>
        </a:p>
      </dgm:t>
    </dgm:pt>
    <dgm:pt modelId="{27ED0970-583D-49A3-9D2A-CD36F87E3D89}" type="parTrans" cxnId="{06503332-BF0B-47B9-AE51-DD26288111CC}">
      <dgm:prSet/>
      <dgm:spPr/>
      <dgm:t>
        <a:bodyPr/>
        <a:lstStyle/>
        <a:p>
          <a:endParaRPr lang="da-DK"/>
        </a:p>
      </dgm:t>
    </dgm:pt>
    <dgm:pt modelId="{DCB66F55-367B-43DC-AC75-F68B8382F735}" type="sibTrans" cxnId="{06503332-BF0B-47B9-AE51-DD26288111CC}">
      <dgm:prSet/>
      <dgm:spPr/>
      <dgm:t>
        <a:bodyPr/>
        <a:lstStyle/>
        <a:p>
          <a:endParaRPr lang="da-DK"/>
        </a:p>
      </dgm:t>
    </dgm:pt>
    <dgm:pt modelId="{41375762-1ECF-4226-B813-7F27466E64F0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a-DK" sz="1100" dirty="0"/>
            <a:t>Få nu ensartet de regler: Jordplan Sjælland </a:t>
          </a:r>
          <a:br>
            <a:rPr lang="da-DK" sz="1100" dirty="0"/>
          </a:br>
          <a:r>
            <a:rPr lang="da-DK" sz="1100" dirty="0"/>
            <a:t>vs. Resten af DK</a:t>
          </a:r>
        </a:p>
      </dgm:t>
    </dgm:pt>
    <dgm:pt modelId="{FA01F2DE-F445-4C5D-B783-30A0D0CC13D1}" type="parTrans" cxnId="{67C0A2CC-8611-4BA7-B7CC-E96544C9D68C}">
      <dgm:prSet/>
      <dgm:spPr/>
      <dgm:t>
        <a:bodyPr/>
        <a:lstStyle/>
        <a:p>
          <a:endParaRPr lang="da-DK"/>
        </a:p>
      </dgm:t>
    </dgm:pt>
    <dgm:pt modelId="{F718CF06-7290-4375-AD24-F177AF4F7990}" type="sibTrans" cxnId="{67C0A2CC-8611-4BA7-B7CC-E96544C9D68C}">
      <dgm:prSet/>
      <dgm:spPr/>
      <dgm:t>
        <a:bodyPr/>
        <a:lstStyle/>
        <a:p>
          <a:endParaRPr lang="da-DK"/>
        </a:p>
      </dgm:t>
    </dgm:pt>
    <dgm:pt modelId="{1F64F28A-CB88-41D4-B244-E86622F2B561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a-DK" sz="1100" dirty="0"/>
            <a:t>Kulbrinte grænseværdier</a:t>
          </a:r>
        </a:p>
      </dgm:t>
    </dgm:pt>
    <dgm:pt modelId="{D1B1E440-DB6E-438B-8832-4CF706E16A64}" type="parTrans" cxnId="{39BD812E-1475-446C-9651-65579A96F84A}">
      <dgm:prSet/>
      <dgm:spPr/>
      <dgm:t>
        <a:bodyPr/>
        <a:lstStyle/>
        <a:p>
          <a:endParaRPr lang="da-DK"/>
        </a:p>
      </dgm:t>
    </dgm:pt>
    <dgm:pt modelId="{19BF854B-650B-4406-BDD0-93308C709FC5}" type="sibTrans" cxnId="{39BD812E-1475-446C-9651-65579A96F84A}">
      <dgm:prSet/>
      <dgm:spPr/>
      <dgm:t>
        <a:bodyPr/>
        <a:lstStyle/>
        <a:p>
          <a:endParaRPr lang="da-DK"/>
        </a:p>
      </dgm:t>
    </dgm:pt>
    <dgm:pt modelId="{56E7592F-BE41-4F77-B1D0-674DEBE0E12E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a-DK" sz="1100" dirty="0"/>
            <a:t>PFAS og andre stoffer?</a:t>
          </a:r>
        </a:p>
      </dgm:t>
    </dgm:pt>
    <dgm:pt modelId="{9B36F73F-849C-4332-9CD8-9F1DC651084B}" type="parTrans" cxnId="{56F558A2-971E-43D8-ABBD-CE0BDCC89BB2}">
      <dgm:prSet/>
      <dgm:spPr/>
      <dgm:t>
        <a:bodyPr/>
        <a:lstStyle/>
        <a:p>
          <a:endParaRPr lang="da-DK"/>
        </a:p>
      </dgm:t>
    </dgm:pt>
    <dgm:pt modelId="{860C3634-2966-458E-B50F-88F669027749}" type="sibTrans" cxnId="{56F558A2-971E-43D8-ABBD-CE0BDCC89BB2}">
      <dgm:prSet/>
      <dgm:spPr/>
      <dgm:t>
        <a:bodyPr/>
        <a:lstStyle/>
        <a:p>
          <a:endParaRPr lang="da-DK"/>
        </a:p>
      </dgm:t>
    </dgm:pt>
    <dgm:pt modelId="{B11111C8-F90E-4E7D-AF26-D7211CD85492}" type="pres">
      <dgm:prSet presAssocID="{6578288F-804D-4511-886C-E4CEAE49EFA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26707B7-ECEA-4BFC-9C7B-271C2076B074}" type="pres">
      <dgm:prSet presAssocID="{331E9155-FE30-43C7-B60F-8EB7600C10A3}" presName="hierRoot1" presStyleCnt="0">
        <dgm:presLayoutVars>
          <dgm:hierBranch val="init"/>
        </dgm:presLayoutVars>
      </dgm:prSet>
      <dgm:spPr/>
    </dgm:pt>
    <dgm:pt modelId="{E8D6D929-6374-4588-ABA0-AD2875F1B510}" type="pres">
      <dgm:prSet presAssocID="{331E9155-FE30-43C7-B60F-8EB7600C10A3}" presName="rootComposite1" presStyleCnt="0"/>
      <dgm:spPr/>
    </dgm:pt>
    <dgm:pt modelId="{BEE5418B-10DF-405C-8D19-BDDF73E0BB5A}" type="pres">
      <dgm:prSet presAssocID="{331E9155-FE30-43C7-B60F-8EB7600C10A3}" presName="rootText1" presStyleLbl="node0" presStyleIdx="0" presStyleCnt="2">
        <dgm:presLayoutVars>
          <dgm:chPref val="3"/>
        </dgm:presLayoutVars>
      </dgm:prSet>
      <dgm:spPr/>
    </dgm:pt>
    <dgm:pt modelId="{BAB2C7F0-91E6-413A-9CB6-31B748768E12}" type="pres">
      <dgm:prSet presAssocID="{331E9155-FE30-43C7-B60F-8EB7600C10A3}" presName="rootConnector1" presStyleLbl="node1" presStyleIdx="0" presStyleCnt="0"/>
      <dgm:spPr/>
    </dgm:pt>
    <dgm:pt modelId="{A808F8A5-59F9-4E01-85DE-91068D8C3907}" type="pres">
      <dgm:prSet presAssocID="{331E9155-FE30-43C7-B60F-8EB7600C10A3}" presName="hierChild2" presStyleCnt="0"/>
      <dgm:spPr/>
    </dgm:pt>
    <dgm:pt modelId="{1310E4A8-765C-43E0-A990-A99C95158F54}" type="pres">
      <dgm:prSet presAssocID="{4B1366BE-B804-4A9D-A046-D1C99255C8D7}" presName="Name37" presStyleLbl="parChTrans1D2" presStyleIdx="0" presStyleCnt="4"/>
      <dgm:spPr/>
    </dgm:pt>
    <dgm:pt modelId="{169C6F6A-F485-4D0D-967D-9BC0DDC3CA42}" type="pres">
      <dgm:prSet presAssocID="{48998DFE-681A-488E-BA25-DFAA278B554C}" presName="hierRoot2" presStyleCnt="0">
        <dgm:presLayoutVars>
          <dgm:hierBranch val="init"/>
        </dgm:presLayoutVars>
      </dgm:prSet>
      <dgm:spPr/>
    </dgm:pt>
    <dgm:pt modelId="{CCFB54DC-70E3-42F6-A694-FCA50D0A6D71}" type="pres">
      <dgm:prSet presAssocID="{48998DFE-681A-488E-BA25-DFAA278B554C}" presName="rootComposite" presStyleCnt="0"/>
      <dgm:spPr/>
    </dgm:pt>
    <dgm:pt modelId="{89C81FC1-D2B3-4560-AD87-F72256760022}" type="pres">
      <dgm:prSet presAssocID="{48998DFE-681A-488E-BA25-DFAA278B554C}" presName="rootText" presStyleLbl="node2" presStyleIdx="0" presStyleCnt="4">
        <dgm:presLayoutVars>
          <dgm:chPref val="3"/>
        </dgm:presLayoutVars>
      </dgm:prSet>
      <dgm:spPr/>
    </dgm:pt>
    <dgm:pt modelId="{F58CCBFA-5980-4C0B-94F6-35EEF7BC4457}" type="pres">
      <dgm:prSet presAssocID="{48998DFE-681A-488E-BA25-DFAA278B554C}" presName="rootConnector" presStyleLbl="node2" presStyleIdx="0" presStyleCnt="4"/>
      <dgm:spPr/>
    </dgm:pt>
    <dgm:pt modelId="{48AEA46A-C6DE-42ED-B46F-CDFE2639FDE1}" type="pres">
      <dgm:prSet presAssocID="{48998DFE-681A-488E-BA25-DFAA278B554C}" presName="hierChild4" presStyleCnt="0"/>
      <dgm:spPr/>
    </dgm:pt>
    <dgm:pt modelId="{0B0ACC1B-934F-42A8-8236-520C5E5B63A6}" type="pres">
      <dgm:prSet presAssocID="{48998DFE-681A-488E-BA25-DFAA278B554C}" presName="hierChild5" presStyleCnt="0"/>
      <dgm:spPr/>
    </dgm:pt>
    <dgm:pt modelId="{D0F3202C-1291-44B1-B635-70D740778601}" type="pres">
      <dgm:prSet presAssocID="{331E9155-FE30-43C7-B60F-8EB7600C10A3}" presName="hierChild3" presStyleCnt="0"/>
      <dgm:spPr/>
    </dgm:pt>
    <dgm:pt modelId="{7693E985-0513-4465-A07A-1836637C0365}" type="pres">
      <dgm:prSet presAssocID="{F1E272B9-048D-4DCE-93FD-E48147C8C6C7}" presName="hierRoot1" presStyleCnt="0">
        <dgm:presLayoutVars>
          <dgm:hierBranch val="init"/>
        </dgm:presLayoutVars>
      </dgm:prSet>
      <dgm:spPr/>
    </dgm:pt>
    <dgm:pt modelId="{3095BAA2-E612-4E9F-811E-CFEDD71BDA2D}" type="pres">
      <dgm:prSet presAssocID="{F1E272B9-048D-4DCE-93FD-E48147C8C6C7}" presName="rootComposite1" presStyleCnt="0"/>
      <dgm:spPr/>
    </dgm:pt>
    <dgm:pt modelId="{8BDF3573-3A6E-449D-AEBB-E02B31F285D9}" type="pres">
      <dgm:prSet presAssocID="{F1E272B9-048D-4DCE-93FD-E48147C8C6C7}" presName="rootText1" presStyleLbl="node0" presStyleIdx="1" presStyleCnt="2">
        <dgm:presLayoutVars>
          <dgm:chPref val="3"/>
        </dgm:presLayoutVars>
      </dgm:prSet>
      <dgm:spPr/>
    </dgm:pt>
    <dgm:pt modelId="{994C1291-7891-4D44-B9FD-DD0436139D65}" type="pres">
      <dgm:prSet presAssocID="{F1E272B9-048D-4DCE-93FD-E48147C8C6C7}" presName="rootConnector1" presStyleLbl="node1" presStyleIdx="0" presStyleCnt="0"/>
      <dgm:spPr/>
    </dgm:pt>
    <dgm:pt modelId="{8ACBC23D-C2AE-401A-A767-93D0EFDA9B23}" type="pres">
      <dgm:prSet presAssocID="{F1E272B9-048D-4DCE-93FD-E48147C8C6C7}" presName="hierChild2" presStyleCnt="0"/>
      <dgm:spPr/>
    </dgm:pt>
    <dgm:pt modelId="{D3A35B54-1874-4C4F-833C-33469C430AA6}" type="pres">
      <dgm:prSet presAssocID="{FA01F2DE-F445-4C5D-B783-30A0D0CC13D1}" presName="Name37" presStyleLbl="parChTrans1D2" presStyleIdx="1" presStyleCnt="4"/>
      <dgm:spPr/>
    </dgm:pt>
    <dgm:pt modelId="{4BD6D594-D023-459F-974C-15D61E09FAF5}" type="pres">
      <dgm:prSet presAssocID="{41375762-1ECF-4226-B813-7F27466E64F0}" presName="hierRoot2" presStyleCnt="0">
        <dgm:presLayoutVars>
          <dgm:hierBranch val="init"/>
        </dgm:presLayoutVars>
      </dgm:prSet>
      <dgm:spPr/>
    </dgm:pt>
    <dgm:pt modelId="{98891D3D-DE6D-4236-8BCD-1E411AF4D783}" type="pres">
      <dgm:prSet presAssocID="{41375762-1ECF-4226-B813-7F27466E64F0}" presName="rootComposite" presStyleCnt="0"/>
      <dgm:spPr/>
    </dgm:pt>
    <dgm:pt modelId="{352FC2C3-02FB-414D-AFC6-7FBAFFFC9328}" type="pres">
      <dgm:prSet presAssocID="{41375762-1ECF-4226-B813-7F27466E64F0}" presName="rootText" presStyleLbl="node2" presStyleIdx="1" presStyleCnt="4">
        <dgm:presLayoutVars>
          <dgm:chPref val="3"/>
        </dgm:presLayoutVars>
      </dgm:prSet>
      <dgm:spPr/>
    </dgm:pt>
    <dgm:pt modelId="{FD02C7E5-FFAC-4B26-89BA-2DE5A0E44531}" type="pres">
      <dgm:prSet presAssocID="{41375762-1ECF-4226-B813-7F27466E64F0}" presName="rootConnector" presStyleLbl="node2" presStyleIdx="1" presStyleCnt="4"/>
      <dgm:spPr/>
    </dgm:pt>
    <dgm:pt modelId="{AE0409A8-8665-4940-9F89-407A7E22166B}" type="pres">
      <dgm:prSet presAssocID="{41375762-1ECF-4226-B813-7F27466E64F0}" presName="hierChild4" presStyleCnt="0"/>
      <dgm:spPr/>
    </dgm:pt>
    <dgm:pt modelId="{815C1E2B-414C-4C8A-AE03-1D5E6A4A7ADA}" type="pres">
      <dgm:prSet presAssocID="{41375762-1ECF-4226-B813-7F27466E64F0}" presName="hierChild5" presStyleCnt="0"/>
      <dgm:spPr/>
    </dgm:pt>
    <dgm:pt modelId="{8E1440AB-872A-4083-A53C-99F0C7E8F1DC}" type="pres">
      <dgm:prSet presAssocID="{D1B1E440-DB6E-438B-8832-4CF706E16A64}" presName="Name37" presStyleLbl="parChTrans1D2" presStyleIdx="2" presStyleCnt="4"/>
      <dgm:spPr/>
    </dgm:pt>
    <dgm:pt modelId="{0054A129-AC62-43AB-B03F-149F2BE60732}" type="pres">
      <dgm:prSet presAssocID="{1F64F28A-CB88-41D4-B244-E86622F2B561}" presName="hierRoot2" presStyleCnt="0">
        <dgm:presLayoutVars>
          <dgm:hierBranch val="init"/>
        </dgm:presLayoutVars>
      </dgm:prSet>
      <dgm:spPr/>
    </dgm:pt>
    <dgm:pt modelId="{0A509903-BE6B-4276-8B74-4637F49904FD}" type="pres">
      <dgm:prSet presAssocID="{1F64F28A-CB88-41D4-B244-E86622F2B561}" presName="rootComposite" presStyleCnt="0"/>
      <dgm:spPr/>
    </dgm:pt>
    <dgm:pt modelId="{E039DEB8-6941-42F3-82A4-F7173E1547D5}" type="pres">
      <dgm:prSet presAssocID="{1F64F28A-CB88-41D4-B244-E86622F2B561}" presName="rootText" presStyleLbl="node2" presStyleIdx="2" presStyleCnt="4">
        <dgm:presLayoutVars>
          <dgm:chPref val="3"/>
        </dgm:presLayoutVars>
      </dgm:prSet>
      <dgm:spPr/>
    </dgm:pt>
    <dgm:pt modelId="{A188E456-1DE3-4A6A-A1BD-F100A2F0A20E}" type="pres">
      <dgm:prSet presAssocID="{1F64F28A-CB88-41D4-B244-E86622F2B561}" presName="rootConnector" presStyleLbl="node2" presStyleIdx="2" presStyleCnt="4"/>
      <dgm:spPr/>
    </dgm:pt>
    <dgm:pt modelId="{48E7E139-806C-41C0-901E-0870FA085AB8}" type="pres">
      <dgm:prSet presAssocID="{1F64F28A-CB88-41D4-B244-E86622F2B561}" presName="hierChild4" presStyleCnt="0"/>
      <dgm:spPr/>
    </dgm:pt>
    <dgm:pt modelId="{6DE75124-6C5E-4AA8-A28D-61827E9BDDB8}" type="pres">
      <dgm:prSet presAssocID="{1F64F28A-CB88-41D4-B244-E86622F2B561}" presName="hierChild5" presStyleCnt="0"/>
      <dgm:spPr/>
    </dgm:pt>
    <dgm:pt modelId="{BBDDA87A-D776-4F35-B722-3FD148222393}" type="pres">
      <dgm:prSet presAssocID="{9B36F73F-849C-4332-9CD8-9F1DC651084B}" presName="Name37" presStyleLbl="parChTrans1D2" presStyleIdx="3" presStyleCnt="4"/>
      <dgm:spPr/>
    </dgm:pt>
    <dgm:pt modelId="{408E8FFD-890A-494D-96DB-1D4C66CD378D}" type="pres">
      <dgm:prSet presAssocID="{56E7592F-BE41-4F77-B1D0-674DEBE0E12E}" presName="hierRoot2" presStyleCnt="0">
        <dgm:presLayoutVars>
          <dgm:hierBranch val="init"/>
        </dgm:presLayoutVars>
      </dgm:prSet>
      <dgm:spPr/>
    </dgm:pt>
    <dgm:pt modelId="{57924290-631A-41A7-BC85-60A3D29AF746}" type="pres">
      <dgm:prSet presAssocID="{56E7592F-BE41-4F77-B1D0-674DEBE0E12E}" presName="rootComposite" presStyleCnt="0"/>
      <dgm:spPr/>
    </dgm:pt>
    <dgm:pt modelId="{CE8D609D-BC3C-4011-82E4-858CF9810B6B}" type="pres">
      <dgm:prSet presAssocID="{56E7592F-BE41-4F77-B1D0-674DEBE0E12E}" presName="rootText" presStyleLbl="node2" presStyleIdx="3" presStyleCnt="4">
        <dgm:presLayoutVars>
          <dgm:chPref val="3"/>
        </dgm:presLayoutVars>
      </dgm:prSet>
      <dgm:spPr/>
    </dgm:pt>
    <dgm:pt modelId="{2ADC54E2-89B3-4F9C-867D-B3B9C1ABED70}" type="pres">
      <dgm:prSet presAssocID="{56E7592F-BE41-4F77-B1D0-674DEBE0E12E}" presName="rootConnector" presStyleLbl="node2" presStyleIdx="3" presStyleCnt="4"/>
      <dgm:spPr/>
    </dgm:pt>
    <dgm:pt modelId="{232D416F-1B10-41B5-AA29-265C9D512CC0}" type="pres">
      <dgm:prSet presAssocID="{56E7592F-BE41-4F77-B1D0-674DEBE0E12E}" presName="hierChild4" presStyleCnt="0"/>
      <dgm:spPr/>
    </dgm:pt>
    <dgm:pt modelId="{8A2F8A71-903A-489B-9709-B3B7C9E06CBF}" type="pres">
      <dgm:prSet presAssocID="{56E7592F-BE41-4F77-B1D0-674DEBE0E12E}" presName="hierChild5" presStyleCnt="0"/>
      <dgm:spPr/>
    </dgm:pt>
    <dgm:pt modelId="{72333D5F-6181-4A6F-9B86-B7C183319E7F}" type="pres">
      <dgm:prSet presAssocID="{F1E272B9-048D-4DCE-93FD-E48147C8C6C7}" presName="hierChild3" presStyleCnt="0"/>
      <dgm:spPr/>
    </dgm:pt>
  </dgm:ptLst>
  <dgm:cxnLst>
    <dgm:cxn modelId="{4F128D05-83EB-4DB6-B34E-E0294A111FCA}" type="presOf" srcId="{331E9155-FE30-43C7-B60F-8EB7600C10A3}" destId="{BAB2C7F0-91E6-413A-9CB6-31B748768E12}" srcOrd="1" destOrd="0" presId="urn:microsoft.com/office/officeart/2005/8/layout/orgChart1"/>
    <dgm:cxn modelId="{71F3ED0A-44EB-4F2A-97C0-D760F11208C0}" type="presOf" srcId="{FA01F2DE-F445-4C5D-B783-30A0D0CC13D1}" destId="{D3A35B54-1874-4C4F-833C-33469C430AA6}" srcOrd="0" destOrd="0" presId="urn:microsoft.com/office/officeart/2005/8/layout/orgChart1"/>
    <dgm:cxn modelId="{3AAE3E15-A989-4383-80F8-99DFE973F402}" type="presOf" srcId="{1F64F28A-CB88-41D4-B244-E86622F2B561}" destId="{A188E456-1DE3-4A6A-A1BD-F100A2F0A20E}" srcOrd="1" destOrd="0" presId="urn:microsoft.com/office/officeart/2005/8/layout/orgChart1"/>
    <dgm:cxn modelId="{FC23ED1D-944E-4AA7-861D-43A212CB29B7}" type="presOf" srcId="{1F64F28A-CB88-41D4-B244-E86622F2B561}" destId="{E039DEB8-6941-42F3-82A4-F7173E1547D5}" srcOrd="0" destOrd="0" presId="urn:microsoft.com/office/officeart/2005/8/layout/orgChart1"/>
    <dgm:cxn modelId="{39BD812E-1475-446C-9651-65579A96F84A}" srcId="{F1E272B9-048D-4DCE-93FD-E48147C8C6C7}" destId="{1F64F28A-CB88-41D4-B244-E86622F2B561}" srcOrd="1" destOrd="0" parTransId="{D1B1E440-DB6E-438B-8832-4CF706E16A64}" sibTransId="{19BF854B-650B-4406-BDD0-93308C709FC5}"/>
    <dgm:cxn modelId="{06503332-BF0B-47B9-AE51-DD26288111CC}" srcId="{6578288F-804D-4511-886C-E4CEAE49EFA7}" destId="{F1E272B9-048D-4DCE-93FD-E48147C8C6C7}" srcOrd="1" destOrd="0" parTransId="{27ED0970-583D-49A3-9D2A-CD36F87E3D89}" sibTransId="{DCB66F55-367B-43DC-AC75-F68B8382F735}"/>
    <dgm:cxn modelId="{9198B245-E271-4FF4-9626-FC89A6C9B853}" type="presOf" srcId="{48998DFE-681A-488E-BA25-DFAA278B554C}" destId="{F58CCBFA-5980-4C0B-94F6-35EEF7BC4457}" srcOrd="1" destOrd="0" presId="urn:microsoft.com/office/officeart/2005/8/layout/orgChart1"/>
    <dgm:cxn modelId="{53545B69-30D4-4735-B589-C93ACB64B8D4}" srcId="{6578288F-804D-4511-886C-E4CEAE49EFA7}" destId="{331E9155-FE30-43C7-B60F-8EB7600C10A3}" srcOrd="0" destOrd="0" parTransId="{BFD2D471-A152-4EB5-A185-4AC8CE9D01E2}" sibTransId="{9371447E-310F-4359-BF6F-CE54DAE28293}"/>
    <dgm:cxn modelId="{5DDF6869-9093-4E81-9FF7-26B9BD1B8B86}" type="presOf" srcId="{331E9155-FE30-43C7-B60F-8EB7600C10A3}" destId="{BEE5418B-10DF-405C-8D19-BDDF73E0BB5A}" srcOrd="0" destOrd="0" presId="urn:microsoft.com/office/officeart/2005/8/layout/orgChart1"/>
    <dgm:cxn modelId="{B0CB916C-7CB0-4A4B-8C65-9025C63FCDCB}" type="presOf" srcId="{D1B1E440-DB6E-438B-8832-4CF706E16A64}" destId="{8E1440AB-872A-4083-A53C-99F0C7E8F1DC}" srcOrd="0" destOrd="0" presId="urn:microsoft.com/office/officeart/2005/8/layout/orgChart1"/>
    <dgm:cxn modelId="{93A4A24C-93C3-4D96-BBC1-F16E8C393989}" type="presOf" srcId="{9B36F73F-849C-4332-9CD8-9F1DC651084B}" destId="{BBDDA87A-D776-4F35-B722-3FD148222393}" srcOrd="0" destOrd="0" presId="urn:microsoft.com/office/officeart/2005/8/layout/orgChart1"/>
    <dgm:cxn modelId="{6541308A-3313-481F-8EC5-E312965EFC36}" type="presOf" srcId="{6578288F-804D-4511-886C-E4CEAE49EFA7}" destId="{B11111C8-F90E-4E7D-AF26-D7211CD85492}" srcOrd="0" destOrd="0" presId="urn:microsoft.com/office/officeart/2005/8/layout/orgChart1"/>
    <dgm:cxn modelId="{DD536A8D-3BA5-454D-853A-96A7521B0F30}" type="presOf" srcId="{56E7592F-BE41-4F77-B1D0-674DEBE0E12E}" destId="{2ADC54E2-89B3-4F9C-867D-B3B9C1ABED70}" srcOrd="1" destOrd="0" presId="urn:microsoft.com/office/officeart/2005/8/layout/orgChart1"/>
    <dgm:cxn modelId="{56F558A2-971E-43D8-ABBD-CE0BDCC89BB2}" srcId="{F1E272B9-048D-4DCE-93FD-E48147C8C6C7}" destId="{56E7592F-BE41-4F77-B1D0-674DEBE0E12E}" srcOrd="2" destOrd="0" parTransId="{9B36F73F-849C-4332-9CD8-9F1DC651084B}" sibTransId="{860C3634-2966-458E-B50F-88F669027749}"/>
    <dgm:cxn modelId="{48947EAB-6E57-44A0-8EDA-B63C592A145E}" type="presOf" srcId="{56E7592F-BE41-4F77-B1D0-674DEBE0E12E}" destId="{CE8D609D-BC3C-4011-82E4-858CF9810B6B}" srcOrd="0" destOrd="0" presId="urn:microsoft.com/office/officeart/2005/8/layout/orgChart1"/>
    <dgm:cxn modelId="{6CCD0DAE-6032-427A-8570-27AD272B9C1D}" type="presOf" srcId="{48998DFE-681A-488E-BA25-DFAA278B554C}" destId="{89C81FC1-D2B3-4560-AD87-F72256760022}" srcOrd="0" destOrd="0" presId="urn:microsoft.com/office/officeart/2005/8/layout/orgChart1"/>
    <dgm:cxn modelId="{07E0D2B9-8F48-44C0-B407-D2DA399DDB70}" type="presOf" srcId="{41375762-1ECF-4226-B813-7F27466E64F0}" destId="{352FC2C3-02FB-414D-AFC6-7FBAFFFC9328}" srcOrd="0" destOrd="0" presId="urn:microsoft.com/office/officeart/2005/8/layout/orgChart1"/>
    <dgm:cxn modelId="{1E0C72BC-4AFB-490D-B93F-78A5E0D1ACC3}" srcId="{331E9155-FE30-43C7-B60F-8EB7600C10A3}" destId="{48998DFE-681A-488E-BA25-DFAA278B554C}" srcOrd="0" destOrd="0" parTransId="{4B1366BE-B804-4A9D-A046-D1C99255C8D7}" sibTransId="{54F389DB-A7B4-4459-A08D-F6ED7D017D6B}"/>
    <dgm:cxn modelId="{8946ACC0-2999-49CB-B415-8323CCCAE5BF}" type="presOf" srcId="{41375762-1ECF-4226-B813-7F27466E64F0}" destId="{FD02C7E5-FFAC-4B26-89BA-2DE5A0E44531}" srcOrd="1" destOrd="0" presId="urn:microsoft.com/office/officeart/2005/8/layout/orgChart1"/>
    <dgm:cxn modelId="{F48C94C6-B875-4D4F-BD82-482C388057C8}" type="presOf" srcId="{F1E272B9-048D-4DCE-93FD-E48147C8C6C7}" destId="{8BDF3573-3A6E-449D-AEBB-E02B31F285D9}" srcOrd="0" destOrd="0" presId="urn:microsoft.com/office/officeart/2005/8/layout/orgChart1"/>
    <dgm:cxn modelId="{67C0A2CC-8611-4BA7-B7CC-E96544C9D68C}" srcId="{F1E272B9-048D-4DCE-93FD-E48147C8C6C7}" destId="{41375762-1ECF-4226-B813-7F27466E64F0}" srcOrd="0" destOrd="0" parTransId="{FA01F2DE-F445-4C5D-B783-30A0D0CC13D1}" sibTransId="{F718CF06-7290-4375-AD24-F177AF4F7990}"/>
    <dgm:cxn modelId="{433576CE-1449-404F-8878-EB987F86D11A}" type="presOf" srcId="{F1E272B9-048D-4DCE-93FD-E48147C8C6C7}" destId="{994C1291-7891-4D44-B9FD-DD0436139D65}" srcOrd="1" destOrd="0" presId="urn:microsoft.com/office/officeart/2005/8/layout/orgChart1"/>
    <dgm:cxn modelId="{ED907AE8-1428-4608-A3E3-EB47357C85BF}" type="presOf" srcId="{4B1366BE-B804-4A9D-A046-D1C99255C8D7}" destId="{1310E4A8-765C-43E0-A990-A99C95158F54}" srcOrd="0" destOrd="0" presId="urn:microsoft.com/office/officeart/2005/8/layout/orgChart1"/>
    <dgm:cxn modelId="{820CAF1F-56B3-4091-A3EB-85BD96149CDA}" type="presParOf" srcId="{B11111C8-F90E-4E7D-AF26-D7211CD85492}" destId="{C26707B7-ECEA-4BFC-9C7B-271C2076B074}" srcOrd="0" destOrd="0" presId="urn:microsoft.com/office/officeart/2005/8/layout/orgChart1"/>
    <dgm:cxn modelId="{D9723F91-B732-4E43-B6FA-EC2AB63BA54F}" type="presParOf" srcId="{C26707B7-ECEA-4BFC-9C7B-271C2076B074}" destId="{E8D6D929-6374-4588-ABA0-AD2875F1B510}" srcOrd="0" destOrd="0" presId="urn:microsoft.com/office/officeart/2005/8/layout/orgChart1"/>
    <dgm:cxn modelId="{22B2DB25-950F-4116-8ABF-1C961EB6D150}" type="presParOf" srcId="{E8D6D929-6374-4588-ABA0-AD2875F1B510}" destId="{BEE5418B-10DF-405C-8D19-BDDF73E0BB5A}" srcOrd="0" destOrd="0" presId="urn:microsoft.com/office/officeart/2005/8/layout/orgChart1"/>
    <dgm:cxn modelId="{30F41221-A299-437F-B1F2-4F84A20CB8B0}" type="presParOf" srcId="{E8D6D929-6374-4588-ABA0-AD2875F1B510}" destId="{BAB2C7F0-91E6-413A-9CB6-31B748768E12}" srcOrd="1" destOrd="0" presId="urn:microsoft.com/office/officeart/2005/8/layout/orgChart1"/>
    <dgm:cxn modelId="{77757C4E-6DCE-44D8-A836-41A461FA72C0}" type="presParOf" srcId="{C26707B7-ECEA-4BFC-9C7B-271C2076B074}" destId="{A808F8A5-59F9-4E01-85DE-91068D8C3907}" srcOrd="1" destOrd="0" presId="urn:microsoft.com/office/officeart/2005/8/layout/orgChart1"/>
    <dgm:cxn modelId="{06D0E924-3AC0-425E-8C9A-8C8FB3C0ED23}" type="presParOf" srcId="{A808F8A5-59F9-4E01-85DE-91068D8C3907}" destId="{1310E4A8-765C-43E0-A990-A99C95158F54}" srcOrd="0" destOrd="0" presId="urn:microsoft.com/office/officeart/2005/8/layout/orgChart1"/>
    <dgm:cxn modelId="{6F6BD80F-B807-4F50-A035-0363108D3529}" type="presParOf" srcId="{A808F8A5-59F9-4E01-85DE-91068D8C3907}" destId="{169C6F6A-F485-4D0D-967D-9BC0DDC3CA42}" srcOrd="1" destOrd="0" presId="urn:microsoft.com/office/officeart/2005/8/layout/orgChart1"/>
    <dgm:cxn modelId="{F0D930AA-C794-4F82-9E15-42232C8BC3D9}" type="presParOf" srcId="{169C6F6A-F485-4D0D-967D-9BC0DDC3CA42}" destId="{CCFB54DC-70E3-42F6-A694-FCA50D0A6D71}" srcOrd="0" destOrd="0" presId="urn:microsoft.com/office/officeart/2005/8/layout/orgChart1"/>
    <dgm:cxn modelId="{4CCFB4B7-C376-4CC7-8CEF-695AED8D8A6C}" type="presParOf" srcId="{CCFB54DC-70E3-42F6-A694-FCA50D0A6D71}" destId="{89C81FC1-D2B3-4560-AD87-F72256760022}" srcOrd="0" destOrd="0" presId="urn:microsoft.com/office/officeart/2005/8/layout/orgChart1"/>
    <dgm:cxn modelId="{39ED6349-6C70-4022-A987-53D74021DD96}" type="presParOf" srcId="{CCFB54DC-70E3-42F6-A694-FCA50D0A6D71}" destId="{F58CCBFA-5980-4C0B-94F6-35EEF7BC4457}" srcOrd="1" destOrd="0" presId="urn:microsoft.com/office/officeart/2005/8/layout/orgChart1"/>
    <dgm:cxn modelId="{9F59A0DB-6D96-477E-858F-8047794C95E4}" type="presParOf" srcId="{169C6F6A-F485-4D0D-967D-9BC0DDC3CA42}" destId="{48AEA46A-C6DE-42ED-B46F-CDFE2639FDE1}" srcOrd="1" destOrd="0" presId="urn:microsoft.com/office/officeart/2005/8/layout/orgChart1"/>
    <dgm:cxn modelId="{6D441A77-1FCA-4938-8993-5604B2A67DB0}" type="presParOf" srcId="{169C6F6A-F485-4D0D-967D-9BC0DDC3CA42}" destId="{0B0ACC1B-934F-42A8-8236-520C5E5B63A6}" srcOrd="2" destOrd="0" presId="urn:microsoft.com/office/officeart/2005/8/layout/orgChart1"/>
    <dgm:cxn modelId="{F191F96E-961C-4388-BAEA-11B37DC5327A}" type="presParOf" srcId="{C26707B7-ECEA-4BFC-9C7B-271C2076B074}" destId="{D0F3202C-1291-44B1-B635-70D740778601}" srcOrd="2" destOrd="0" presId="urn:microsoft.com/office/officeart/2005/8/layout/orgChart1"/>
    <dgm:cxn modelId="{2AFAD047-D227-4962-BA9E-93AFC7058250}" type="presParOf" srcId="{B11111C8-F90E-4E7D-AF26-D7211CD85492}" destId="{7693E985-0513-4465-A07A-1836637C0365}" srcOrd="1" destOrd="0" presId="urn:microsoft.com/office/officeart/2005/8/layout/orgChart1"/>
    <dgm:cxn modelId="{4D3C7F21-285D-4243-9B8D-E7FE7DEF2C7E}" type="presParOf" srcId="{7693E985-0513-4465-A07A-1836637C0365}" destId="{3095BAA2-E612-4E9F-811E-CFEDD71BDA2D}" srcOrd="0" destOrd="0" presId="urn:microsoft.com/office/officeart/2005/8/layout/orgChart1"/>
    <dgm:cxn modelId="{3C057B17-AD3F-43EB-806E-238440A01900}" type="presParOf" srcId="{3095BAA2-E612-4E9F-811E-CFEDD71BDA2D}" destId="{8BDF3573-3A6E-449D-AEBB-E02B31F285D9}" srcOrd="0" destOrd="0" presId="urn:microsoft.com/office/officeart/2005/8/layout/orgChart1"/>
    <dgm:cxn modelId="{09E10A69-4063-4134-8194-E6F2359B8A08}" type="presParOf" srcId="{3095BAA2-E612-4E9F-811E-CFEDD71BDA2D}" destId="{994C1291-7891-4D44-B9FD-DD0436139D65}" srcOrd="1" destOrd="0" presId="urn:microsoft.com/office/officeart/2005/8/layout/orgChart1"/>
    <dgm:cxn modelId="{C765196B-C8BF-4D63-88B5-B4289210AD80}" type="presParOf" srcId="{7693E985-0513-4465-A07A-1836637C0365}" destId="{8ACBC23D-C2AE-401A-A767-93D0EFDA9B23}" srcOrd="1" destOrd="0" presId="urn:microsoft.com/office/officeart/2005/8/layout/orgChart1"/>
    <dgm:cxn modelId="{088E35D6-3FD9-4C95-B54A-62DAB4800914}" type="presParOf" srcId="{8ACBC23D-C2AE-401A-A767-93D0EFDA9B23}" destId="{D3A35B54-1874-4C4F-833C-33469C430AA6}" srcOrd="0" destOrd="0" presId="urn:microsoft.com/office/officeart/2005/8/layout/orgChart1"/>
    <dgm:cxn modelId="{5CD9FA65-A76A-492B-95F2-C0A216FDE4CD}" type="presParOf" srcId="{8ACBC23D-C2AE-401A-A767-93D0EFDA9B23}" destId="{4BD6D594-D023-459F-974C-15D61E09FAF5}" srcOrd="1" destOrd="0" presId="urn:microsoft.com/office/officeart/2005/8/layout/orgChart1"/>
    <dgm:cxn modelId="{8237B0A9-1D35-4C4E-AD49-98384C4B121F}" type="presParOf" srcId="{4BD6D594-D023-459F-974C-15D61E09FAF5}" destId="{98891D3D-DE6D-4236-8BCD-1E411AF4D783}" srcOrd="0" destOrd="0" presId="urn:microsoft.com/office/officeart/2005/8/layout/orgChart1"/>
    <dgm:cxn modelId="{640CF2F8-54FF-44A4-80C8-7A8F67F5C56C}" type="presParOf" srcId="{98891D3D-DE6D-4236-8BCD-1E411AF4D783}" destId="{352FC2C3-02FB-414D-AFC6-7FBAFFFC9328}" srcOrd="0" destOrd="0" presId="urn:microsoft.com/office/officeart/2005/8/layout/orgChart1"/>
    <dgm:cxn modelId="{6AF019D3-F5C9-436C-B462-829AD7A9FC32}" type="presParOf" srcId="{98891D3D-DE6D-4236-8BCD-1E411AF4D783}" destId="{FD02C7E5-FFAC-4B26-89BA-2DE5A0E44531}" srcOrd="1" destOrd="0" presId="urn:microsoft.com/office/officeart/2005/8/layout/orgChart1"/>
    <dgm:cxn modelId="{FE305920-D62F-4EF8-88C3-73D1F3440597}" type="presParOf" srcId="{4BD6D594-D023-459F-974C-15D61E09FAF5}" destId="{AE0409A8-8665-4940-9F89-407A7E22166B}" srcOrd="1" destOrd="0" presId="urn:microsoft.com/office/officeart/2005/8/layout/orgChart1"/>
    <dgm:cxn modelId="{A21860D4-45A6-4021-867E-FB3557857AA9}" type="presParOf" srcId="{4BD6D594-D023-459F-974C-15D61E09FAF5}" destId="{815C1E2B-414C-4C8A-AE03-1D5E6A4A7ADA}" srcOrd="2" destOrd="0" presId="urn:microsoft.com/office/officeart/2005/8/layout/orgChart1"/>
    <dgm:cxn modelId="{85002698-8920-4117-91D2-9461916A31AF}" type="presParOf" srcId="{8ACBC23D-C2AE-401A-A767-93D0EFDA9B23}" destId="{8E1440AB-872A-4083-A53C-99F0C7E8F1DC}" srcOrd="2" destOrd="0" presId="urn:microsoft.com/office/officeart/2005/8/layout/orgChart1"/>
    <dgm:cxn modelId="{5D20CD76-897D-49DF-BDE1-CF9C68DA5ED6}" type="presParOf" srcId="{8ACBC23D-C2AE-401A-A767-93D0EFDA9B23}" destId="{0054A129-AC62-43AB-B03F-149F2BE60732}" srcOrd="3" destOrd="0" presId="urn:microsoft.com/office/officeart/2005/8/layout/orgChart1"/>
    <dgm:cxn modelId="{AB775DF9-2DF1-4A0F-B4BA-420DC0FA0258}" type="presParOf" srcId="{0054A129-AC62-43AB-B03F-149F2BE60732}" destId="{0A509903-BE6B-4276-8B74-4637F49904FD}" srcOrd="0" destOrd="0" presId="urn:microsoft.com/office/officeart/2005/8/layout/orgChart1"/>
    <dgm:cxn modelId="{EC649262-3430-4F9E-AA58-0035EE8215D3}" type="presParOf" srcId="{0A509903-BE6B-4276-8B74-4637F49904FD}" destId="{E039DEB8-6941-42F3-82A4-F7173E1547D5}" srcOrd="0" destOrd="0" presId="urn:microsoft.com/office/officeart/2005/8/layout/orgChart1"/>
    <dgm:cxn modelId="{A66C8BFD-FD4E-4902-8CC6-A35CB96CD71F}" type="presParOf" srcId="{0A509903-BE6B-4276-8B74-4637F49904FD}" destId="{A188E456-1DE3-4A6A-A1BD-F100A2F0A20E}" srcOrd="1" destOrd="0" presId="urn:microsoft.com/office/officeart/2005/8/layout/orgChart1"/>
    <dgm:cxn modelId="{571E9D35-C720-47DC-80EA-25C9DF7DE1C4}" type="presParOf" srcId="{0054A129-AC62-43AB-B03F-149F2BE60732}" destId="{48E7E139-806C-41C0-901E-0870FA085AB8}" srcOrd="1" destOrd="0" presId="urn:microsoft.com/office/officeart/2005/8/layout/orgChart1"/>
    <dgm:cxn modelId="{95BA0D97-D1CF-472D-B314-B65BA7EE0748}" type="presParOf" srcId="{0054A129-AC62-43AB-B03F-149F2BE60732}" destId="{6DE75124-6C5E-4AA8-A28D-61827E9BDDB8}" srcOrd="2" destOrd="0" presId="urn:microsoft.com/office/officeart/2005/8/layout/orgChart1"/>
    <dgm:cxn modelId="{853BD741-0B56-4F6A-8917-2346D1D505FB}" type="presParOf" srcId="{8ACBC23D-C2AE-401A-A767-93D0EFDA9B23}" destId="{BBDDA87A-D776-4F35-B722-3FD148222393}" srcOrd="4" destOrd="0" presId="urn:microsoft.com/office/officeart/2005/8/layout/orgChart1"/>
    <dgm:cxn modelId="{770AA575-F5AF-47F4-AEE5-FB85EEB72684}" type="presParOf" srcId="{8ACBC23D-C2AE-401A-A767-93D0EFDA9B23}" destId="{408E8FFD-890A-494D-96DB-1D4C66CD378D}" srcOrd="5" destOrd="0" presId="urn:microsoft.com/office/officeart/2005/8/layout/orgChart1"/>
    <dgm:cxn modelId="{8D1DE9F2-6402-4427-8D54-761B8AAACA69}" type="presParOf" srcId="{408E8FFD-890A-494D-96DB-1D4C66CD378D}" destId="{57924290-631A-41A7-BC85-60A3D29AF746}" srcOrd="0" destOrd="0" presId="urn:microsoft.com/office/officeart/2005/8/layout/orgChart1"/>
    <dgm:cxn modelId="{A1A4541E-A51C-44A8-A342-AB32453D2AB1}" type="presParOf" srcId="{57924290-631A-41A7-BC85-60A3D29AF746}" destId="{CE8D609D-BC3C-4011-82E4-858CF9810B6B}" srcOrd="0" destOrd="0" presId="urn:microsoft.com/office/officeart/2005/8/layout/orgChart1"/>
    <dgm:cxn modelId="{A15CBA58-295B-4F34-A6F8-5A65B3D16788}" type="presParOf" srcId="{57924290-631A-41A7-BC85-60A3D29AF746}" destId="{2ADC54E2-89B3-4F9C-867D-B3B9C1ABED70}" srcOrd="1" destOrd="0" presId="urn:microsoft.com/office/officeart/2005/8/layout/orgChart1"/>
    <dgm:cxn modelId="{02B3069B-7131-4C2E-94EF-30FAFC68B8D7}" type="presParOf" srcId="{408E8FFD-890A-494D-96DB-1D4C66CD378D}" destId="{232D416F-1B10-41B5-AA29-265C9D512CC0}" srcOrd="1" destOrd="0" presId="urn:microsoft.com/office/officeart/2005/8/layout/orgChart1"/>
    <dgm:cxn modelId="{FDF27D57-DCCB-483D-B74E-2D945C128209}" type="presParOf" srcId="{408E8FFD-890A-494D-96DB-1D4C66CD378D}" destId="{8A2F8A71-903A-489B-9709-B3B7C9E06CBF}" srcOrd="2" destOrd="0" presId="urn:microsoft.com/office/officeart/2005/8/layout/orgChart1"/>
    <dgm:cxn modelId="{A6727D4E-A3F2-4F7D-BA04-753CF6BDC108}" type="presParOf" srcId="{7693E985-0513-4465-A07A-1836637C0365}" destId="{72333D5F-6181-4A6F-9B86-B7C183319E7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17F427-19D5-4014-82C1-1974D87B80C1}">
      <dsp:nvSpPr>
        <dsp:cNvPr id="0" name=""/>
        <dsp:cNvSpPr/>
      </dsp:nvSpPr>
      <dsp:spPr>
        <a:xfrm rot="10800000">
          <a:off x="1300660" y="0"/>
          <a:ext cx="3623106" cy="1552293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4518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Vi ser </a:t>
          </a:r>
          <a:r>
            <a:rPr lang="en-US" sz="2100" kern="1200" dirty="0" err="1"/>
            <a:t>snyd</a:t>
          </a:r>
          <a:r>
            <a:rPr lang="en-US" sz="2100" kern="1200" dirty="0"/>
            <a:t> og </a:t>
          </a:r>
          <a:r>
            <a:rPr lang="en-US" sz="2100" kern="1200" dirty="0" err="1"/>
            <a:t>forfalskning</a:t>
          </a:r>
          <a:r>
            <a:rPr lang="en-US" sz="2100" kern="1200" dirty="0"/>
            <a:t>, </a:t>
          </a:r>
          <a:br>
            <a:rPr lang="en-US" sz="2100" kern="1200" dirty="0"/>
          </a:br>
          <a:r>
            <a:rPr lang="en-US" sz="2100" kern="1200" dirty="0"/>
            <a:t>men det er </a:t>
          </a:r>
          <a:r>
            <a:rPr lang="en-US" sz="2100" kern="1200" dirty="0" err="1"/>
            <a:t>svært</a:t>
          </a:r>
          <a:r>
            <a:rPr lang="en-US" sz="2100" kern="1200" dirty="0"/>
            <a:t> at </a:t>
          </a:r>
          <a:r>
            <a:rPr lang="en-US" sz="2100" kern="1200" dirty="0" err="1"/>
            <a:t>blive</a:t>
          </a:r>
          <a:r>
            <a:rPr lang="en-US" sz="2100" kern="1200" dirty="0"/>
            <a:t> </a:t>
          </a:r>
          <a:r>
            <a:rPr lang="en-US" sz="2100" kern="1200" dirty="0" err="1"/>
            <a:t>taget</a:t>
          </a:r>
          <a:r>
            <a:rPr lang="en-US" sz="2100" kern="1200" dirty="0"/>
            <a:t> </a:t>
          </a:r>
          <a:r>
            <a:rPr lang="en-US" sz="2100" kern="1200" dirty="0" err="1"/>
            <a:t>seriøst</a:t>
          </a:r>
          <a:endParaRPr lang="da-DK" sz="2100" kern="1200" dirty="0"/>
        </a:p>
      </dsp:txBody>
      <dsp:txXfrm rot="10800000">
        <a:off x="1688733" y="0"/>
        <a:ext cx="3235033" cy="1552293"/>
      </dsp:txXfrm>
    </dsp:sp>
    <dsp:sp modelId="{861DAA0D-5879-4FA2-8FB8-643055BAFD0C}">
      <dsp:nvSpPr>
        <dsp:cNvPr id="0" name=""/>
        <dsp:cNvSpPr/>
      </dsp:nvSpPr>
      <dsp:spPr>
        <a:xfrm>
          <a:off x="524513" y="0"/>
          <a:ext cx="1552293" cy="1552293"/>
        </a:xfrm>
        <a:prstGeom prst="ellipse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7E9B91-7B87-4AEB-A3F8-50E86BDAC95B}">
      <dsp:nvSpPr>
        <dsp:cNvPr id="0" name=""/>
        <dsp:cNvSpPr/>
      </dsp:nvSpPr>
      <dsp:spPr>
        <a:xfrm>
          <a:off x="1498509" y="176"/>
          <a:ext cx="1885952" cy="113157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dirty="0"/>
            <a:t>Halvandet år senere </a:t>
          </a:r>
          <a:br>
            <a:rPr lang="da-DK" sz="1800" kern="1200" dirty="0"/>
          </a:br>
          <a:r>
            <a:rPr lang="da-DK" sz="1800" kern="1200" dirty="0"/>
            <a:t>– stadig ingen efterforskning!</a:t>
          </a:r>
        </a:p>
      </dsp:txBody>
      <dsp:txXfrm>
        <a:off x="1498509" y="176"/>
        <a:ext cx="1885952" cy="11315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E42520-2623-4A01-86BB-423FAF770BFF}">
      <dsp:nvSpPr>
        <dsp:cNvPr id="0" name=""/>
        <dsp:cNvSpPr/>
      </dsp:nvSpPr>
      <dsp:spPr>
        <a:xfrm>
          <a:off x="35089" y="480"/>
          <a:ext cx="2591413" cy="1036565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Raporten</a:t>
          </a:r>
          <a:r>
            <a:rPr lang="en-US" sz="1200" kern="1200" dirty="0"/>
            <a:t> er </a:t>
          </a:r>
          <a:r>
            <a:rPr lang="en-US" sz="1200" kern="1200" dirty="0" err="1"/>
            <a:t>genereret</a:t>
          </a:r>
          <a:r>
            <a:rPr lang="en-US" sz="1200" kern="1200" dirty="0"/>
            <a:t> med </a:t>
          </a:r>
          <a:r>
            <a:rPr lang="en-US" sz="1200" kern="1200" dirty="0" err="1"/>
            <a:t>en</a:t>
          </a:r>
          <a:r>
            <a:rPr lang="en-US" sz="1200" kern="1200" dirty="0"/>
            <a:t> </a:t>
          </a:r>
          <a:r>
            <a:rPr lang="en-US" sz="1200" b="1" kern="1200" dirty="0"/>
            <a:t>UNIK </a:t>
          </a:r>
          <a:br>
            <a:rPr lang="en-US" sz="1200" kern="1200" dirty="0"/>
          </a:br>
          <a:r>
            <a:rPr lang="en-US" sz="1200" kern="1200" dirty="0"/>
            <a:t>QR-</a:t>
          </a:r>
          <a:r>
            <a:rPr lang="en-US" sz="1200" kern="1200" dirty="0" err="1"/>
            <a:t>kode</a:t>
          </a:r>
          <a:r>
            <a:rPr lang="en-US" sz="1200" kern="1200" dirty="0"/>
            <a:t> og Authentication Kode </a:t>
          </a:r>
          <a:r>
            <a:rPr lang="en-US" sz="1200" kern="1200" dirty="0" err="1"/>
            <a:t>direkte</a:t>
          </a:r>
          <a:r>
            <a:rPr lang="en-US" sz="1200" kern="1200" dirty="0"/>
            <a:t> </a:t>
          </a:r>
          <a:r>
            <a:rPr lang="en-US" sz="1200" kern="1200" dirty="0" err="1"/>
            <a:t>fra</a:t>
          </a:r>
          <a:r>
            <a:rPr lang="en-US" sz="1200" kern="1200" dirty="0"/>
            <a:t> </a:t>
          </a:r>
          <a:r>
            <a:rPr lang="en-US" sz="1200" kern="1200" dirty="0" err="1"/>
            <a:t>vores</a:t>
          </a:r>
          <a:r>
            <a:rPr lang="en-US" sz="1200" kern="1200" dirty="0"/>
            <a:t> LIMS (IT system). </a:t>
          </a:r>
          <a:endParaRPr lang="da-DK" sz="1200" kern="1200" dirty="0"/>
        </a:p>
      </dsp:txBody>
      <dsp:txXfrm>
        <a:off x="553372" y="480"/>
        <a:ext cx="1554848" cy="103656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507F0A-904F-4106-92EB-F316BA2219B2}">
      <dsp:nvSpPr>
        <dsp:cNvPr id="0" name=""/>
        <dsp:cNvSpPr/>
      </dsp:nvSpPr>
      <dsp:spPr>
        <a:xfrm>
          <a:off x="335369" y="8"/>
          <a:ext cx="601180" cy="36070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700" kern="1200" dirty="0"/>
            <a:t>Udfyldt ved brug af </a:t>
          </a:r>
          <a:br>
            <a:rPr lang="da-DK" sz="700" kern="1200" dirty="0"/>
          </a:br>
          <a:r>
            <a:rPr lang="da-DK" sz="700" kern="1200" dirty="0"/>
            <a:t>QR-koden</a:t>
          </a:r>
        </a:p>
      </dsp:txBody>
      <dsp:txXfrm>
        <a:off x="335369" y="8"/>
        <a:ext cx="601180" cy="36070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9F6C5B-5067-42D4-BB4C-C716E1DD5299}">
      <dsp:nvSpPr>
        <dsp:cNvPr id="0" name=""/>
        <dsp:cNvSpPr/>
      </dsp:nvSpPr>
      <dsp:spPr>
        <a:xfrm>
          <a:off x="4324" y="655278"/>
          <a:ext cx="1340507" cy="8043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Asbestautorisationsordning træder i kraft </a:t>
          </a:r>
          <a:br>
            <a:rPr lang="da-DK" sz="800" kern="1200" dirty="0"/>
          </a:br>
          <a:r>
            <a:rPr lang="da-DK" sz="800" kern="1200" dirty="0"/>
            <a:t>1. januar 2025.</a:t>
          </a:r>
        </a:p>
      </dsp:txBody>
      <dsp:txXfrm>
        <a:off x="27881" y="678835"/>
        <a:ext cx="1293393" cy="757190"/>
      </dsp:txXfrm>
    </dsp:sp>
    <dsp:sp modelId="{3E986E47-A910-47DA-8DAA-4D9A5E27BCA1}">
      <dsp:nvSpPr>
        <dsp:cNvPr id="0" name=""/>
        <dsp:cNvSpPr/>
      </dsp:nvSpPr>
      <dsp:spPr>
        <a:xfrm>
          <a:off x="1462796" y="891207"/>
          <a:ext cx="284187" cy="3324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600" kern="1200"/>
        </a:p>
      </dsp:txBody>
      <dsp:txXfrm>
        <a:off x="1462796" y="957696"/>
        <a:ext cx="198931" cy="199467"/>
      </dsp:txXfrm>
    </dsp:sp>
    <dsp:sp modelId="{69198F93-B7BC-4C08-A875-7A137CCACE85}">
      <dsp:nvSpPr>
        <dsp:cNvPr id="0" name=""/>
        <dsp:cNvSpPr/>
      </dsp:nvSpPr>
      <dsp:spPr>
        <a:xfrm>
          <a:off x="1881035" y="655278"/>
          <a:ext cx="1340507" cy="8043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Der er mistillid mellem håndværkere og rådgivere på Obel ombygningen i Aalborg.</a:t>
          </a:r>
        </a:p>
      </dsp:txBody>
      <dsp:txXfrm>
        <a:off x="1904592" y="678835"/>
        <a:ext cx="1293393" cy="757190"/>
      </dsp:txXfrm>
    </dsp:sp>
    <dsp:sp modelId="{51CFCEA3-8B8C-4087-A146-D8FF74FC7A42}">
      <dsp:nvSpPr>
        <dsp:cNvPr id="0" name=""/>
        <dsp:cNvSpPr/>
      </dsp:nvSpPr>
      <dsp:spPr>
        <a:xfrm>
          <a:off x="3339507" y="891207"/>
          <a:ext cx="284187" cy="3324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600" kern="1200"/>
        </a:p>
      </dsp:txBody>
      <dsp:txXfrm>
        <a:off x="3339507" y="957696"/>
        <a:ext cx="198931" cy="199467"/>
      </dsp:txXfrm>
    </dsp:sp>
    <dsp:sp modelId="{D076B560-1737-4FE2-9650-8467F521C50A}">
      <dsp:nvSpPr>
        <dsp:cNvPr id="0" name=""/>
        <dsp:cNvSpPr/>
      </dsp:nvSpPr>
      <dsp:spPr>
        <a:xfrm>
          <a:off x="3757746" y="655278"/>
          <a:ext cx="1340507" cy="8043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En maler har set vores QR-kode på LinkedIn og ringer og spørger på en rapport. Han sender rapporten – den er manipuleret.</a:t>
          </a:r>
        </a:p>
      </dsp:txBody>
      <dsp:txXfrm>
        <a:off x="3781303" y="678835"/>
        <a:ext cx="1293393" cy="757190"/>
      </dsp:txXfrm>
    </dsp:sp>
    <dsp:sp modelId="{DF0B770F-56E9-467F-8C97-07C2105585F0}">
      <dsp:nvSpPr>
        <dsp:cNvPr id="0" name=""/>
        <dsp:cNvSpPr/>
      </dsp:nvSpPr>
      <dsp:spPr>
        <a:xfrm>
          <a:off x="5216218" y="891207"/>
          <a:ext cx="284187" cy="3324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600" kern="1200"/>
        </a:p>
      </dsp:txBody>
      <dsp:txXfrm>
        <a:off x="5216218" y="957696"/>
        <a:ext cx="198931" cy="199467"/>
      </dsp:txXfrm>
    </dsp:sp>
    <dsp:sp modelId="{E15128A3-A99E-4486-94CF-5064355192CC}">
      <dsp:nvSpPr>
        <dsp:cNvPr id="0" name=""/>
        <dsp:cNvSpPr/>
      </dsp:nvSpPr>
      <dsp:spPr>
        <a:xfrm>
          <a:off x="5634457" y="655278"/>
          <a:ext cx="1340507" cy="8043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/>
            <a:t>Eurofins ringer rådgiverens direktør op og foreligger ham sagen.</a:t>
          </a:r>
        </a:p>
      </dsp:txBody>
      <dsp:txXfrm>
        <a:off x="5658014" y="678835"/>
        <a:ext cx="1293393" cy="757190"/>
      </dsp:txXfrm>
    </dsp:sp>
    <dsp:sp modelId="{8625B435-ED58-494C-899D-E72B8CF83576}">
      <dsp:nvSpPr>
        <dsp:cNvPr id="0" name=""/>
        <dsp:cNvSpPr/>
      </dsp:nvSpPr>
      <dsp:spPr>
        <a:xfrm>
          <a:off x="7092929" y="891207"/>
          <a:ext cx="284187" cy="3324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600" kern="1200"/>
        </a:p>
      </dsp:txBody>
      <dsp:txXfrm>
        <a:off x="7092929" y="957696"/>
        <a:ext cx="198931" cy="199467"/>
      </dsp:txXfrm>
    </dsp:sp>
    <dsp:sp modelId="{ECBECE4F-1F36-4A71-BD92-E74F41E2C939}">
      <dsp:nvSpPr>
        <dsp:cNvPr id="0" name=""/>
        <dsp:cNvSpPr/>
      </dsp:nvSpPr>
      <dsp:spPr>
        <a:xfrm>
          <a:off x="7511167" y="655278"/>
          <a:ext cx="1340507" cy="8043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Sagen ruller og rådgiveren fyres, og tages af opgaven.</a:t>
          </a:r>
        </a:p>
      </dsp:txBody>
      <dsp:txXfrm>
        <a:off x="7534724" y="678835"/>
        <a:ext cx="1293393" cy="757190"/>
      </dsp:txXfrm>
    </dsp:sp>
    <dsp:sp modelId="{6C3C00A2-02D5-4E1A-8913-43A7665DE06C}">
      <dsp:nvSpPr>
        <dsp:cNvPr id="0" name=""/>
        <dsp:cNvSpPr/>
      </dsp:nvSpPr>
      <dsp:spPr>
        <a:xfrm rot="5400000">
          <a:off x="8039328" y="1553418"/>
          <a:ext cx="284187" cy="3324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600" kern="1200"/>
        </a:p>
      </dsp:txBody>
      <dsp:txXfrm rot="-5400000">
        <a:off x="8081688" y="1577547"/>
        <a:ext cx="199467" cy="198931"/>
      </dsp:txXfrm>
    </dsp:sp>
    <dsp:sp modelId="{339D1741-B8F3-4D7C-AB74-663BB7D9EC21}">
      <dsp:nvSpPr>
        <dsp:cNvPr id="0" name=""/>
        <dsp:cNvSpPr/>
      </dsp:nvSpPr>
      <dsp:spPr>
        <a:xfrm>
          <a:off x="7511167" y="1995786"/>
          <a:ext cx="1340507" cy="8043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/>
            <a:t>Eurofins politianmelder.</a:t>
          </a:r>
        </a:p>
      </dsp:txBody>
      <dsp:txXfrm>
        <a:off x="7534724" y="2019343"/>
        <a:ext cx="1293393" cy="757190"/>
      </dsp:txXfrm>
    </dsp:sp>
    <dsp:sp modelId="{48A638F2-575E-4C9C-9718-2F19BC56C56A}">
      <dsp:nvSpPr>
        <dsp:cNvPr id="0" name=""/>
        <dsp:cNvSpPr/>
      </dsp:nvSpPr>
      <dsp:spPr>
        <a:xfrm rot="10800000">
          <a:off x="7109015" y="2231715"/>
          <a:ext cx="284187" cy="3324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600" kern="1200"/>
        </a:p>
      </dsp:txBody>
      <dsp:txXfrm rot="10800000">
        <a:off x="7194271" y="2298204"/>
        <a:ext cx="198931" cy="199467"/>
      </dsp:txXfrm>
    </dsp:sp>
    <dsp:sp modelId="{DC2A1C75-C63F-4060-B385-0FC935493352}">
      <dsp:nvSpPr>
        <dsp:cNvPr id="0" name=""/>
        <dsp:cNvSpPr/>
      </dsp:nvSpPr>
      <dsp:spPr>
        <a:xfrm>
          <a:off x="5634457" y="1995786"/>
          <a:ext cx="1340507" cy="8043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Politiet henvender sig.</a:t>
          </a:r>
        </a:p>
      </dsp:txBody>
      <dsp:txXfrm>
        <a:off x="5658014" y="2019343"/>
        <a:ext cx="1293393" cy="757190"/>
      </dsp:txXfrm>
    </dsp:sp>
    <dsp:sp modelId="{847BE486-F4BE-43CD-A937-420E1B1FC191}">
      <dsp:nvSpPr>
        <dsp:cNvPr id="0" name=""/>
        <dsp:cNvSpPr/>
      </dsp:nvSpPr>
      <dsp:spPr>
        <a:xfrm rot="10800000">
          <a:off x="5232304" y="2231715"/>
          <a:ext cx="284187" cy="3324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600" kern="1200"/>
        </a:p>
      </dsp:txBody>
      <dsp:txXfrm rot="10800000">
        <a:off x="5317560" y="2298204"/>
        <a:ext cx="198931" cy="199467"/>
      </dsp:txXfrm>
    </dsp:sp>
    <dsp:sp modelId="{36D68961-0686-4473-9212-7B8F4F6CDB31}">
      <dsp:nvSpPr>
        <dsp:cNvPr id="0" name=""/>
        <dsp:cNvSpPr/>
      </dsp:nvSpPr>
      <dsp:spPr>
        <a:xfrm>
          <a:off x="3757746" y="1995786"/>
          <a:ext cx="1340507" cy="8043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Der rejses tiltale og sagen berammes i retten.</a:t>
          </a:r>
        </a:p>
      </dsp:txBody>
      <dsp:txXfrm>
        <a:off x="3781303" y="2019343"/>
        <a:ext cx="1293393" cy="757190"/>
      </dsp:txXfrm>
    </dsp:sp>
    <dsp:sp modelId="{448AC15B-5976-457D-ADE4-5F417D7781B6}">
      <dsp:nvSpPr>
        <dsp:cNvPr id="0" name=""/>
        <dsp:cNvSpPr/>
      </dsp:nvSpPr>
      <dsp:spPr>
        <a:xfrm rot="10800000">
          <a:off x="3355593" y="2231715"/>
          <a:ext cx="284187" cy="3324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600" kern="1200"/>
        </a:p>
      </dsp:txBody>
      <dsp:txXfrm rot="10800000">
        <a:off x="3440849" y="2298204"/>
        <a:ext cx="198931" cy="199467"/>
      </dsp:txXfrm>
    </dsp:sp>
    <dsp:sp modelId="{D55FACFA-B5F8-4759-A0E3-C73017551DBC}">
      <dsp:nvSpPr>
        <dsp:cNvPr id="0" name=""/>
        <dsp:cNvSpPr/>
      </dsp:nvSpPr>
      <dsp:spPr>
        <a:xfrm>
          <a:off x="1881035" y="1995786"/>
          <a:ext cx="1340507" cy="8043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kern="1200" dirty="0"/>
            <a:t>Der falder dom.</a:t>
          </a:r>
        </a:p>
      </dsp:txBody>
      <dsp:txXfrm>
        <a:off x="1904592" y="2019343"/>
        <a:ext cx="1293393" cy="75719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BF4C4A-1854-4BB5-AA51-EC57BC3F2822}">
      <dsp:nvSpPr>
        <dsp:cNvPr id="0" name=""/>
        <dsp:cNvSpPr/>
      </dsp:nvSpPr>
      <dsp:spPr>
        <a:xfrm>
          <a:off x="0" y="179176"/>
          <a:ext cx="4086752" cy="1370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17177" tIns="312420" rIns="317177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400" kern="1200" dirty="0"/>
            <a:t>Jord </a:t>
          </a:r>
          <a:r>
            <a:rPr lang="da-DK" sz="1400" b="1" u="sng" kern="1200" dirty="0"/>
            <a:t>skal</a:t>
          </a:r>
          <a:r>
            <a:rPr lang="da-DK" sz="1400" kern="1200" dirty="0"/>
            <a:t> udtages af en person med certificering eller autorisation.</a:t>
          </a:r>
          <a:br>
            <a:rPr lang="da-DK" sz="1400" kern="1200" dirty="0"/>
          </a:br>
          <a:endParaRPr lang="da-DK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400" kern="1200" dirty="0"/>
            <a:t>Certificering/autorisation giver mulighed for sanktioner ved svindel.</a:t>
          </a:r>
        </a:p>
      </dsp:txBody>
      <dsp:txXfrm>
        <a:off x="0" y="179176"/>
        <a:ext cx="4086752" cy="1370250"/>
      </dsp:txXfrm>
    </dsp:sp>
    <dsp:sp modelId="{DBC0390B-A764-4ADD-95C7-7D1F897597FA}">
      <dsp:nvSpPr>
        <dsp:cNvPr id="0" name=""/>
        <dsp:cNvSpPr/>
      </dsp:nvSpPr>
      <dsp:spPr>
        <a:xfrm>
          <a:off x="5147" y="1"/>
          <a:ext cx="2860726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8129" tIns="0" rIns="108129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400" b="1" kern="1200" dirty="0"/>
            <a:t>Krav om certificering </a:t>
          </a:r>
          <a:br>
            <a:rPr lang="da-DK" sz="1400" b="1" kern="1200" dirty="0"/>
          </a:br>
          <a:r>
            <a:rPr lang="da-DK" sz="1400" b="1" kern="1200" dirty="0"/>
            <a:t>eller autorisation</a:t>
          </a:r>
          <a:endParaRPr lang="da-DK" sz="1400" kern="1200" dirty="0"/>
        </a:p>
      </dsp:txBody>
      <dsp:txXfrm>
        <a:off x="26763" y="21617"/>
        <a:ext cx="2817494" cy="39956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DA87A-D776-4F35-B722-3FD148222393}">
      <dsp:nvSpPr>
        <dsp:cNvPr id="0" name=""/>
        <dsp:cNvSpPr/>
      </dsp:nvSpPr>
      <dsp:spPr>
        <a:xfrm>
          <a:off x="5404544" y="1624296"/>
          <a:ext cx="2237717" cy="3883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182"/>
              </a:lnTo>
              <a:lnTo>
                <a:pt x="2237717" y="194182"/>
              </a:lnTo>
              <a:lnTo>
                <a:pt x="2237717" y="38836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1440AB-872A-4083-A53C-99F0C7E8F1DC}">
      <dsp:nvSpPr>
        <dsp:cNvPr id="0" name=""/>
        <dsp:cNvSpPr/>
      </dsp:nvSpPr>
      <dsp:spPr>
        <a:xfrm>
          <a:off x="5358824" y="1624296"/>
          <a:ext cx="91440" cy="38836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836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A35B54-1874-4C4F-833C-33469C430AA6}">
      <dsp:nvSpPr>
        <dsp:cNvPr id="0" name=""/>
        <dsp:cNvSpPr/>
      </dsp:nvSpPr>
      <dsp:spPr>
        <a:xfrm>
          <a:off x="3166827" y="1624296"/>
          <a:ext cx="2237717" cy="388364"/>
        </a:xfrm>
        <a:custGeom>
          <a:avLst/>
          <a:gdLst/>
          <a:ahLst/>
          <a:cxnLst/>
          <a:rect l="0" t="0" r="0" b="0"/>
          <a:pathLst>
            <a:path>
              <a:moveTo>
                <a:pt x="2237717" y="0"/>
              </a:moveTo>
              <a:lnTo>
                <a:pt x="2237717" y="194182"/>
              </a:lnTo>
              <a:lnTo>
                <a:pt x="0" y="194182"/>
              </a:lnTo>
              <a:lnTo>
                <a:pt x="0" y="38836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10E4A8-765C-43E0-A990-A99C95158F54}">
      <dsp:nvSpPr>
        <dsp:cNvPr id="0" name=""/>
        <dsp:cNvSpPr/>
      </dsp:nvSpPr>
      <dsp:spPr>
        <a:xfrm>
          <a:off x="883390" y="1624296"/>
          <a:ext cx="91440" cy="38836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836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E5418B-10DF-405C-8D19-BDDF73E0BB5A}">
      <dsp:nvSpPr>
        <dsp:cNvPr id="0" name=""/>
        <dsp:cNvSpPr/>
      </dsp:nvSpPr>
      <dsp:spPr>
        <a:xfrm>
          <a:off x="4433" y="699619"/>
          <a:ext cx="1849353" cy="924676"/>
        </a:xfrm>
        <a:prstGeom prst="rect">
          <a:avLst/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b="1" kern="1200" dirty="0"/>
            <a:t>Anmeldelse af alt jordflytning </a:t>
          </a:r>
        </a:p>
      </dsp:txBody>
      <dsp:txXfrm>
        <a:off x="4433" y="699619"/>
        <a:ext cx="1849353" cy="924676"/>
      </dsp:txXfrm>
    </dsp:sp>
    <dsp:sp modelId="{89C81FC1-D2B3-4560-AD87-F72256760022}">
      <dsp:nvSpPr>
        <dsp:cNvPr id="0" name=""/>
        <dsp:cNvSpPr/>
      </dsp:nvSpPr>
      <dsp:spPr>
        <a:xfrm>
          <a:off x="4433" y="2012660"/>
          <a:ext cx="1849353" cy="924676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100" kern="1200" dirty="0"/>
            <a:t>Hvis ikke alt jord skal anmeldes er det for nemt for en </a:t>
          </a:r>
          <a:r>
            <a:rPr lang="da-DK" sz="1100" kern="1200" dirty="0" err="1"/>
            <a:t>Fasar</a:t>
          </a:r>
          <a:r>
            <a:rPr lang="da-DK" sz="1100" kern="1200" dirty="0"/>
            <a:t> at sige at jorden kommer fra landzone.</a:t>
          </a:r>
        </a:p>
      </dsp:txBody>
      <dsp:txXfrm>
        <a:off x="4433" y="2012660"/>
        <a:ext cx="1849353" cy="924676"/>
      </dsp:txXfrm>
    </dsp:sp>
    <dsp:sp modelId="{8BDF3573-3A6E-449D-AEBB-E02B31F285D9}">
      <dsp:nvSpPr>
        <dsp:cNvPr id="0" name=""/>
        <dsp:cNvSpPr/>
      </dsp:nvSpPr>
      <dsp:spPr>
        <a:xfrm>
          <a:off x="4479868" y="699619"/>
          <a:ext cx="1849353" cy="924676"/>
        </a:xfrm>
        <a:prstGeom prst="rect">
          <a:avLst/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b="1" kern="1200" dirty="0"/>
            <a:t>Jordflytnings-bekendtgørelsen</a:t>
          </a:r>
        </a:p>
      </dsp:txBody>
      <dsp:txXfrm>
        <a:off x="4479868" y="699619"/>
        <a:ext cx="1849353" cy="924676"/>
      </dsp:txXfrm>
    </dsp:sp>
    <dsp:sp modelId="{352FC2C3-02FB-414D-AFC6-7FBAFFFC9328}">
      <dsp:nvSpPr>
        <dsp:cNvPr id="0" name=""/>
        <dsp:cNvSpPr/>
      </dsp:nvSpPr>
      <dsp:spPr>
        <a:xfrm>
          <a:off x="2242150" y="2012660"/>
          <a:ext cx="1849353" cy="924676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100" kern="1200" dirty="0"/>
            <a:t>Få nu ensartet de regler: Jordplan Sjælland </a:t>
          </a:r>
          <a:br>
            <a:rPr lang="da-DK" sz="1100" kern="1200" dirty="0"/>
          </a:br>
          <a:r>
            <a:rPr lang="da-DK" sz="1100" kern="1200" dirty="0"/>
            <a:t>vs. Resten af DK</a:t>
          </a:r>
        </a:p>
      </dsp:txBody>
      <dsp:txXfrm>
        <a:off x="2242150" y="2012660"/>
        <a:ext cx="1849353" cy="924676"/>
      </dsp:txXfrm>
    </dsp:sp>
    <dsp:sp modelId="{E039DEB8-6941-42F3-82A4-F7173E1547D5}">
      <dsp:nvSpPr>
        <dsp:cNvPr id="0" name=""/>
        <dsp:cNvSpPr/>
      </dsp:nvSpPr>
      <dsp:spPr>
        <a:xfrm>
          <a:off x="4479868" y="2012660"/>
          <a:ext cx="1849353" cy="924676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100" kern="1200" dirty="0"/>
            <a:t>Kulbrinte grænseværdier</a:t>
          </a:r>
        </a:p>
      </dsp:txBody>
      <dsp:txXfrm>
        <a:off x="4479868" y="2012660"/>
        <a:ext cx="1849353" cy="924676"/>
      </dsp:txXfrm>
    </dsp:sp>
    <dsp:sp modelId="{CE8D609D-BC3C-4011-82E4-858CF9810B6B}">
      <dsp:nvSpPr>
        <dsp:cNvPr id="0" name=""/>
        <dsp:cNvSpPr/>
      </dsp:nvSpPr>
      <dsp:spPr>
        <a:xfrm>
          <a:off x="6717585" y="2012660"/>
          <a:ext cx="1849353" cy="924676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100" kern="1200" dirty="0"/>
            <a:t>PFAS og andre stoffer?</a:t>
          </a:r>
        </a:p>
      </dsp:txBody>
      <dsp:txXfrm>
        <a:off x="6717585" y="2012660"/>
        <a:ext cx="1849353" cy="9246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B5BB3FA-2262-4D57-AF45-81EFC42EC9C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037B6C-8066-4F17-ABAD-A3E0F1EB54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8E83F8E-113F-4276-AA5F-7943C587D0BB}" type="datetimeFigureOut">
              <a:rPr lang="en-GB" smtClean="0">
                <a:latin typeface="Arial" panose="020B0604020202020204" pitchFamily="34" charset="0"/>
                <a:cs typeface="Arial" panose="020B0604020202020204" pitchFamily="34" charset="0"/>
              </a:rPr>
              <a:t>14/01/2026</a:t>
            </a:fld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8B18CB-A507-433B-ABF5-B7958C371AA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271708-C26A-4F9D-9D85-18862FDDDE5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BD8D4D0-C265-46D6-9EAA-236A71E992AD}" type="slidenum">
              <a:rPr lang="en-GB" smtClean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9928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74B0AF3-309C-42F7-B799-FD899AD03903}" type="datetimeFigureOut">
              <a:rPr lang="en-GB" smtClean="0"/>
              <a:pPr/>
              <a:t>14/01/2026</a:t>
            </a:fld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4B5FD64-954C-4A85-AB46-432DE0B04C9C}" type="slidenum">
              <a:rPr lang="en-GB" smtClean="0"/>
              <a:pPr/>
              <a:t>‹#›</a:t>
            </a:fld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258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4E9C6C12-9633-424C-911D-75B0D28A15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450" y="4247682"/>
            <a:ext cx="1642654" cy="6373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909" y="1351572"/>
            <a:ext cx="8607482" cy="1568665"/>
          </a:xfrm>
        </p:spPr>
        <p:txBody>
          <a:bodyPr anchor="ctr" anchorCtr="0">
            <a:normAutofit/>
          </a:bodyPr>
          <a:lstStyle>
            <a:lvl1pPr algn="ctr">
              <a:defRPr sz="3000" b="1">
                <a:solidFill>
                  <a:schemeClr val="bg2"/>
                </a:solidFill>
              </a:defRPr>
            </a:lvl1pPr>
          </a:lstStyle>
          <a:p>
            <a:r>
              <a:rPr lang="en-GB" noProof="0"/>
              <a:t>Presentation Title</a:t>
            </a:r>
            <a:br>
              <a:rPr lang="en-GB" noProof="0"/>
            </a:br>
            <a:r>
              <a:rPr lang="en-GB" noProof="0"/>
              <a:t>Click Here to Edit the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48202" y="3133267"/>
            <a:ext cx="4647596" cy="295152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noProof="0"/>
              <a:t>Author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3BDBE6-2A79-4018-BEE9-C55F77385C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2338" y="289967"/>
            <a:ext cx="5761819" cy="793474"/>
          </a:xfrm>
          <a:prstGeom prst="rect">
            <a:avLst/>
          </a:prstGeom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id="{90B94BBF-6838-4331-A4EF-268B39766E6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846" y="304762"/>
            <a:ext cx="3371850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eaLnBrk="0" hangingPunct="0">
              <a:defRPr sz="1600">
                <a:solidFill>
                  <a:schemeClr val="accent1"/>
                </a:solidFill>
                <a:latin typeface="Arial" charset="0"/>
              </a:defRPr>
            </a:lvl1pPr>
            <a:lvl2pPr marL="742950" indent="-285750" algn="r" eaLnBrk="0" hangingPunct="0">
              <a:defRPr sz="1600">
                <a:solidFill>
                  <a:schemeClr val="accent1"/>
                </a:solidFill>
                <a:latin typeface="Arial" charset="0"/>
              </a:defRPr>
            </a:lvl2pPr>
            <a:lvl3pPr marL="1143000" indent="-228600" algn="r" eaLnBrk="0" hangingPunct="0">
              <a:defRPr sz="1600">
                <a:solidFill>
                  <a:schemeClr val="accent1"/>
                </a:solidFill>
                <a:latin typeface="Arial" charset="0"/>
              </a:defRPr>
            </a:lvl3pPr>
            <a:lvl4pPr marL="1600200" indent="-228600" algn="r" eaLnBrk="0" hangingPunct="0">
              <a:defRPr sz="1600">
                <a:solidFill>
                  <a:schemeClr val="accent1"/>
                </a:solidFill>
                <a:latin typeface="Arial" charset="0"/>
              </a:defRPr>
            </a:lvl4pPr>
            <a:lvl5pPr marL="2057400" indent="-228600" algn="r" eaLnBrk="0" hangingPunct="0">
              <a:defRPr sz="1600">
                <a:solidFill>
                  <a:schemeClr val="accent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1"/>
                </a:solidFill>
                <a:latin typeface="Arial" charset="0"/>
              </a:defRPr>
            </a:lvl9pPr>
          </a:lstStyle>
          <a:p>
            <a:pPr algn="just" eaLnBrk="1" hangingPunct="1">
              <a:defRPr/>
            </a:pPr>
            <a:r>
              <a:rPr lang="en-GB" sz="600" noProof="0">
                <a:solidFill>
                  <a:srgbClr val="003883"/>
                </a:solidFill>
                <a:cs typeface="+mn-cs"/>
              </a:rPr>
              <a:t>CONFIDENTIAL AND PROPRIETARY - © Eurofins Scientific (Ireland) Ltd, 2021. </a:t>
            </a:r>
            <a:br>
              <a:rPr lang="en-GB" sz="600" noProof="0">
                <a:solidFill>
                  <a:srgbClr val="003883"/>
                </a:solidFill>
                <a:cs typeface="+mn-cs"/>
              </a:rPr>
            </a:br>
            <a:r>
              <a:rPr lang="en-GB" sz="600" noProof="0">
                <a:solidFill>
                  <a:srgbClr val="003883"/>
                </a:solidFill>
                <a:cs typeface="+mn-cs"/>
              </a:rPr>
              <a:t>All rights reserved. This document contains information that is confidential and proprietary to Eurofins Scientific SE and / or its affiliates and is solely for the use of the personnel of </a:t>
            </a:r>
            <a:br>
              <a:rPr lang="en-GB" sz="600" noProof="0">
                <a:solidFill>
                  <a:srgbClr val="003883"/>
                </a:solidFill>
                <a:cs typeface="+mn-cs"/>
              </a:rPr>
            </a:br>
            <a:r>
              <a:rPr lang="en-GB" sz="600" noProof="0">
                <a:solidFill>
                  <a:srgbClr val="003883"/>
                </a:solidFill>
                <a:cs typeface="+mn-cs"/>
              </a:rPr>
              <a:t>Eurofins Scientific SE and all its affiliates. No part of it may be used, circulated, quoted, </a:t>
            </a:r>
            <a:br>
              <a:rPr lang="en-GB" sz="600" noProof="0">
                <a:solidFill>
                  <a:srgbClr val="003883"/>
                </a:solidFill>
                <a:cs typeface="+mn-cs"/>
              </a:rPr>
            </a:br>
            <a:r>
              <a:rPr lang="en-GB" sz="600" noProof="0">
                <a:solidFill>
                  <a:srgbClr val="003883"/>
                </a:solidFill>
                <a:cs typeface="+mn-cs"/>
              </a:rPr>
              <a:t>or reproduced for distribution outside companies belonging to the Eurofins Group. If you are not the intended recipient of this document, you are hereby notified that the use, </a:t>
            </a:r>
            <a:br>
              <a:rPr lang="en-GB" sz="600" noProof="0">
                <a:solidFill>
                  <a:srgbClr val="003883"/>
                </a:solidFill>
                <a:cs typeface="+mn-cs"/>
              </a:rPr>
            </a:br>
            <a:r>
              <a:rPr lang="en-GB" sz="600" noProof="0">
                <a:solidFill>
                  <a:srgbClr val="003883"/>
                </a:solidFill>
                <a:cs typeface="+mn-cs"/>
              </a:rPr>
              <a:t>circulation, quoting, or reproducing of this document is strictly prohibited and may </a:t>
            </a:r>
            <a:br>
              <a:rPr lang="en-GB" sz="600" noProof="0">
                <a:solidFill>
                  <a:srgbClr val="003883"/>
                </a:solidFill>
                <a:cs typeface="+mn-cs"/>
              </a:rPr>
            </a:br>
            <a:r>
              <a:rPr lang="en-GB" sz="600" noProof="0">
                <a:solidFill>
                  <a:srgbClr val="003883"/>
                </a:solidFill>
                <a:cs typeface="+mn-cs"/>
              </a:rPr>
              <a:t>be unlawful. Photo images on this page are the copyrighted property of 123RF Limited.</a:t>
            </a:r>
            <a:br>
              <a:rPr lang="en-GB" sz="600" noProof="0">
                <a:solidFill>
                  <a:srgbClr val="003883"/>
                </a:solidFill>
                <a:cs typeface="+mn-cs"/>
              </a:rPr>
            </a:br>
            <a:r>
              <a:rPr lang="en-GB" sz="100" noProof="0">
                <a:solidFill>
                  <a:schemeClr val="bg1"/>
                </a:solidFill>
                <a:cs typeface="+mn-cs"/>
              </a:rPr>
              <a:t>D</a:t>
            </a:r>
            <a:endParaRPr lang="en-GB" sz="600" noProof="0">
              <a:solidFill>
                <a:schemeClr val="bg1"/>
              </a:solidFill>
              <a:cs typeface="+mn-cs"/>
            </a:endParaRPr>
          </a:p>
        </p:txBody>
      </p:sp>
      <p:grpSp>
        <p:nvGrpSpPr>
          <p:cNvPr id="9" name="Gruppieren 4">
            <a:extLst>
              <a:ext uri="{FF2B5EF4-FFF2-40B4-BE49-F238E27FC236}">
                <a16:creationId xmlns:a16="http://schemas.microsoft.com/office/drawing/2014/main" id="{8F9AD0ED-6A61-462C-81AE-DD551B7378C2}"/>
              </a:ext>
            </a:extLst>
          </p:cNvPr>
          <p:cNvGrpSpPr/>
          <p:nvPr userDrawn="1"/>
        </p:nvGrpSpPr>
        <p:grpSpPr>
          <a:xfrm>
            <a:off x="1391" y="4476370"/>
            <a:ext cx="4472965" cy="180000"/>
            <a:chOff x="0" y="2689603"/>
            <a:chExt cx="4426744" cy="301823"/>
          </a:xfrm>
        </p:grpSpPr>
        <p:sp>
          <p:nvSpPr>
            <p:cNvPr id="10" name="Rechteck 37">
              <a:extLst>
                <a:ext uri="{FF2B5EF4-FFF2-40B4-BE49-F238E27FC236}">
                  <a16:creationId xmlns:a16="http://schemas.microsoft.com/office/drawing/2014/main" id="{AC963762-C0AD-4834-AB36-96E6CE184089}"/>
                </a:ext>
              </a:extLst>
            </p:cNvPr>
            <p:cNvSpPr/>
            <p:nvPr/>
          </p:nvSpPr>
          <p:spPr bwMode="auto">
            <a:xfrm flipH="1">
              <a:off x="0" y="2689603"/>
              <a:ext cx="2084388" cy="30182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anchor="ctr"/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b="0">
                  <a:solidFill>
                    <a:schemeClr val="bg1"/>
                  </a:solidFill>
                </a:rPr>
                <a:t>www.eurofins.com</a:t>
              </a:r>
              <a:endParaRPr lang="en-GB" sz="900" b="0">
                <a:solidFill>
                  <a:schemeClr val="bg1"/>
                </a:solidFill>
              </a:endParaRPr>
            </a:p>
          </p:txBody>
        </p:sp>
        <p:sp>
          <p:nvSpPr>
            <p:cNvPr id="11" name="Rechteck 38">
              <a:extLst>
                <a:ext uri="{FF2B5EF4-FFF2-40B4-BE49-F238E27FC236}">
                  <a16:creationId xmlns:a16="http://schemas.microsoft.com/office/drawing/2014/main" id="{93B42E71-E9CA-44DA-90D4-39190D24B7C6}"/>
                </a:ext>
              </a:extLst>
            </p:cNvPr>
            <p:cNvSpPr/>
            <p:nvPr/>
          </p:nvSpPr>
          <p:spPr bwMode="auto">
            <a:xfrm flipH="1">
              <a:off x="2170807" y="2689603"/>
              <a:ext cx="256679" cy="301823"/>
            </a:xfrm>
            <a:prstGeom prst="rect">
              <a:avLst/>
            </a:prstGeom>
            <a:solidFill>
              <a:srgbClr val="EF7B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138"/>
            </a:p>
          </p:txBody>
        </p:sp>
        <p:sp>
          <p:nvSpPr>
            <p:cNvPr id="12" name="Rechteck 39">
              <a:extLst>
                <a:ext uri="{FF2B5EF4-FFF2-40B4-BE49-F238E27FC236}">
                  <a16:creationId xmlns:a16="http://schemas.microsoft.com/office/drawing/2014/main" id="{421C8A85-6AF7-46BF-B468-C1D8C1603E62}"/>
                </a:ext>
              </a:extLst>
            </p:cNvPr>
            <p:cNvSpPr/>
            <p:nvPr/>
          </p:nvSpPr>
          <p:spPr bwMode="auto">
            <a:xfrm flipH="1">
              <a:off x="2511326" y="2689603"/>
              <a:ext cx="94159" cy="301823"/>
            </a:xfrm>
            <a:prstGeom prst="rect">
              <a:avLst/>
            </a:prstGeom>
            <a:solidFill>
              <a:srgbClr val="5D63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138"/>
            </a:p>
          </p:txBody>
        </p:sp>
        <p:sp>
          <p:nvSpPr>
            <p:cNvPr id="13" name="Rechteck 45">
              <a:extLst>
                <a:ext uri="{FF2B5EF4-FFF2-40B4-BE49-F238E27FC236}">
                  <a16:creationId xmlns:a16="http://schemas.microsoft.com/office/drawing/2014/main" id="{4B635C8D-B473-4674-8C50-F157D6E3B527}"/>
                </a:ext>
              </a:extLst>
            </p:cNvPr>
            <p:cNvSpPr/>
            <p:nvPr/>
          </p:nvSpPr>
          <p:spPr bwMode="auto">
            <a:xfrm flipH="1">
              <a:off x="2649339" y="2689603"/>
              <a:ext cx="28377" cy="301823"/>
            </a:xfrm>
            <a:prstGeom prst="rect">
              <a:avLst/>
            </a:prstGeom>
            <a:solidFill>
              <a:srgbClr val="1E35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138"/>
            </a:p>
          </p:txBody>
        </p:sp>
        <p:sp>
          <p:nvSpPr>
            <p:cNvPr id="14" name="Rechteck 46">
              <a:extLst>
                <a:ext uri="{FF2B5EF4-FFF2-40B4-BE49-F238E27FC236}">
                  <a16:creationId xmlns:a16="http://schemas.microsoft.com/office/drawing/2014/main" id="{4588D2AB-1D11-4EDC-A58C-CB271A03F775}"/>
                </a:ext>
              </a:extLst>
            </p:cNvPr>
            <p:cNvSpPr/>
            <p:nvPr/>
          </p:nvSpPr>
          <p:spPr bwMode="auto">
            <a:xfrm flipH="1">
              <a:off x="2814440" y="2689603"/>
              <a:ext cx="92868" cy="30182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138"/>
            </a:p>
          </p:txBody>
        </p:sp>
        <p:sp>
          <p:nvSpPr>
            <p:cNvPr id="15" name="Rechteck 47">
              <a:extLst>
                <a:ext uri="{FF2B5EF4-FFF2-40B4-BE49-F238E27FC236}">
                  <a16:creationId xmlns:a16="http://schemas.microsoft.com/office/drawing/2014/main" id="{FDF220E4-E2BA-46D2-914D-BEDB7D659248}"/>
                </a:ext>
              </a:extLst>
            </p:cNvPr>
            <p:cNvSpPr/>
            <p:nvPr/>
          </p:nvSpPr>
          <p:spPr bwMode="auto">
            <a:xfrm flipH="1">
              <a:off x="3126581" y="2689603"/>
              <a:ext cx="94159" cy="301823"/>
            </a:xfrm>
            <a:prstGeom prst="rect">
              <a:avLst/>
            </a:prstGeom>
            <a:solidFill>
              <a:srgbClr val="5D63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138"/>
            </a:p>
          </p:txBody>
        </p:sp>
        <p:sp>
          <p:nvSpPr>
            <p:cNvPr id="16" name="Rechteck 48">
              <a:extLst>
                <a:ext uri="{FF2B5EF4-FFF2-40B4-BE49-F238E27FC236}">
                  <a16:creationId xmlns:a16="http://schemas.microsoft.com/office/drawing/2014/main" id="{19A30672-5C02-40DE-90C3-81B78D8FFFFE}"/>
                </a:ext>
              </a:extLst>
            </p:cNvPr>
            <p:cNvSpPr/>
            <p:nvPr/>
          </p:nvSpPr>
          <p:spPr bwMode="auto">
            <a:xfrm flipH="1">
              <a:off x="3252987" y="2689603"/>
              <a:ext cx="92868" cy="301823"/>
            </a:xfrm>
            <a:prstGeom prst="rect">
              <a:avLst/>
            </a:prstGeom>
            <a:solidFill>
              <a:srgbClr val="EF7B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138"/>
            </a:p>
          </p:txBody>
        </p:sp>
        <p:sp>
          <p:nvSpPr>
            <p:cNvPr id="17" name="Rechteck 50">
              <a:extLst>
                <a:ext uri="{FF2B5EF4-FFF2-40B4-BE49-F238E27FC236}">
                  <a16:creationId xmlns:a16="http://schemas.microsoft.com/office/drawing/2014/main" id="{EDFB41AF-A56B-4A27-8BB0-1DEFEF08FB66}"/>
                </a:ext>
              </a:extLst>
            </p:cNvPr>
            <p:cNvSpPr/>
            <p:nvPr/>
          </p:nvSpPr>
          <p:spPr bwMode="auto">
            <a:xfrm flipH="1">
              <a:off x="3557389" y="2689603"/>
              <a:ext cx="54174" cy="301823"/>
            </a:xfrm>
            <a:prstGeom prst="rect">
              <a:avLst/>
            </a:prstGeom>
            <a:solidFill>
              <a:srgbClr val="1E35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138"/>
            </a:p>
          </p:txBody>
        </p:sp>
        <p:sp>
          <p:nvSpPr>
            <p:cNvPr id="18" name="Rechteck 51">
              <a:extLst>
                <a:ext uri="{FF2B5EF4-FFF2-40B4-BE49-F238E27FC236}">
                  <a16:creationId xmlns:a16="http://schemas.microsoft.com/office/drawing/2014/main" id="{5B2428F0-FEB3-4DAD-BAFB-8EC994690C8D}"/>
                </a:ext>
              </a:extLst>
            </p:cNvPr>
            <p:cNvSpPr/>
            <p:nvPr/>
          </p:nvSpPr>
          <p:spPr bwMode="auto">
            <a:xfrm flipH="1">
              <a:off x="3848894" y="2689603"/>
              <a:ext cx="156071" cy="301823"/>
            </a:xfrm>
            <a:prstGeom prst="rect">
              <a:avLst/>
            </a:prstGeom>
            <a:solidFill>
              <a:srgbClr val="5D63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138"/>
            </a:p>
          </p:txBody>
        </p:sp>
        <p:sp>
          <p:nvSpPr>
            <p:cNvPr id="19" name="Rechteck 53">
              <a:extLst>
                <a:ext uri="{FF2B5EF4-FFF2-40B4-BE49-F238E27FC236}">
                  <a16:creationId xmlns:a16="http://schemas.microsoft.com/office/drawing/2014/main" id="{E5A4CBF3-B0F2-4CF1-A124-4B80B5A9433D}"/>
                </a:ext>
              </a:extLst>
            </p:cNvPr>
            <p:cNvSpPr/>
            <p:nvPr/>
          </p:nvSpPr>
          <p:spPr bwMode="auto">
            <a:xfrm flipH="1">
              <a:off x="4269383" y="2689603"/>
              <a:ext cx="157361" cy="301823"/>
            </a:xfrm>
            <a:prstGeom prst="rect">
              <a:avLst/>
            </a:prstGeom>
            <a:solidFill>
              <a:srgbClr val="1E35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138"/>
            </a:p>
          </p:txBody>
        </p:sp>
      </p:grpSp>
      <p:grpSp>
        <p:nvGrpSpPr>
          <p:cNvPr id="20" name="Gruppieren 4">
            <a:extLst>
              <a:ext uri="{FF2B5EF4-FFF2-40B4-BE49-F238E27FC236}">
                <a16:creationId xmlns:a16="http://schemas.microsoft.com/office/drawing/2014/main" id="{EAE17B95-4D24-4ABB-8A64-650576C68AC1}"/>
              </a:ext>
            </a:extLst>
          </p:cNvPr>
          <p:cNvGrpSpPr/>
          <p:nvPr userDrawn="1"/>
        </p:nvGrpSpPr>
        <p:grpSpPr>
          <a:xfrm>
            <a:off x="4637129" y="4477814"/>
            <a:ext cx="1766133" cy="180000"/>
            <a:chOff x="2170807" y="2689603"/>
            <a:chExt cx="1747881" cy="301823"/>
          </a:xfrm>
        </p:grpSpPr>
        <p:sp>
          <p:nvSpPr>
            <p:cNvPr id="21" name="Rechteck 38">
              <a:extLst>
                <a:ext uri="{FF2B5EF4-FFF2-40B4-BE49-F238E27FC236}">
                  <a16:creationId xmlns:a16="http://schemas.microsoft.com/office/drawing/2014/main" id="{4D66A3D0-97C2-4B81-91A6-CD0D10699A0D}"/>
                </a:ext>
              </a:extLst>
            </p:cNvPr>
            <p:cNvSpPr/>
            <p:nvPr/>
          </p:nvSpPr>
          <p:spPr bwMode="auto">
            <a:xfrm flipH="1">
              <a:off x="2170807" y="2689603"/>
              <a:ext cx="256679" cy="301823"/>
            </a:xfrm>
            <a:prstGeom prst="rect">
              <a:avLst/>
            </a:prstGeom>
            <a:solidFill>
              <a:srgbClr val="EF7B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138"/>
            </a:p>
          </p:txBody>
        </p:sp>
        <p:sp>
          <p:nvSpPr>
            <p:cNvPr id="22" name="Rechteck 39">
              <a:extLst>
                <a:ext uri="{FF2B5EF4-FFF2-40B4-BE49-F238E27FC236}">
                  <a16:creationId xmlns:a16="http://schemas.microsoft.com/office/drawing/2014/main" id="{7F4FFE26-E318-4C5E-9CBC-F2A731BF8D23}"/>
                </a:ext>
              </a:extLst>
            </p:cNvPr>
            <p:cNvSpPr/>
            <p:nvPr/>
          </p:nvSpPr>
          <p:spPr bwMode="auto">
            <a:xfrm flipH="1">
              <a:off x="2511326" y="2689603"/>
              <a:ext cx="94159" cy="301823"/>
            </a:xfrm>
            <a:prstGeom prst="rect">
              <a:avLst/>
            </a:prstGeom>
            <a:solidFill>
              <a:srgbClr val="5D63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138"/>
            </a:p>
          </p:txBody>
        </p:sp>
        <p:sp>
          <p:nvSpPr>
            <p:cNvPr id="23" name="Rechteck 45">
              <a:extLst>
                <a:ext uri="{FF2B5EF4-FFF2-40B4-BE49-F238E27FC236}">
                  <a16:creationId xmlns:a16="http://schemas.microsoft.com/office/drawing/2014/main" id="{7E57AFA0-0925-460F-9313-FCE4F7BEADFA}"/>
                </a:ext>
              </a:extLst>
            </p:cNvPr>
            <p:cNvSpPr/>
            <p:nvPr/>
          </p:nvSpPr>
          <p:spPr bwMode="auto">
            <a:xfrm flipH="1">
              <a:off x="2649339" y="2689603"/>
              <a:ext cx="28377" cy="301823"/>
            </a:xfrm>
            <a:prstGeom prst="rect">
              <a:avLst/>
            </a:prstGeom>
            <a:solidFill>
              <a:srgbClr val="1E35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138"/>
            </a:p>
          </p:txBody>
        </p:sp>
        <p:sp>
          <p:nvSpPr>
            <p:cNvPr id="24" name="Rechteck 46">
              <a:extLst>
                <a:ext uri="{FF2B5EF4-FFF2-40B4-BE49-F238E27FC236}">
                  <a16:creationId xmlns:a16="http://schemas.microsoft.com/office/drawing/2014/main" id="{314676AF-8091-4ADE-BF25-6F3E0D0310A7}"/>
                </a:ext>
              </a:extLst>
            </p:cNvPr>
            <p:cNvSpPr/>
            <p:nvPr/>
          </p:nvSpPr>
          <p:spPr bwMode="auto">
            <a:xfrm flipH="1">
              <a:off x="2814440" y="2689603"/>
              <a:ext cx="92868" cy="301823"/>
            </a:xfrm>
            <a:prstGeom prst="rect">
              <a:avLst/>
            </a:prstGeom>
            <a:solidFill>
              <a:srgbClr val="5D63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138"/>
            </a:p>
          </p:txBody>
        </p:sp>
        <p:sp>
          <p:nvSpPr>
            <p:cNvPr id="25" name="Rechteck 47">
              <a:extLst>
                <a:ext uri="{FF2B5EF4-FFF2-40B4-BE49-F238E27FC236}">
                  <a16:creationId xmlns:a16="http://schemas.microsoft.com/office/drawing/2014/main" id="{A75385A2-1BFC-4A1C-95B5-17C6EBF39F85}"/>
                </a:ext>
              </a:extLst>
            </p:cNvPr>
            <p:cNvSpPr/>
            <p:nvPr/>
          </p:nvSpPr>
          <p:spPr bwMode="auto">
            <a:xfrm flipH="1">
              <a:off x="3126581" y="2689603"/>
              <a:ext cx="94159" cy="301823"/>
            </a:xfrm>
            <a:prstGeom prst="rect">
              <a:avLst/>
            </a:prstGeom>
            <a:solidFill>
              <a:srgbClr val="5D63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138"/>
            </a:p>
          </p:txBody>
        </p:sp>
        <p:sp>
          <p:nvSpPr>
            <p:cNvPr id="26" name="Rechteck 48">
              <a:extLst>
                <a:ext uri="{FF2B5EF4-FFF2-40B4-BE49-F238E27FC236}">
                  <a16:creationId xmlns:a16="http://schemas.microsoft.com/office/drawing/2014/main" id="{72B381EB-6DDE-4E69-9721-B1F1F29CB7BA}"/>
                </a:ext>
              </a:extLst>
            </p:cNvPr>
            <p:cNvSpPr/>
            <p:nvPr/>
          </p:nvSpPr>
          <p:spPr bwMode="auto">
            <a:xfrm flipH="1">
              <a:off x="3252987" y="2689603"/>
              <a:ext cx="92868" cy="301823"/>
            </a:xfrm>
            <a:prstGeom prst="rect">
              <a:avLst/>
            </a:prstGeom>
            <a:solidFill>
              <a:srgbClr val="EF7B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138"/>
            </a:p>
          </p:txBody>
        </p:sp>
        <p:sp>
          <p:nvSpPr>
            <p:cNvPr id="27" name="Rechteck 50">
              <a:extLst>
                <a:ext uri="{FF2B5EF4-FFF2-40B4-BE49-F238E27FC236}">
                  <a16:creationId xmlns:a16="http://schemas.microsoft.com/office/drawing/2014/main" id="{CEE5AE76-5F83-4445-85FA-7DAA34418F83}"/>
                </a:ext>
              </a:extLst>
            </p:cNvPr>
            <p:cNvSpPr/>
            <p:nvPr/>
          </p:nvSpPr>
          <p:spPr bwMode="auto">
            <a:xfrm flipH="1">
              <a:off x="3557389" y="2689603"/>
              <a:ext cx="54174" cy="301823"/>
            </a:xfrm>
            <a:prstGeom prst="rect">
              <a:avLst/>
            </a:prstGeom>
            <a:solidFill>
              <a:srgbClr val="1E35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138"/>
            </a:p>
          </p:txBody>
        </p:sp>
        <p:sp>
          <p:nvSpPr>
            <p:cNvPr id="28" name="Rechteck 51">
              <a:extLst>
                <a:ext uri="{FF2B5EF4-FFF2-40B4-BE49-F238E27FC236}">
                  <a16:creationId xmlns:a16="http://schemas.microsoft.com/office/drawing/2014/main" id="{2A108B80-07C3-4633-B671-EB85A8F4FF03}"/>
                </a:ext>
              </a:extLst>
            </p:cNvPr>
            <p:cNvSpPr/>
            <p:nvPr userDrawn="1"/>
          </p:nvSpPr>
          <p:spPr bwMode="auto">
            <a:xfrm flipH="1">
              <a:off x="3811804" y="2689603"/>
              <a:ext cx="106884" cy="30182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138"/>
            </a:p>
          </p:txBody>
        </p:sp>
      </p:grpSp>
      <p:sp>
        <p:nvSpPr>
          <p:cNvPr id="31" name="Line 19">
            <a:extLst>
              <a:ext uri="{FF2B5EF4-FFF2-40B4-BE49-F238E27FC236}">
                <a16:creationId xmlns:a16="http://schemas.microsoft.com/office/drawing/2014/main" id="{809F65E8-238A-46A3-AA6A-BF50398921F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289967"/>
            <a:ext cx="9144000" cy="0"/>
          </a:xfrm>
          <a:prstGeom prst="line">
            <a:avLst/>
          </a:prstGeom>
          <a:noFill/>
          <a:ln w="34925">
            <a:gradFill flip="none" rotWithShape="1">
              <a:gsLst>
                <a:gs pos="30000">
                  <a:schemeClr val="bg2"/>
                </a:gs>
                <a:gs pos="0">
                  <a:schemeClr val="bg2"/>
                </a:gs>
                <a:gs pos="100000">
                  <a:schemeClr val="bg2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55E912C2-B8FD-456B-A594-06E0697A9B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76777" y="3647901"/>
            <a:ext cx="4590446" cy="249812"/>
          </a:xfrm>
        </p:spPr>
        <p:txBody>
          <a:bodyPr>
            <a:noAutofit/>
          </a:bodyPr>
          <a:lstStyle>
            <a:lvl1pPr algn="ctr">
              <a:buFontTx/>
              <a:buNone/>
              <a:defRPr sz="1600">
                <a:solidFill>
                  <a:srgbClr val="606060"/>
                </a:solidFill>
              </a:defRPr>
            </a:lvl1pPr>
          </a:lstStyle>
          <a:p>
            <a:pPr lvl="0"/>
            <a:r>
              <a:rPr lang="en-GB" noProof="0"/>
              <a:t>Location, </a:t>
            </a:r>
            <a:r>
              <a:rPr lang="en-GB" noProof="0" err="1"/>
              <a:t>DD.MM.YYYY</a:t>
            </a:r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F46536-1E80-4285-8BA9-6ED10DE4F71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Title: Presentation title   Document Name: PowerPoint template (16-9) MASTER DRAFT EDR: N/A   Document owner: Rachel Lopez   Last modified on: 22.06.2021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711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05847FE-DBAE-4962-A374-3DB5AF0383C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88000" y="1058863"/>
            <a:ext cx="2752725" cy="3636962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89988" y="1058863"/>
            <a:ext cx="5662800" cy="3636962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1406BC-5F1D-4D6F-AF1C-34B23AA66641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Title: Presentation title   Document Name: PowerPoint template (16-9) MASTER DRAFT EDR: N/A   Document owner: Rachel Lopez   Last modified on: 22.06.2021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577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large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05847FE-DBAE-4962-A374-3DB5AF0383C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88000" y="1058863"/>
            <a:ext cx="5661487" cy="3636962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DDC6CD1-4AF3-43A2-9AC9-CA321B07082D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105525" y="1058863"/>
            <a:ext cx="2752725" cy="3636962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A8B967-A449-4A4A-99E7-EF56B30837B6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Title: Presentation title   Document Name: PowerPoint template (16-9) MASTER DRAFT EDR: N/A   Document owner: Rachel Lopez   Last modified on: 22.06.2021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6210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7999" y="1058401"/>
            <a:ext cx="4207655" cy="1742400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340" y="1058401"/>
            <a:ext cx="4209907" cy="1742400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DDC6CD1-4AF3-43A2-9AC9-CA321B07082D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648341" y="2949763"/>
            <a:ext cx="4208400" cy="1742400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1845B452-AF55-4B3B-B5EB-08BAEF90BF82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288000" y="2949763"/>
            <a:ext cx="4208400" cy="1742400"/>
          </a:xfrm>
        </p:spPr>
        <p:txBody>
          <a:bodyPr wrap="square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E1F992-05C5-4970-AF37-FC583CC4AED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Title: Presentation title   Document Name: PowerPoint template (16-9) MASTER DRAFT EDR: N/A   Document owner: Rachel Lopez   Last modified on: 22.06.2021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322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Two Imag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DDC6CD1-4AF3-43A2-9AC9-CA321B07082D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648341" y="2949763"/>
            <a:ext cx="4208400" cy="1742400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1845B452-AF55-4B3B-B5EB-08BAEF90BF82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288000" y="2949763"/>
            <a:ext cx="4208400" cy="1742400"/>
          </a:xfrm>
        </p:spPr>
        <p:txBody>
          <a:bodyPr wrap="square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568E76D-BF1A-45DE-BE0D-555DB098B96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87338" y="1058863"/>
            <a:ext cx="4208462" cy="1743075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0FE6B0CE-3840-4A72-BDBC-ECD0D81EFD7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48310" y="1058863"/>
            <a:ext cx="4208462" cy="1743075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2DA36E-521B-49D4-AF24-A6479243DE5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Title: Presentation title   Document Name: PowerPoint template (16-9) MASTER DRAFT EDR: N/A   Document owner: Rachel Lopez   Last modified on: 22.06.2021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563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681DCE-93AD-4DBD-84E9-04B98BD362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Title: Presentation title   Document Name: PowerPoint template (16-9) MASTER DRAFT EDR: N/A   Document owner: Rachel Lopez   Last modified on: 22.06.2021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9848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718817A-60FC-406E-9A11-3CFE5EF49E0D}"/>
              </a:ext>
            </a:extLst>
          </p:cNvPr>
          <p:cNvSpPr/>
          <p:nvPr userDrawn="1"/>
        </p:nvSpPr>
        <p:spPr>
          <a:xfrm>
            <a:off x="0" y="812800"/>
            <a:ext cx="9144000" cy="149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236F413-60C7-4A3B-ABB2-182004C6C6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Title: Presentation title   Document Name: PowerPoint template (16-9) MASTER DRAFT EDR: N/A   Document owner: Rachel Lopez   Last modified on: 22.06.2021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956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2DC8E25-1860-4AA2-A02E-7B1FC4427F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4163" y="872100"/>
            <a:ext cx="8515350" cy="38421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86BD8D0-2A15-4EE0-921E-E13BB6D61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Title: Presentation title   Document Name: PowerPoint template (4-3) MASTER DRAFT EDR: N/A   Document owner: Rachel Lopez   Last modified on: 22.06.2021</a:t>
            </a:r>
            <a:endParaRPr lang="en-GB" sz="398"/>
          </a:p>
        </p:txBody>
      </p:sp>
    </p:spTree>
    <p:extLst>
      <p:ext uri="{BB962C8B-B14F-4D97-AF65-F5344CB8AC3E}">
        <p14:creationId xmlns:p14="http://schemas.microsoft.com/office/powerpoint/2010/main" val="1633007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2DC8E25-1860-4AA2-A02E-7B1FC4427F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4163" y="872100"/>
            <a:ext cx="8515350" cy="38421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86BD8D0-2A15-4EE0-921E-E13BB6D61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Title: Presentation title   Document Name: PowerPoint template (4-3) MASTER DRAFT EDR: N/A   Document owner: Rachel Lopez   Last modified on: 22.06.2021</a:t>
            </a:r>
            <a:endParaRPr lang="en-GB" sz="398"/>
          </a:p>
        </p:txBody>
      </p:sp>
    </p:spTree>
    <p:extLst>
      <p:ext uri="{BB962C8B-B14F-4D97-AF65-F5344CB8AC3E}">
        <p14:creationId xmlns:p14="http://schemas.microsoft.com/office/powerpoint/2010/main" val="632681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2DC8E25-1860-4AA2-A02E-7B1FC4427F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4163" y="872100"/>
            <a:ext cx="8515350" cy="38421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86BD8D0-2A15-4EE0-921E-E13BB6D61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Title: Presentation title   Document Name: PowerPoint template (4-3) MASTER DRAFT EDR: N/A   Document owner: Rachel Lopez   Last modified on: 22.06.2021</a:t>
            </a:r>
            <a:endParaRPr lang="en-GB" sz="398"/>
          </a:p>
        </p:txBody>
      </p:sp>
    </p:spTree>
    <p:extLst>
      <p:ext uri="{BB962C8B-B14F-4D97-AF65-F5344CB8AC3E}">
        <p14:creationId xmlns:p14="http://schemas.microsoft.com/office/powerpoint/2010/main" val="31172815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2DC8E25-1860-4AA2-A02E-7B1FC4427F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4163" y="872100"/>
            <a:ext cx="8515350" cy="38421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86BD8D0-2A15-4EE0-921E-E13BB6D61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Title: Presentation title   Document Name: PowerPoint template (4-3) MASTER DRAFT EDR: N/A   Document owner: Rachel Lopez   Last modified on: 22.06.2021</a:t>
            </a:r>
            <a:endParaRPr lang="en-GB" sz="398"/>
          </a:p>
        </p:txBody>
      </p:sp>
    </p:spTree>
    <p:extLst>
      <p:ext uri="{BB962C8B-B14F-4D97-AF65-F5344CB8AC3E}">
        <p14:creationId xmlns:p14="http://schemas.microsoft.com/office/powerpoint/2010/main" val="3992024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1FB526-E841-4B39-A246-80236AE478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pPr algn="l"/>
            <a:r>
              <a:rPr lang="en-US"/>
              <a:t>Title: Presentation title   Document Name: PowerPoint template (16-9) MASTER DRAFT EDR: N/A   Document owner: Rachel Lopez   Last modified on: 22.06.2021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0654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2DC8E25-1860-4AA2-A02E-7B1FC4427F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4163" y="872100"/>
            <a:ext cx="8515350" cy="38421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86BD8D0-2A15-4EE0-921E-E13BB6D61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Title: Presentation title   Document Name: PowerPoint template (4-3) MASTER DRAFT EDR: N/A   Document owner: Rachel Lopez   Last modified on: 22.06.2021</a:t>
            </a:r>
            <a:endParaRPr lang="en-GB" sz="398"/>
          </a:p>
        </p:txBody>
      </p:sp>
    </p:spTree>
    <p:extLst>
      <p:ext uri="{BB962C8B-B14F-4D97-AF65-F5344CB8AC3E}">
        <p14:creationId xmlns:p14="http://schemas.microsoft.com/office/powerpoint/2010/main" val="38454955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2DC8E25-1860-4AA2-A02E-7B1FC4427F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4163" y="872100"/>
            <a:ext cx="8515350" cy="38421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86BD8D0-2A15-4EE0-921E-E13BB6D61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Title: Presentation title   Document Name: PowerPoint template (4-3) MASTER DRAFT EDR: N/A   Document owner: Rachel Lopez   Last modified on: 22.06.2021</a:t>
            </a:r>
            <a:endParaRPr lang="en-GB" sz="398"/>
          </a:p>
        </p:txBody>
      </p:sp>
    </p:spTree>
    <p:extLst>
      <p:ext uri="{BB962C8B-B14F-4D97-AF65-F5344CB8AC3E}">
        <p14:creationId xmlns:p14="http://schemas.microsoft.com/office/powerpoint/2010/main" val="6718037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2DC8E25-1860-4AA2-A02E-7B1FC4427F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4163" y="872100"/>
            <a:ext cx="8515350" cy="38421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86BD8D0-2A15-4EE0-921E-E13BB6D61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Title: Presentation title   Document Name: PowerPoint template (4-3) MASTER DRAFT EDR: N/A   Document owner: Rachel Lopez   Last modified on: 22.06.2021</a:t>
            </a:r>
            <a:endParaRPr lang="en-GB" sz="398"/>
          </a:p>
        </p:txBody>
      </p:sp>
    </p:spTree>
    <p:extLst>
      <p:ext uri="{BB962C8B-B14F-4D97-AF65-F5344CB8AC3E}">
        <p14:creationId xmlns:p14="http://schemas.microsoft.com/office/powerpoint/2010/main" val="16764038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2DC8E25-1860-4AA2-A02E-7B1FC4427F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4163" y="872100"/>
            <a:ext cx="8515350" cy="38421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86BD8D0-2A15-4EE0-921E-E13BB6D61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Title: Presentation title   Document Name: PowerPoint template (4-3) MASTER DRAFT EDR: N/A   Document owner: Rachel Lopez   Last modified on: 22.06.2021</a:t>
            </a:r>
            <a:endParaRPr lang="en-GB" sz="398"/>
          </a:p>
        </p:txBody>
      </p:sp>
    </p:spTree>
    <p:extLst>
      <p:ext uri="{BB962C8B-B14F-4D97-AF65-F5344CB8AC3E}">
        <p14:creationId xmlns:p14="http://schemas.microsoft.com/office/powerpoint/2010/main" val="16859028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2DC8E25-1860-4AA2-A02E-7B1FC4427F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4163" y="872100"/>
            <a:ext cx="8515350" cy="38421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86BD8D0-2A15-4EE0-921E-E13BB6D61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Title: Presentation title   Document Name: PowerPoint template (4-3) MASTER DRAFT EDR: N/A   Document owner: Rachel Lopez   Last modified on: 22.06.2021</a:t>
            </a:r>
            <a:endParaRPr lang="en-GB" sz="398"/>
          </a:p>
        </p:txBody>
      </p:sp>
    </p:spTree>
    <p:extLst>
      <p:ext uri="{BB962C8B-B14F-4D97-AF65-F5344CB8AC3E}">
        <p14:creationId xmlns:p14="http://schemas.microsoft.com/office/powerpoint/2010/main" val="31235995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2DC8E25-1860-4AA2-A02E-7B1FC4427F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4163" y="872100"/>
            <a:ext cx="8515350" cy="38421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86BD8D0-2A15-4EE0-921E-E13BB6D61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Title: Presentation title   Document Name: PowerPoint template (4-3) MASTER DRAFT EDR: N/A   Document owner: Rachel Lopez   Last modified on: 22.06.2021</a:t>
            </a:r>
            <a:endParaRPr lang="en-GB" sz="398"/>
          </a:p>
        </p:txBody>
      </p:sp>
    </p:spTree>
    <p:extLst>
      <p:ext uri="{BB962C8B-B14F-4D97-AF65-F5344CB8AC3E}">
        <p14:creationId xmlns:p14="http://schemas.microsoft.com/office/powerpoint/2010/main" val="24268617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2DC8E25-1860-4AA2-A02E-7B1FC4427F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4163" y="872100"/>
            <a:ext cx="8515350" cy="38421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86BD8D0-2A15-4EE0-921E-E13BB6D61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Title: Presentation title   Document Name: PowerPoint template (4-3) MASTER DRAFT EDR: N/A   Document owner: Rachel Lopez   Last modified on: 22.06.2021</a:t>
            </a:r>
            <a:endParaRPr lang="en-GB" sz="398"/>
          </a:p>
        </p:txBody>
      </p:sp>
    </p:spTree>
    <p:extLst>
      <p:ext uri="{BB962C8B-B14F-4D97-AF65-F5344CB8AC3E}">
        <p14:creationId xmlns:p14="http://schemas.microsoft.com/office/powerpoint/2010/main" val="654366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2908" y="3830163"/>
            <a:ext cx="8594969" cy="755127"/>
          </a:xfrm>
        </p:spPr>
        <p:txBody>
          <a:bodyPr anchor="t" anchorCtr="0">
            <a:normAutofit/>
          </a:bodyPr>
          <a:lstStyle>
            <a:lvl1pPr>
              <a:defRPr sz="2400"/>
            </a:lvl1pPr>
          </a:lstStyle>
          <a:p>
            <a:r>
              <a:rPr lang="en-GB" noProof="0"/>
              <a:t>Section Header with Image, Click to Edit</a:t>
            </a:r>
            <a:br>
              <a:rPr lang="en-GB" noProof="0"/>
            </a:br>
            <a:r>
              <a:rPr lang="en-GB" noProof="0"/>
              <a:t>Second Line of Text</a:t>
            </a:r>
          </a:p>
        </p:txBody>
      </p:sp>
      <p:grpSp>
        <p:nvGrpSpPr>
          <p:cNvPr id="7" name="Gruppieren 4">
            <a:extLst>
              <a:ext uri="{FF2B5EF4-FFF2-40B4-BE49-F238E27FC236}">
                <a16:creationId xmlns:a16="http://schemas.microsoft.com/office/drawing/2014/main" id="{18617849-0592-4C68-AD06-57CD5A2D400A}"/>
              </a:ext>
            </a:extLst>
          </p:cNvPr>
          <p:cNvGrpSpPr/>
          <p:nvPr userDrawn="1"/>
        </p:nvGrpSpPr>
        <p:grpSpPr>
          <a:xfrm>
            <a:off x="0" y="3572534"/>
            <a:ext cx="5191246" cy="150912"/>
            <a:chOff x="0" y="2689603"/>
            <a:chExt cx="4426744" cy="301823"/>
          </a:xfrm>
        </p:grpSpPr>
        <p:sp>
          <p:nvSpPr>
            <p:cNvPr id="8" name="Rechteck 37">
              <a:extLst>
                <a:ext uri="{FF2B5EF4-FFF2-40B4-BE49-F238E27FC236}">
                  <a16:creationId xmlns:a16="http://schemas.microsoft.com/office/drawing/2014/main" id="{45E6D8AF-7E55-4D7C-BC7C-69B3CE10BB80}"/>
                </a:ext>
              </a:extLst>
            </p:cNvPr>
            <p:cNvSpPr/>
            <p:nvPr/>
          </p:nvSpPr>
          <p:spPr bwMode="auto">
            <a:xfrm flipH="1">
              <a:off x="0" y="2689603"/>
              <a:ext cx="2084388" cy="301823"/>
            </a:xfrm>
            <a:prstGeom prst="rect">
              <a:avLst/>
            </a:prstGeom>
            <a:solidFill>
              <a:srgbClr val="5D63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e-DE" sz="1138"/>
            </a:p>
          </p:txBody>
        </p:sp>
        <p:sp>
          <p:nvSpPr>
            <p:cNvPr id="9" name="Rechteck 38">
              <a:extLst>
                <a:ext uri="{FF2B5EF4-FFF2-40B4-BE49-F238E27FC236}">
                  <a16:creationId xmlns:a16="http://schemas.microsoft.com/office/drawing/2014/main" id="{A4BDA54D-B1CE-4F88-B8AC-1BA75DEF8AB1}"/>
                </a:ext>
              </a:extLst>
            </p:cNvPr>
            <p:cNvSpPr/>
            <p:nvPr/>
          </p:nvSpPr>
          <p:spPr bwMode="auto">
            <a:xfrm flipH="1">
              <a:off x="2170807" y="2689603"/>
              <a:ext cx="256679" cy="301823"/>
            </a:xfrm>
            <a:prstGeom prst="rect">
              <a:avLst/>
            </a:prstGeom>
            <a:solidFill>
              <a:srgbClr val="EF7B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e-DE" sz="1138"/>
            </a:p>
          </p:txBody>
        </p:sp>
        <p:sp>
          <p:nvSpPr>
            <p:cNvPr id="10" name="Rechteck 39">
              <a:extLst>
                <a:ext uri="{FF2B5EF4-FFF2-40B4-BE49-F238E27FC236}">
                  <a16:creationId xmlns:a16="http://schemas.microsoft.com/office/drawing/2014/main" id="{50DE18DE-1ED3-4353-98FF-B40196A81608}"/>
                </a:ext>
              </a:extLst>
            </p:cNvPr>
            <p:cNvSpPr/>
            <p:nvPr/>
          </p:nvSpPr>
          <p:spPr bwMode="auto">
            <a:xfrm flipH="1">
              <a:off x="2511326" y="2689603"/>
              <a:ext cx="94159" cy="301823"/>
            </a:xfrm>
            <a:prstGeom prst="rect">
              <a:avLst/>
            </a:prstGeom>
            <a:solidFill>
              <a:srgbClr val="5D63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e-DE" sz="1138"/>
            </a:p>
          </p:txBody>
        </p:sp>
        <p:sp>
          <p:nvSpPr>
            <p:cNvPr id="11" name="Rechteck 45">
              <a:extLst>
                <a:ext uri="{FF2B5EF4-FFF2-40B4-BE49-F238E27FC236}">
                  <a16:creationId xmlns:a16="http://schemas.microsoft.com/office/drawing/2014/main" id="{F2976630-807E-4BBA-B155-0DBF444C239B}"/>
                </a:ext>
              </a:extLst>
            </p:cNvPr>
            <p:cNvSpPr/>
            <p:nvPr/>
          </p:nvSpPr>
          <p:spPr bwMode="auto">
            <a:xfrm flipH="1">
              <a:off x="2649339" y="2689603"/>
              <a:ext cx="28377" cy="301823"/>
            </a:xfrm>
            <a:prstGeom prst="rect">
              <a:avLst/>
            </a:prstGeom>
            <a:solidFill>
              <a:srgbClr val="1E35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e-DE" sz="1138"/>
            </a:p>
          </p:txBody>
        </p:sp>
        <p:sp>
          <p:nvSpPr>
            <p:cNvPr id="12" name="Rechteck 46">
              <a:extLst>
                <a:ext uri="{FF2B5EF4-FFF2-40B4-BE49-F238E27FC236}">
                  <a16:creationId xmlns:a16="http://schemas.microsoft.com/office/drawing/2014/main" id="{86BFFA09-A2CA-40F5-B6B2-1B80178E2AFD}"/>
                </a:ext>
              </a:extLst>
            </p:cNvPr>
            <p:cNvSpPr/>
            <p:nvPr/>
          </p:nvSpPr>
          <p:spPr bwMode="auto">
            <a:xfrm flipH="1">
              <a:off x="2814440" y="2689603"/>
              <a:ext cx="92868" cy="301823"/>
            </a:xfrm>
            <a:prstGeom prst="rect">
              <a:avLst/>
            </a:prstGeom>
            <a:solidFill>
              <a:srgbClr val="5D63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e-DE" sz="1138"/>
            </a:p>
          </p:txBody>
        </p:sp>
        <p:sp>
          <p:nvSpPr>
            <p:cNvPr id="13" name="Rechteck 47">
              <a:extLst>
                <a:ext uri="{FF2B5EF4-FFF2-40B4-BE49-F238E27FC236}">
                  <a16:creationId xmlns:a16="http://schemas.microsoft.com/office/drawing/2014/main" id="{C9A5D0BE-9E8F-41C1-ABFC-A7A167D10173}"/>
                </a:ext>
              </a:extLst>
            </p:cNvPr>
            <p:cNvSpPr/>
            <p:nvPr/>
          </p:nvSpPr>
          <p:spPr bwMode="auto">
            <a:xfrm flipH="1">
              <a:off x="3126581" y="2689603"/>
              <a:ext cx="94159" cy="301823"/>
            </a:xfrm>
            <a:prstGeom prst="rect">
              <a:avLst/>
            </a:prstGeom>
            <a:solidFill>
              <a:srgbClr val="5D63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e-DE" sz="1138"/>
            </a:p>
          </p:txBody>
        </p:sp>
        <p:sp>
          <p:nvSpPr>
            <p:cNvPr id="14" name="Rechteck 48">
              <a:extLst>
                <a:ext uri="{FF2B5EF4-FFF2-40B4-BE49-F238E27FC236}">
                  <a16:creationId xmlns:a16="http://schemas.microsoft.com/office/drawing/2014/main" id="{E085E0FD-AB6B-498A-B1F3-6DADB12CBF9E}"/>
                </a:ext>
              </a:extLst>
            </p:cNvPr>
            <p:cNvSpPr/>
            <p:nvPr/>
          </p:nvSpPr>
          <p:spPr bwMode="auto">
            <a:xfrm flipH="1">
              <a:off x="3252987" y="2689603"/>
              <a:ext cx="92868" cy="301823"/>
            </a:xfrm>
            <a:prstGeom prst="rect">
              <a:avLst/>
            </a:prstGeom>
            <a:solidFill>
              <a:srgbClr val="EF7B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e-DE" sz="1138"/>
            </a:p>
          </p:txBody>
        </p:sp>
        <p:sp>
          <p:nvSpPr>
            <p:cNvPr id="15" name="Rechteck 50">
              <a:extLst>
                <a:ext uri="{FF2B5EF4-FFF2-40B4-BE49-F238E27FC236}">
                  <a16:creationId xmlns:a16="http://schemas.microsoft.com/office/drawing/2014/main" id="{36B2C626-513E-4A84-B4DD-5F054A4038A5}"/>
                </a:ext>
              </a:extLst>
            </p:cNvPr>
            <p:cNvSpPr/>
            <p:nvPr/>
          </p:nvSpPr>
          <p:spPr bwMode="auto">
            <a:xfrm flipH="1">
              <a:off x="3557389" y="2689603"/>
              <a:ext cx="54174" cy="301823"/>
            </a:xfrm>
            <a:prstGeom prst="rect">
              <a:avLst/>
            </a:prstGeom>
            <a:solidFill>
              <a:srgbClr val="1E35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e-DE" sz="1138"/>
            </a:p>
          </p:txBody>
        </p:sp>
        <p:sp>
          <p:nvSpPr>
            <p:cNvPr id="16" name="Rechteck 51">
              <a:extLst>
                <a:ext uri="{FF2B5EF4-FFF2-40B4-BE49-F238E27FC236}">
                  <a16:creationId xmlns:a16="http://schemas.microsoft.com/office/drawing/2014/main" id="{6A532D70-9874-4F18-983A-4A4FC79258FC}"/>
                </a:ext>
              </a:extLst>
            </p:cNvPr>
            <p:cNvSpPr/>
            <p:nvPr/>
          </p:nvSpPr>
          <p:spPr bwMode="auto">
            <a:xfrm flipH="1">
              <a:off x="3848894" y="2689603"/>
              <a:ext cx="156071" cy="301823"/>
            </a:xfrm>
            <a:prstGeom prst="rect">
              <a:avLst/>
            </a:prstGeom>
            <a:solidFill>
              <a:srgbClr val="5D63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e-DE" sz="1138"/>
            </a:p>
          </p:txBody>
        </p:sp>
        <p:sp>
          <p:nvSpPr>
            <p:cNvPr id="17" name="Rechteck 53">
              <a:extLst>
                <a:ext uri="{FF2B5EF4-FFF2-40B4-BE49-F238E27FC236}">
                  <a16:creationId xmlns:a16="http://schemas.microsoft.com/office/drawing/2014/main" id="{06ADDC39-B25E-414A-A8E0-D86B7852E92E}"/>
                </a:ext>
              </a:extLst>
            </p:cNvPr>
            <p:cNvSpPr/>
            <p:nvPr/>
          </p:nvSpPr>
          <p:spPr bwMode="auto">
            <a:xfrm flipH="1">
              <a:off x="4269383" y="2689603"/>
              <a:ext cx="157361" cy="301823"/>
            </a:xfrm>
            <a:prstGeom prst="rect">
              <a:avLst/>
            </a:prstGeom>
            <a:solidFill>
              <a:srgbClr val="1E35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e-DE" sz="1138"/>
            </a:p>
          </p:txBody>
        </p:sp>
      </p:grp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AAD18E9-9C4B-4364-BE86-64A605DD598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921172"/>
            <a:ext cx="9144000" cy="2651361"/>
          </a:xfrm>
          <a:ln>
            <a:noFill/>
          </a:ln>
        </p:spPr>
        <p:txBody>
          <a:bodyPr tIns="144000">
            <a:normAutofit/>
          </a:bodyPr>
          <a:lstStyle>
            <a:lvl1pPr algn="ctr">
              <a:buFontTx/>
              <a:buNone/>
              <a:defRPr sz="1800"/>
            </a:lvl1pPr>
          </a:lstStyle>
          <a:p>
            <a:r>
              <a:rPr lang="en-GB"/>
              <a:t>Click here to insert picture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FFD808-2696-44F9-B201-1FB1048CD12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Title: Presentation title   Document Name: PowerPoint template (16-9) MASTER DRAFT EDR: N/A   Document owner: Rachel Lopez   Last modified on: 22.06.2021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75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2908" y="2751960"/>
            <a:ext cx="8594969" cy="755127"/>
          </a:xfrm>
        </p:spPr>
        <p:txBody>
          <a:bodyPr anchor="b" anchorCtr="0">
            <a:normAutofit/>
          </a:bodyPr>
          <a:lstStyle>
            <a:lvl1pPr>
              <a:defRPr sz="2400"/>
            </a:lvl1pPr>
          </a:lstStyle>
          <a:p>
            <a:r>
              <a:rPr lang="en-GB" noProof="0"/>
              <a:t>Section Header </a:t>
            </a:r>
            <a:br>
              <a:rPr lang="en-GB" noProof="0"/>
            </a:br>
            <a:r>
              <a:rPr lang="en-GB" noProof="0"/>
              <a:t>set over two lines with no image</a:t>
            </a:r>
          </a:p>
        </p:txBody>
      </p:sp>
      <p:grpSp>
        <p:nvGrpSpPr>
          <p:cNvPr id="7" name="Gruppieren 4">
            <a:extLst>
              <a:ext uri="{FF2B5EF4-FFF2-40B4-BE49-F238E27FC236}">
                <a16:creationId xmlns:a16="http://schemas.microsoft.com/office/drawing/2014/main" id="{18617849-0592-4C68-AD06-57CD5A2D400A}"/>
              </a:ext>
            </a:extLst>
          </p:cNvPr>
          <p:cNvGrpSpPr/>
          <p:nvPr userDrawn="1"/>
        </p:nvGrpSpPr>
        <p:grpSpPr>
          <a:xfrm>
            <a:off x="0" y="3572534"/>
            <a:ext cx="5191246" cy="150912"/>
            <a:chOff x="0" y="2689603"/>
            <a:chExt cx="4426744" cy="301823"/>
          </a:xfrm>
        </p:grpSpPr>
        <p:sp>
          <p:nvSpPr>
            <p:cNvPr id="8" name="Rechteck 37">
              <a:extLst>
                <a:ext uri="{FF2B5EF4-FFF2-40B4-BE49-F238E27FC236}">
                  <a16:creationId xmlns:a16="http://schemas.microsoft.com/office/drawing/2014/main" id="{45E6D8AF-7E55-4D7C-BC7C-69B3CE10BB80}"/>
                </a:ext>
              </a:extLst>
            </p:cNvPr>
            <p:cNvSpPr/>
            <p:nvPr/>
          </p:nvSpPr>
          <p:spPr bwMode="auto">
            <a:xfrm flipH="1">
              <a:off x="0" y="2689603"/>
              <a:ext cx="2084388" cy="301823"/>
            </a:xfrm>
            <a:prstGeom prst="rect">
              <a:avLst/>
            </a:prstGeom>
            <a:solidFill>
              <a:srgbClr val="5D63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e-DE" sz="1138"/>
            </a:p>
          </p:txBody>
        </p:sp>
        <p:sp>
          <p:nvSpPr>
            <p:cNvPr id="9" name="Rechteck 38">
              <a:extLst>
                <a:ext uri="{FF2B5EF4-FFF2-40B4-BE49-F238E27FC236}">
                  <a16:creationId xmlns:a16="http://schemas.microsoft.com/office/drawing/2014/main" id="{A4BDA54D-B1CE-4F88-B8AC-1BA75DEF8AB1}"/>
                </a:ext>
              </a:extLst>
            </p:cNvPr>
            <p:cNvSpPr/>
            <p:nvPr/>
          </p:nvSpPr>
          <p:spPr bwMode="auto">
            <a:xfrm flipH="1">
              <a:off x="2170807" y="2689603"/>
              <a:ext cx="256679" cy="301823"/>
            </a:xfrm>
            <a:prstGeom prst="rect">
              <a:avLst/>
            </a:prstGeom>
            <a:solidFill>
              <a:srgbClr val="EF7B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e-DE" sz="1138"/>
            </a:p>
          </p:txBody>
        </p:sp>
        <p:sp>
          <p:nvSpPr>
            <p:cNvPr id="10" name="Rechteck 39">
              <a:extLst>
                <a:ext uri="{FF2B5EF4-FFF2-40B4-BE49-F238E27FC236}">
                  <a16:creationId xmlns:a16="http://schemas.microsoft.com/office/drawing/2014/main" id="{50DE18DE-1ED3-4353-98FF-B40196A81608}"/>
                </a:ext>
              </a:extLst>
            </p:cNvPr>
            <p:cNvSpPr/>
            <p:nvPr/>
          </p:nvSpPr>
          <p:spPr bwMode="auto">
            <a:xfrm flipH="1">
              <a:off x="2511326" y="2689603"/>
              <a:ext cx="94159" cy="301823"/>
            </a:xfrm>
            <a:prstGeom prst="rect">
              <a:avLst/>
            </a:prstGeom>
            <a:solidFill>
              <a:srgbClr val="5D63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e-DE" sz="1138"/>
            </a:p>
          </p:txBody>
        </p:sp>
        <p:sp>
          <p:nvSpPr>
            <p:cNvPr id="11" name="Rechteck 45">
              <a:extLst>
                <a:ext uri="{FF2B5EF4-FFF2-40B4-BE49-F238E27FC236}">
                  <a16:creationId xmlns:a16="http://schemas.microsoft.com/office/drawing/2014/main" id="{F2976630-807E-4BBA-B155-0DBF444C239B}"/>
                </a:ext>
              </a:extLst>
            </p:cNvPr>
            <p:cNvSpPr/>
            <p:nvPr/>
          </p:nvSpPr>
          <p:spPr bwMode="auto">
            <a:xfrm flipH="1">
              <a:off x="2649339" y="2689603"/>
              <a:ext cx="28377" cy="301823"/>
            </a:xfrm>
            <a:prstGeom prst="rect">
              <a:avLst/>
            </a:prstGeom>
            <a:solidFill>
              <a:srgbClr val="1E35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e-DE" sz="1138"/>
            </a:p>
          </p:txBody>
        </p:sp>
        <p:sp>
          <p:nvSpPr>
            <p:cNvPr id="12" name="Rechteck 46">
              <a:extLst>
                <a:ext uri="{FF2B5EF4-FFF2-40B4-BE49-F238E27FC236}">
                  <a16:creationId xmlns:a16="http://schemas.microsoft.com/office/drawing/2014/main" id="{86BFFA09-A2CA-40F5-B6B2-1B80178E2AFD}"/>
                </a:ext>
              </a:extLst>
            </p:cNvPr>
            <p:cNvSpPr/>
            <p:nvPr/>
          </p:nvSpPr>
          <p:spPr bwMode="auto">
            <a:xfrm flipH="1">
              <a:off x="2814440" y="2689603"/>
              <a:ext cx="92868" cy="301823"/>
            </a:xfrm>
            <a:prstGeom prst="rect">
              <a:avLst/>
            </a:prstGeom>
            <a:solidFill>
              <a:srgbClr val="5D63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e-DE" sz="1138"/>
            </a:p>
          </p:txBody>
        </p:sp>
        <p:sp>
          <p:nvSpPr>
            <p:cNvPr id="13" name="Rechteck 47">
              <a:extLst>
                <a:ext uri="{FF2B5EF4-FFF2-40B4-BE49-F238E27FC236}">
                  <a16:creationId xmlns:a16="http://schemas.microsoft.com/office/drawing/2014/main" id="{C9A5D0BE-9E8F-41C1-ABFC-A7A167D10173}"/>
                </a:ext>
              </a:extLst>
            </p:cNvPr>
            <p:cNvSpPr/>
            <p:nvPr/>
          </p:nvSpPr>
          <p:spPr bwMode="auto">
            <a:xfrm flipH="1">
              <a:off x="3126581" y="2689603"/>
              <a:ext cx="94159" cy="301823"/>
            </a:xfrm>
            <a:prstGeom prst="rect">
              <a:avLst/>
            </a:prstGeom>
            <a:solidFill>
              <a:srgbClr val="5D63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e-DE" sz="1138"/>
            </a:p>
          </p:txBody>
        </p:sp>
        <p:sp>
          <p:nvSpPr>
            <p:cNvPr id="14" name="Rechteck 48">
              <a:extLst>
                <a:ext uri="{FF2B5EF4-FFF2-40B4-BE49-F238E27FC236}">
                  <a16:creationId xmlns:a16="http://schemas.microsoft.com/office/drawing/2014/main" id="{E085E0FD-AB6B-498A-B1F3-6DADB12CBF9E}"/>
                </a:ext>
              </a:extLst>
            </p:cNvPr>
            <p:cNvSpPr/>
            <p:nvPr/>
          </p:nvSpPr>
          <p:spPr bwMode="auto">
            <a:xfrm flipH="1">
              <a:off x="3252987" y="2689603"/>
              <a:ext cx="92868" cy="301823"/>
            </a:xfrm>
            <a:prstGeom prst="rect">
              <a:avLst/>
            </a:prstGeom>
            <a:solidFill>
              <a:srgbClr val="EF7B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e-DE" sz="1138"/>
            </a:p>
          </p:txBody>
        </p:sp>
        <p:sp>
          <p:nvSpPr>
            <p:cNvPr id="15" name="Rechteck 50">
              <a:extLst>
                <a:ext uri="{FF2B5EF4-FFF2-40B4-BE49-F238E27FC236}">
                  <a16:creationId xmlns:a16="http://schemas.microsoft.com/office/drawing/2014/main" id="{36B2C626-513E-4A84-B4DD-5F054A4038A5}"/>
                </a:ext>
              </a:extLst>
            </p:cNvPr>
            <p:cNvSpPr/>
            <p:nvPr/>
          </p:nvSpPr>
          <p:spPr bwMode="auto">
            <a:xfrm flipH="1">
              <a:off x="3557389" y="2689603"/>
              <a:ext cx="54174" cy="301823"/>
            </a:xfrm>
            <a:prstGeom prst="rect">
              <a:avLst/>
            </a:prstGeom>
            <a:solidFill>
              <a:srgbClr val="1E35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e-DE" sz="1138"/>
            </a:p>
          </p:txBody>
        </p:sp>
        <p:sp>
          <p:nvSpPr>
            <p:cNvPr id="16" name="Rechteck 51">
              <a:extLst>
                <a:ext uri="{FF2B5EF4-FFF2-40B4-BE49-F238E27FC236}">
                  <a16:creationId xmlns:a16="http://schemas.microsoft.com/office/drawing/2014/main" id="{6A532D70-9874-4F18-983A-4A4FC79258FC}"/>
                </a:ext>
              </a:extLst>
            </p:cNvPr>
            <p:cNvSpPr/>
            <p:nvPr/>
          </p:nvSpPr>
          <p:spPr bwMode="auto">
            <a:xfrm flipH="1">
              <a:off x="3848894" y="2689603"/>
              <a:ext cx="156071" cy="301823"/>
            </a:xfrm>
            <a:prstGeom prst="rect">
              <a:avLst/>
            </a:prstGeom>
            <a:solidFill>
              <a:srgbClr val="5D63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e-DE" sz="1138"/>
            </a:p>
          </p:txBody>
        </p:sp>
        <p:sp>
          <p:nvSpPr>
            <p:cNvPr id="17" name="Rechteck 53">
              <a:extLst>
                <a:ext uri="{FF2B5EF4-FFF2-40B4-BE49-F238E27FC236}">
                  <a16:creationId xmlns:a16="http://schemas.microsoft.com/office/drawing/2014/main" id="{06ADDC39-B25E-414A-A8E0-D86B7852E92E}"/>
                </a:ext>
              </a:extLst>
            </p:cNvPr>
            <p:cNvSpPr/>
            <p:nvPr/>
          </p:nvSpPr>
          <p:spPr bwMode="auto">
            <a:xfrm flipH="1">
              <a:off x="4269383" y="2689603"/>
              <a:ext cx="157361" cy="301823"/>
            </a:xfrm>
            <a:prstGeom prst="rect">
              <a:avLst/>
            </a:prstGeom>
            <a:solidFill>
              <a:srgbClr val="1E35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e-DE" sz="1138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244017-6DA7-4480-A7C0-5CB027D951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Title: Presentation title   Document Name: PowerPoint template (16-9) MASTER DRAFT EDR: N/A   Document owner: Rachel Lopez   Last modified on: 22.06.2021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865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8000" y="1058862"/>
            <a:ext cx="4208400" cy="3636964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826" y="1058863"/>
            <a:ext cx="4208400" cy="363695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705FF6-71C6-4B52-AE6A-11EE4D3401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Title: Presentation title   Document Name: PowerPoint template (16-9) MASTER DRAFT EDR: N/A   Document owner: Rachel Lopez   Last modified on: 22.06.2021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101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7338" y="1058863"/>
            <a:ext cx="2752725" cy="3636962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96432" y="1058863"/>
            <a:ext cx="2752725" cy="3636962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DDC6CD1-4AF3-43A2-9AC9-CA321B07082D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105525" y="1058863"/>
            <a:ext cx="2752725" cy="3636962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DB8F8-E5DD-4AA3-B606-CC5A7CEECBC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Title: Presentation title   Document Name: PowerPoint template (16-9) MASTER DRAFT EDR: N/A   Document owner: Rachel Lopez   Last modified on: 22.06.2021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385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05847FE-DBAE-4962-A374-3DB5AF0383C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88000" y="1058863"/>
            <a:ext cx="2752725" cy="3636962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96762" y="1058863"/>
            <a:ext cx="2752725" cy="3636962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DDC6CD1-4AF3-43A2-9AC9-CA321B07082D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105525" y="1058863"/>
            <a:ext cx="2752725" cy="3636962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097F05-1AA6-47B8-92B0-BB68B5E11B67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Title: Presentation title   Document Name: PowerPoint template (16-9) MASTER DRAFT EDR: N/A   Document owner: Rachel Lopez   Last modified on: 22.06.2021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217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05847FE-DBAE-4962-A374-3DB5AF0383C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05525" y="1058863"/>
            <a:ext cx="2752725" cy="3636962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5750" y="1058863"/>
            <a:ext cx="5663737" cy="3636962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89B091-E015-426B-A3C6-B53750EDE81D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Title: Presentation title   Document Name: PowerPoint template (16-9) MASTER DRAFT EDR: N/A   Document owner: Rachel Lopez   Last modified on: 22.06.2021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53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large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05847FE-DBAE-4962-A374-3DB5AF0383C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195450" y="1058863"/>
            <a:ext cx="5662800" cy="3636962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5751" y="1058863"/>
            <a:ext cx="2752721" cy="3636962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9731CA-8131-4F59-916F-A19ABB06B15E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Title: Presentation title   Document Name: PowerPoint template (16-9) MASTER DRAFT EDR: N/A   Document owner: Rachel Lopez   Last modified on: 22.06.2021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7371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1530F-92DE-4994-A47A-0BA9202BCF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162" y="4954377"/>
            <a:ext cx="4613443" cy="76944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/>
              <a:t>Title: Presentation title   Document Name: PowerPoint template (16-9) MASTER DRAFT EDR: N/A   Document owner: Rachel Lopez   Last modified on: 22.06.2021</a:t>
            </a:r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EA5073-5826-47AF-B5A3-0E77F0DBC66B}"/>
              </a:ext>
            </a:extLst>
          </p:cNvPr>
          <p:cNvSpPr txBox="1"/>
          <p:nvPr userDrawn="1"/>
        </p:nvSpPr>
        <p:spPr>
          <a:xfrm>
            <a:off x="8622913" y="4943164"/>
            <a:ext cx="141064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fld id="{A3F1BA50-E967-4256-8188-DBEC8D637D6C}" type="slidenum">
              <a:rPr lang="en-GB" sz="9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000" y="1058865"/>
            <a:ext cx="8571372" cy="363695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Fifth level italics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8000" y="340893"/>
            <a:ext cx="6501648" cy="2769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0" name="Line 11">
            <a:extLst>
              <a:ext uri="{FF2B5EF4-FFF2-40B4-BE49-F238E27FC236}">
                <a16:creationId xmlns:a16="http://schemas.microsoft.com/office/drawing/2014/main" id="{206A0A64-17EE-4F7C-A980-B36283AC2816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4857750"/>
            <a:ext cx="9144000" cy="0"/>
          </a:xfrm>
          <a:prstGeom prst="line">
            <a:avLst/>
          </a:prstGeom>
          <a:noFill/>
          <a:ln w="31750">
            <a:gradFill flip="none" rotWithShape="1">
              <a:gsLst>
                <a:gs pos="0">
                  <a:schemeClr val="bg2"/>
                </a:gs>
                <a:gs pos="50000">
                  <a:schemeClr val="bg2"/>
                </a:gs>
                <a:gs pos="100000">
                  <a:schemeClr val="bg2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5AF74BF1-89C1-414E-9B20-B958AD3B288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84162" y="4751017"/>
            <a:ext cx="7477125" cy="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 algn="r" eaLnBrk="0" hangingPunct="0">
              <a:tabLst>
                <a:tab pos="2636838" algn="ctr"/>
                <a:tab pos="5273675" algn="r"/>
              </a:tabLst>
              <a:defRPr sz="1600">
                <a:solidFill>
                  <a:schemeClr val="accent1"/>
                </a:solidFill>
                <a:latin typeface="Arial" charset="0"/>
              </a:defRPr>
            </a:lvl1pPr>
            <a:lvl2pPr marL="742950" indent="-285750" algn="r" eaLnBrk="0" hangingPunct="0">
              <a:tabLst>
                <a:tab pos="2636838" algn="ctr"/>
                <a:tab pos="5273675" algn="r"/>
              </a:tabLst>
              <a:defRPr sz="1600">
                <a:solidFill>
                  <a:schemeClr val="accent1"/>
                </a:solidFill>
                <a:latin typeface="Arial" charset="0"/>
              </a:defRPr>
            </a:lvl2pPr>
            <a:lvl3pPr marL="1143000" indent="-228600" algn="r" eaLnBrk="0" hangingPunct="0">
              <a:tabLst>
                <a:tab pos="2636838" algn="ctr"/>
                <a:tab pos="5273675" algn="r"/>
              </a:tabLst>
              <a:defRPr sz="1600">
                <a:solidFill>
                  <a:schemeClr val="accent1"/>
                </a:solidFill>
                <a:latin typeface="Arial" charset="0"/>
              </a:defRPr>
            </a:lvl3pPr>
            <a:lvl4pPr marL="1600200" indent="-228600" algn="r" eaLnBrk="0" hangingPunct="0">
              <a:tabLst>
                <a:tab pos="2636838" algn="ctr"/>
                <a:tab pos="5273675" algn="r"/>
              </a:tabLst>
              <a:defRPr sz="1600">
                <a:solidFill>
                  <a:schemeClr val="accent1"/>
                </a:solidFill>
                <a:latin typeface="Arial" charset="0"/>
              </a:defRPr>
            </a:lvl4pPr>
            <a:lvl5pPr marL="2057400" indent="-228600" algn="r" eaLnBrk="0" hangingPunct="0">
              <a:tabLst>
                <a:tab pos="2636838" algn="ctr"/>
                <a:tab pos="5273675" algn="r"/>
              </a:tabLst>
              <a:defRPr sz="1600">
                <a:solidFill>
                  <a:schemeClr val="accent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 sz="1600">
                <a:solidFill>
                  <a:schemeClr val="accent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 sz="1600">
                <a:solidFill>
                  <a:schemeClr val="accent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 sz="1600">
                <a:solidFill>
                  <a:schemeClr val="accent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 sz="1600">
                <a:solidFill>
                  <a:schemeClr val="accent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GB" altLang="en-US" sz="50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 AND PROPRIETARY - © Eurofins Scientific (Ireland) Ltd [2021]. All rights reserved. Any use of this material without the specific permission of an authorized representative of Eurofins Scientific (Ireland) Ltd is strictly prohibited.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1FD5249-1E70-47A5-8844-506B924EE9AF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855" y="239384"/>
            <a:ext cx="1950427" cy="384175"/>
          </a:xfrm>
          <a:prstGeom prst="rect">
            <a:avLst/>
          </a:prstGeom>
        </p:spPr>
      </p:pic>
      <p:sp>
        <p:nvSpPr>
          <p:cNvPr id="96" name="Line 9">
            <a:extLst>
              <a:ext uri="{FF2B5EF4-FFF2-40B4-BE49-F238E27FC236}">
                <a16:creationId xmlns:a16="http://schemas.microsoft.com/office/drawing/2014/main" id="{5D9E6095-AD39-457E-A609-FF95C41560BD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900000"/>
            <a:ext cx="9144000" cy="0"/>
          </a:xfrm>
          <a:prstGeom prst="line">
            <a:avLst/>
          </a:prstGeom>
          <a:noFill/>
          <a:ln w="34925">
            <a:gradFill flip="none" rotWithShape="1">
              <a:gsLst>
                <a:gs pos="0">
                  <a:schemeClr val="bg2"/>
                </a:gs>
                <a:gs pos="50000">
                  <a:schemeClr val="bg2"/>
                </a:gs>
                <a:gs pos="100000">
                  <a:schemeClr val="bg2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lvl="0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E4025B-039A-4DC1-974C-59959A342154}"/>
              </a:ext>
            </a:extLst>
          </p:cNvPr>
          <p:cNvSpPr txBox="1"/>
          <p:nvPr userDrawn="1"/>
        </p:nvSpPr>
        <p:spPr>
          <a:xfrm>
            <a:off x="1991360" y="128693"/>
            <a:ext cx="9938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5288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0" r:id="rId4"/>
    <p:sldLayoutId id="2147483664" r:id="rId5"/>
    <p:sldLayoutId id="2147483671" r:id="rId6"/>
    <p:sldLayoutId id="2147483673" r:id="rId7"/>
    <p:sldLayoutId id="2147483677" r:id="rId8"/>
    <p:sldLayoutId id="2147483678" r:id="rId9"/>
    <p:sldLayoutId id="2147483676" r:id="rId10"/>
    <p:sldLayoutId id="2147483675" r:id="rId11"/>
    <p:sldLayoutId id="2147483672" r:id="rId12"/>
    <p:sldLayoutId id="2147483679" r:id="rId13"/>
    <p:sldLayoutId id="2147483666" r:id="rId14"/>
    <p:sldLayoutId id="2147483667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  <p:sldLayoutId id="2147483694" r:id="rId26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00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94400" indent="-194400" algn="l" defTabSz="6858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74650" indent="-179388" algn="l" defTabSz="6858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33400" indent="-163513" algn="l" defTabSz="6858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tabLst>
          <a:tab pos="387350" algn="l"/>
        </a:tabLst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79450" indent="-150813" algn="l" defTabSz="6858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04863" indent="-133350" algn="l" defTabSz="6858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812800" indent="-1588" algn="l" defTabSz="685800" rtl="0" eaLnBrk="1" latinLnBrk="0" hangingPunct="1">
        <a:lnSpc>
          <a:spcPct val="90000"/>
        </a:lnSpc>
        <a:spcBef>
          <a:spcPts val="500"/>
        </a:spcBef>
        <a:buFontTx/>
        <a:buNone/>
        <a:defRPr sz="1200" i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67" userDrawn="1">
          <p15:clr>
            <a:srgbClr val="F26B43"/>
          </p15:clr>
        </p15:guide>
        <p15:guide id="2" pos="181" userDrawn="1">
          <p15:clr>
            <a:srgbClr val="F26B43"/>
          </p15:clr>
        </p15:guide>
        <p15:guide id="3" orient="horz" pos="2958" userDrawn="1">
          <p15:clr>
            <a:srgbClr val="F26B43"/>
          </p15:clr>
        </p15:guide>
        <p15:guide id="4" pos="557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2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HnPzTwBhQWI?feature=oembed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5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32.png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33.jpeg"/><Relationship Id="rId9" Type="http://schemas.microsoft.com/office/2007/relationships/diagramDrawing" Target="../diagrams/drawing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8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Eurofins’ anbefalinger og erfaring med at undgå snyd med analyser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Jesper Gamst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14. </a:t>
            </a:r>
            <a:r>
              <a:rPr lang="en-US" dirty="0" err="1"/>
              <a:t>januar</a:t>
            </a:r>
            <a:r>
              <a:rPr lang="en-US" dirty="0"/>
              <a:t> 2026</a:t>
            </a:r>
          </a:p>
        </p:txBody>
      </p:sp>
      <p:sp>
        <p:nvSpPr>
          <p:cNvPr id="6" name="Rektangel 31">
            <a:extLst>
              <a:ext uri="{FF2B5EF4-FFF2-40B4-BE49-F238E27FC236}">
                <a16:creationId xmlns:a16="http://schemas.microsoft.com/office/drawing/2014/main" id="{1B103A92-E25D-A4CB-5A8C-320C00321E21}"/>
              </a:ext>
            </a:extLst>
          </p:cNvPr>
          <p:cNvSpPr/>
          <p:nvPr/>
        </p:nvSpPr>
        <p:spPr bwMode="auto">
          <a:xfrm>
            <a:off x="4352947" y="7972557"/>
            <a:ext cx="4621741" cy="1502274"/>
          </a:xfrm>
          <a:prstGeom prst="rect">
            <a:avLst/>
          </a:prstGeom>
          <a:solidFill>
            <a:srgbClr val="99A3C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r" defTabSz="685800" fontAlgn="base">
              <a:spcBef>
                <a:spcPct val="0"/>
              </a:spcBef>
              <a:spcAft>
                <a:spcPct val="0"/>
              </a:spcAft>
            </a:pPr>
            <a:endParaRPr lang="da-DK" sz="1200">
              <a:solidFill>
                <a:schemeClr val="accent1"/>
              </a:solidFill>
              <a:latin typeface="Arial" charset="0"/>
            </a:endParaRPr>
          </a:p>
        </p:txBody>
      </p:sp>
      <p:sp>
        <p:nvSpPr>
          <p:cNvPr id="7" name="Rektangel 27">
            <a:extLst>
              <a:ext uri="{FF2B5EF4-FFF2-40B4-BE49-F238E27FC236}">
                <a16:creationId xmlns:a16="http://schemas.microsoft.com/office/drawing/2014/main" id="{96FBBCA0-8D88-2833-8E5C-59F816CBE083}"/>
              </a:ext>
            </a:extLst>
          </p:cNvPr>
          <p:cNvSpPr/>
          <p:nvPr/>
        </p:nvSpPr>
        <p:spPr bwMode="auto">
          <a:xfrm>
            <a:off x="2042094" y="7972580"/>
            <a:ext cx="2217676" cy="1502275"/>
          </a:xfrm>
          <a:prstGeom prst="rect">
            <a:avLst/>
          </a:prstGeom>
          <a:solidFill>
            <a:srgbClr val="A4B3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r" defTabSz="685800" fontAlgn="base">
              <a:spcBef>
                <a:spcPct val="0"/>
              </a:spcBef>
              <a:spcAft>
                <a:spcPct val="0"/>
              </a:spcAft>
            </a:pPr>
            <a:endParaRPr lang="da-DK" sz="1200">
              <a:solidFill>
                <a:schemeClr val="accent1"/>
              </a:solidFill>
              <a:latin typeface="Arial" charset="0"/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B0230EF8-E4EC-7BB2-CDEC-3F7DBEDFB0BB}"/>
              </a:ext>
            </a:extLst>
          </p:cNvPr>
          <p:cNvSpPr/>
          <p:nvPr/>
        </p:nvSpPr>
        <p:spPr bwMode="auto">
          <a:xfrm>
            <a:off x="-171761" y="5545732"/>
            <a:ext cx="4435238" cy="1531559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r" defTabSz="685800" fontAlgn="base">
              <a:spcBef>
                <a:spcPct val="0"/>
              </a:spcBef>
              <a:spcAft>
                <a:spcPct val="0"/>
              </a:spcAft>
            </a:pPr>
            <a:endParaRPr lang="da-DK" sz="1200">
              <a:solidFill>
                <a:schemeClr val="accent1"/>
              </a:solidFill>
              <a:latin typeface="Arial" charset="0"/>
            </a:endParaRPr>
          </a:p>
        </p:txBody>
      </p:sp>
      <p:sp>
        <p:nvSpPr>
          <p:cNvPr id="9" name="Tekstfelt 11">
            <a:extLst>
              <a:ext uri="{FF2B5EF4-FFF2-40B4-BE49-F238E27FC236}">
                <a16:creationId xmlns:a16="http://schemas.microsoft.com/office/drawing/2014/main" id="{F892A75B-0E3E-409A-020E-432C4C56C807}"/>
              </a:ext>
            </a:extLst>
          </p:cNvPr>
          <p:cNvSpPr txBox="1"/>
          <p:nvPr/>
        </p:nvSpPr>
        <p:spPr>
          <a:xfrm>
            <a:off x="-169309" y="7154983"/>
            <a:ext cx="21182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700" b="1">
                <a:solidFill>
                  <a:schemeClr val="tx1">
                    <a:lumMod val="50000"/>
                  </a:schemeClr>
                </a:solidFill>
              </a:rPr>
              <a:t>1987</a:t>
            </a:r>
          </a:p>
          <a:p>
            <a:pPr algn="ctr"/>
            <a:r>
              <a:rPr lang="da-DK" sz="1500">
                <a:solidFill>
                  <a:schemeClr val="tx1">
                    <a:lumMod val="50000"/>
                  </a:schemeClr>
                </a:solidFill>
              </a:rPr>
              <a:t>Grundlagt</a:t>
            </a:r>
          </a:p>
        </p:txBody>
      </p:sp>
      <p:sp>
        <p:nvSpPr>
          <p:cNvPr id="10" name="Rektangel 12">
            <a:extLst>
              <a:ext uri="{FF2B5EF4-FFF2-40B4-BE49-F238E27FC236}">
                <a16:creationId xmlns:a16="http://schemas.microsoft.com/office/drawing/2014/main" id="{DDAF5817-2101-D44A-DA9F-7FED8303C549}"/>
              </a:ext>
            </a:extLst>
          </p:cNvPr>
          <p:cNvSpPr/>
          <p:nvPr/>
        </p:nvSpPr>
        <p:spPr bwMode="auto">
          <a:xfrm>
            <a:off x="4358149" y="7158466"/>
            <a:ext cx="4616539" cy="727172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r" defTabSz="685800" fontAlgn="base">
              <a:spcBef>
                <a:spcPct val="0"/>
              </a:spcBef>
              <a:spcAft>
                <a:spcPct val="0"/>
              </a:spcAft>
            </a:pPr>
            <a:endParaRPr lang="da-DK" sz="1200">
              <a:solidFill>
                <a:schemeClr val="accent1"/>
              </a:solidFill>
              <a:latin typeface="Arial" charset="0"/>
            </a:endParaRPr>
          </a:p>
        </p:txBody>
      </p:sp>
      <p:sp>
        <p:nvSpPr>
          <p:cNvPr id="11" name="Rektangel 15">
            <a:extLst>
              <a:ext uri="{FF2B5EF4-FFF2-40B4-BE49-F238E27FC236}">
                <a16:creationId xmlns:a16="http://schemas.microsoft.com/office/drawing/2014/main" id="{D4A61674-53EE-665A-ADD9-2286961A92BB}"/>
              </a:ext>
            </a:extLst>
          </p:cNvPr>
          <p:cNvSpPr/>
          <p:nvPr/>
        </p:nvSpPr>
        <p:spPr bwMode="auto">
          <a:xfrm>
            <a:off x="4358149" y="5544118"/>
            <a:ext cx="4705031" cy="1546854"/>
          </a:xfrm>
          <a:prstGeom prst="rect">
            <a:avLst/>
          </a:prstGeom>
          <a:solidFill>
            <a:srgbClr val="A4B3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r" defTabSz="685800" fontAlgn="base">
              <a:spcBef>
                <a:spcPct val="0"/>
              </a:spcBef>
              <a:spcAft>
                <a:spcPct val="0"/>
              </a:spcAft>
            </a:pPr>
            <a:endParaRPr lang="da-DK" sz="1200">
              <a:solidFill>
                <a:schemeClr val="accent1"/>
              </a:solidFill>
              <a:latin typeface="Arial" charset="0"/>
            </a:endParaRPr>
          </a:p>
        </p:txBody>
      </p:sp>
      <p:sp>
        <p:nvSpPr>
          <p:cNvPr id="12" name="Tekstfelt 19">
            <a:extLst>
              <a:ext uri="{FF2B5EF4-FFF2-40B4-BE49-F238E27FC236}">
                <a16:creationId xmlns:a16="http://schemas.microsoft.com/office/drawing/2014/main" id="{16FCDAF4-2233-8E10-0849-EE242860679F}"/>
              </a:ext>
            </a:extLst>
          </p:cNvPr>
          <p:cNvSpPr txBox="1"/>
          <p:nvPr/>
        </p:nvSpPr>
        <p:spPr>
          <a:xfrm>
            <a:off x="2044862" y="7155085"/>
            <a:ext cx="2218614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700" b="1">
                <a:solidFill>
                  <a:schemeClr val="tx1">
                    <a:lumMod val="50000"/>
                  </a:schemeClr>
                </a:solidFill>
              </a:rPr>
              <a:t>1.100</a:t>
            </a:r>
          </a:p>
          <a:p>
            <a:pPr algn="ctr">
              <a:spcBef>
                <a:spcPts val="450"/>
              </a:spcBef>
            </a:pPr>
            <a:r>
              <a:rPr lang="da-DK" sz="1050">
                <a:solidFill>
                  <a:schemeClr val="tx1">
                    <a:lumMod val="50000"/>
                  </a:schemeClr>
                </a:solidFill>
              </a:rPr>
              <a:t>Medarbejdere i Danmark</a:t>
            </a:r>
          </a:p>
        </p:txBody>
      </p:sp>
      <p:sp>
        <p:nvSpPr>
          <p:cNvPr id="13" name="Tekstfelt 34">
            <a:extLst>
              <a:ext uri="{FF2B5EF4-FFF2-40B4-BE49-F238E27FC236}">
                <a16:creationId xmlns:a16="http://schemas.microsoft.com/office/drawing/2014/main" id="{EBB02FA8-4012-6BE9-F9A3-3DE83DB09DAE}"/>
              </a:ext>
            </a:extLst>
          </p:cNvPr>
          <p:cNvSpPr txBox="1"/>
          <p:nvPr/>
        </p:nvSpPr>
        <p:spPr>
          <a:xfrm>
            <a:off x="-79167" y="7972557"/>
            <a:ext cx="192843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350" b="1">
                <a:solidFill>
                  <a:schemeClr val="bg1"/>
                </a:solidFill>
              </a:rPr>
              <a:t>Afhentning</a:t>
            </a:r>
            <a:r>
              <a:rPr lang="da-DK" sz="1350">
                <a:solidFill>
                  <a:schemeClr val="bg1"/>
                </a:solidFill>
              </a:rPr>
              <a:t> og </a:t>
            </a:r>
            <a:r>
              <a:rPr lang="da-DK" sz="1350" b="1">
                <a:solidFill>
                  <a:schemeClr val="bg1"/>
                </a:solidFill>
              </a:rPr>
              <a:t>Prøvetagning</a:t>
            </a:r>
            <a:br>
              <a:rPr lang="da-DK" sz="1350" b="1">
                <a:solidFill>
                  <a:schemeClr val="bg1"/>
                </a:solidFill>
              </a:rPr>
            </a:br>
            <a:r>
              <a:rPr lang="da-DK" sz="1350">
                <a:solidFill>
                  <a:schemeClr val="bg1"/>
                </a:solidFill>
              </a:rPr>
              <a:t>i hele landet</a:t>
            </a:r>
          </a:p>
        </p:txBody>
      </p:sp>
    </p:spTree>
    <p:extLst>
      <p:ext uri="{BB962C8B-B14F-4D97-AF65-F5344CB8AC3E}">
        <p14:creationId xmlns:p14="http://schemas.microsoft.com/office/powerpoint/2010/main" val="1073655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D2CE663-15F6-EC7B-5B61-9BCD891C63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039" t="13777" r="6241" b="80503"/>
          <a:stretch/>
        </p:blipFill>
        <p:spPr>
          <a:xfrm>
            <a:off x="6389343" y="1205078"/>
            <a:ext cx="2223611" cy="585360"/>
          </a:xfrm>
          <a:prstGeom prst="rect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C26D66-89F7-1773-D5C0-4967453FE4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70" t="80446" r="62946" b="12742"/>
          <a:stretch/>
        </p:blipFill>
        <p:spPr>
          <a:xfrm>
            <a:off x="444394" y="3059558"/>
            <a:ext cx="2510589" cy="697116"/>
          </a:xfrm>
          <a:prstGeom prst="rect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57E61F-1CD3-66D6-CBF2-12D7D20D2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9165" y="1005336"/>
            <a:ext cx="2605375" cy="3683828"/>
          </a:xfrm>
          <a:prstGeom prst="rect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92808F-FC80-404F-88FD-5603C9457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Vi var </a:t>
            </a:r>
            <a:r>
              <a:rPr lang="en-US" dirty="0" err="1">
                <a:latin typeface="Arial"/>
                <a:cs typeface="Arial"/>
              </a:rPr>
              <a:t>nødt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til</a:t>
            </a:r>
            <a:r>
              <a:rPr lang="en-US" dirty="0">
                <a:latin typeface="Arial"/>
                <a:cs typeface="Arial"/>
              </a:rPr>
              <a:t> at handle</a:t>
            </a:r>
            <a:endParaRPr lang="en-US" dirty="0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9D67A311-76BC-0AFF-8D8C-0DB431801E46}"/>
              </a:ext>
            </a:extLst>
          </p:cNvPr>
          <p:cNvSpPr/>
          <p:nvPr/>
        </p:nvSpPr>
        <p:spPr>
          <a:xfrm rot="7823511">
            <a:off x="2954904" y="3633435"/>
            <a:ext cx="214304" cy="487171"/>
          </a:xfrm>
          <a:prstGeom prst="down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28F8253-0B84-5C9F-2A44-31504C538BC3}"/>
              </a:ext>
            </a:extLst>
          </p:cNvPr>
          <p:cNvSpPr/>
          <p:nvPr/>
        </p:nvSpPr>
        <p:spPr>
          <a:xfrm>
            <a:off x="7312452" y="1497758"/>
            <a:ext cx="1024905" cy="308478"/>
          </a:xfrm>
          <a:prstGeom prst="ellipse">
            <a:avLst/>
          </a:prstGeom>
          <a:noFill/>
          <a:ln w="28575">
            <a:solidFill>
              <a:srgbClr val="0038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12AE8DC6-62F3-CE74-2A04-EED4EE686116}"/>
              </a:ext>
            </a:extLst>
          </p:cNvPr>
          <p:cNvSpPr/>
          <p:nvPr/>
        </p:nvSpPr>
        <p:spPr>
          <a:xfrm rot="16200000">
            <a:off x="5817855" y="1184994"/>
            <a:ext cx="209633" cy="834316"/>
          </a:xfrm>
          <a:prstGeom prst="down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0E5950C-7C57-E2C6-1C68-92F23F66FC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0378533"/>
              </p:ext>
            </p:extLst>
          </p:nvPr>
        </p:nvGraphicFramePr>
        <p:xfrm>
          <a:off x="202519" y="1108284"/>
          <a:ext cx="2661592" cy="1037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691F7C1-98D5-8910-4F9A-1C7D71A1A9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3791908"/>
              </p:ext>
            </p:extLst>
          </p:nvPr>
        </p:nvGraphicFramePr>
        <p:xfrm>
          <a:off x="1920810" y="3854853"/>
          <a:ext cx="1271919" cy="36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BDFEF447-8B62-50EC-4551-8BD9032E5A32}"/>
              </a:ext>
            </a:extLst>
          </p:cNvPr>
          <p:cNvGrpSpPr/>
          <p:nvPr/>
        </p:nvGrpSpPr>
        <p:grpSpPr>
          <a:xfrm>
            <a:off x="3192729" y="1079970"/>
            <a:ext cx="7067540" cy="3609194"/>
            <a:chOff x="3184797" y="1082723"/>
            <a:chExt cx="5894738" cy="301160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A14EFFB-9BD6-FE8E-304B-864C55D57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184797" y="1082723"/>
              <a:ext cx="5894738" cy="301160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397FCB7-E46B-EF52-6D2C-D12F26ABC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734719" y="2199633"/>
              <a:ext cx="2278895" cy="1583639"/>
            </a:xfrm>
            <a:prstGeom prst="rect">
              <a:avLst/>
            </a:prstGeom>
          </p:spPr>
        </p:pic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59BEDB0F-7672-4324-D445-2256239A0840}"/>
                </a:ext>
              </a:extLst>
            </p:cNvPr>
            <p:cNvSpPr/>
            <p:nvPr/>
          </p:nvSpPr>
          <p:spPr>
            <a:xfrm rot="1460465">
              <a:off x="6726654" y="3552145"/>
              <a:ext cx="295023" cy="106996"/>
            </a:xfrm>
            <a:prstGeom prst="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063618FF-5344-4EE9-ACC6-AAD80CCC7866}"/>
              </a:ext>
            </a:extLst>
          </p:cNvPr>
          <p:cNvSpPr/>
          <p:nvPr/>
        </p:nvSpPr>
        <p:spPr>
          <a:xfrm rot="19263890">
            <a:off x="1202515" y="3116390"/>
            <a:ext cx="813722" cy="214855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600" dirty="0"/>
              <a:t>Tjek værdier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283331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93827E-6 L -0.29114 -0.0003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66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 animBg="1"/>
      <p:bldP spid="17" grpId="0" animBg="1"/>
      <p:bldGraphic spid="4" grpId="0">
        <p:bldAsOne/>
      </p:bldGraphic>
      <p:bldGraphic spid="3" grpId="0">
        <p:bldAsOne/>
      </p:bldGraphic>
      <p:bldGraphic spid="3" grpId="1">
        <p:bldAsOne/>
      </p:bldGraphic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48DD69-D2AE-4855-AAF0-0F4B8F0656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Title: Presentation title   Document Name: PowerPoint template (16-9) MASTER DRAFT EDR: N/A   Document owner: Rachel Lopez   Last modified on: 22.06.2021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880DDA-5D0A-17FC-3746-A710B2133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7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07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title="Eurotjek - verificer din analyserapport">
            <a:hlinkClick r:id="" action="ppaction://media"/>
            <a:extLst>
              <a:ext uri="{FF2B5EF4-FFF2-40B4-BE49-F238E27FC236}">
                <a16:creationId xmlns:a16="http://schemas.microsoft.com/office/drawing/2014/main" id="{D594C4BA-6DAE-9B0B-98BB-3D681DC9289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78852" y="952461"/>
            <a:ext cx="5797587" cy="32756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52686F-1A55-49D8-95C7-AC78E3026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Demo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A39137-E7E1-606F-160D-551C1F6945A9}"/>
              </a:ext>
            </a:extLst>
          </p:cNvPr>
          <p:cNvSpPr txBox="1"/>
          <p:nvPr/>
        </p:nvSpPr>
        <p:spPr>
          <a:xfrm>
            <a:off x="1397541" y="4228098"/>
            <a:ext cx="58776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1400" dirty="0"/>
              <a:t>Du kan finde videoen på vores hjemmeside: </a:t>
            </a:r>
          </a:p>
          <a:p>
            <a:pPr algn="ctr"/>
            <a:r>
              <a:rPr lang="da-DK" sz="1400" dirty="0"/>
              <a:t>https://www.eurofins.dk/miljoe/om-os/rapport-verificering/</a:t>
            </a:r>
          </a:p>
        </p:txBody>
      </p:sp>
    </p:spTree>
    <p:extLst>
      <p:ext uri="{BB962C8B-B14F-4D97-AF65-F5344CB8AC3E}">
        <p14:creationId xmlns:p14="http://schemas.microsoft.com/office/powerpoint/2010/main" val="336937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491579-E8EB-9203-DC7C-DC40E0AA4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57" y="2454033"/>
            <a:ext cx="1986837" cy="2167193"/>
          </a:xfrm>
          <a:prstGeom prst="rect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1EA2EB-5668-4097-8823-EE643876FA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919" r="1603" b="21322"/>
          <a:stretch/>
        </p:blipFill>
        <p:spPr>
          <a:xfrm>
            <a:off x="1883833" y="3371861"/>
            <a:ext cx="1659090" cy="1430746"/>
          </a:xfrm>
          <a:prstGeom prst="rect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FC51D4-C56B-6924-4223-85800B22E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Asbestsagen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Aalborg</a:t>
            </a:r>
            <a:endParaRPr lang="da-DK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960A152-D392-9222-2D77-063EB13EA9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4643849"/>
              </p:ext>
            </p:extLst>
          </p:nvPr>
        </p:nvGraphicFramePr>
        <p:xfrm>
          <a:off x="144000" y="522274"/>
          <a:ext cx="8856000" cy="3455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17783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D82F0-C653-9270-652F-9FD1AF848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Er straffen hård nok?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98C277-1580-3E55-DAE8-8F2BABAEF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665" y="1035549"/>
            <a:ext cx="5038670" cy="364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974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467E0-BCFC-304A-6205-A0CFE979C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"/>
                <a:cs typeface="Arial"/>
              </a:rPr>
              <a:t>Hvad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så</a:t>
            </a:r>
            <a:r>
              <a:rPr lang="en-US" dirty="0">
                <a:latin typeface="Arial"/>
                <a:cs typeface="Arial"/>
              </a:rPr>
              <a:t> nu – </a:t>
            </a:r>
            <a:r>
              <a:rPr lang="en-US" dirty="0" err="1">
                <a:latin typeface="Arial"/>
                <a:cs typeface="Arial"/>
              </a:rPr>
              <a:t>vores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anbefalinger</a:t>
            </a:r>
            <a:endParaRPr lang="en-US" dirty="0"/>
          </a:p>
        </p:txBody>
      </p:sp>
      <p:pic>
        <p:nvPicPr>
          <p:cNvPr id="6" name="Picture 5" descr="A group of construction vehicles on a hill&#10;&#10;Description automatically generated">
            <a:extLst>
              <a:ext uri="{FF2B5EF4-FFF2-40B4-BE49-F238E27FC236}">
                <a16:creationId xmlns:a16="http://schemas.microsoft.com/office/drawing/2014/main" id="{E0F0D649-C3F4-E271-3371-469C99B26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134" y="1049446"/>
            <a:ext cx="4500355" cy="359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396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71EFA-639E-5D5B-F5FC-9FE9AC0B8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340893"/>
            <a:ext cx="6501648" cy="276999"/>
          </a:xfrm>
        </p:spPr>
        <p:txBody>
          <a:bodyPr wrap="square" anchor="ctr">
            <a:normAutofit/>
          </a:bodyPr>
          <a:lstStyle/>
          <a:p>
            <a:r>
              <a:rPr lang="da-DK" dirty="0"/>
              <a:t>Vores anbefalinger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799105-B9FE-C400-A3DA-D74298F1CEB9}"/>
              </a:ext>
            </a:extLst>
          </p:cNvPr>
          <p:cNvSpPr/>
          <p:nvPr/>
        </p:nvSpPr>
        <p:spPr>
          <a:xfrm>
            <a:off x="4909544" y="2967073"/>
            <a:ext cx="3159070" cy="142253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a-DK"/>
              <a:t>Implementer ikke flere regler</a:t>
            </a:r>
            <a:br>
              <a:rPr lang="da-DK"/>
            </a:br>
            <a:r>
              <a:rPr lang="da-DK"/>
              <a:t>– fokus på bedre og mere kontrol.</a:t>
            </a:r>
          </a:p>
        </p:txBody>
      </p:sp>
      <p:pic>
        <p:nvPicPr>
          <p:cNvPr id="10" name="Picture 9" descr="A person standing in front of a truck&#10;&#10;Description automatically generated">
            <a:extLst>
              <a:ext uri="{FF2B5EF4-FFF2-40B4-BE49-F238E27FC236}">
                <a16:creationId xmlns:a16="http://schemas.microsoft.com/office/drawing/2014/main" id="{FFEDBE8A-52C3-5F8B-B347-BD7AA3FDE5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8"/>
          <a:stretch/>
        </p:blipFill>
        <p:spPr>
          <a:xfrm>
            <a:off x="-6439" y="914448"/>
            <a:ext cx="4391695" cy="42436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9B9FC13-78F2-0135-2D6C-1FBC53FDF910}"/>
              </a:ext>
            </a:extLst>
          </p:cNvPr>
          <p:cNvSpPr/>
          <p:nvPr/>
        </p:nvSpPr>
        <p:spPr>
          <a:xfrm>
            <a:off x="4909544" y="1215046"/>
            <a:ext cx="3159070" cy="142253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a-DK" dirty="0"/>
              <a:t>Det er for nemt at snyde. Ekstrem lille risiko for </a:t>
            </a:r>
            <a:br>
              <a:rPr lang="da-DK" dirty="0"/>
            </a:br>
            <a:r>
              <a:rPr lang="da-DK" dirty="0"/>
              <a:t>at blive opdaget.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5B07F8E-8AEC-4C1F-96AE-88E41047FA13}"/>
              </a:ext>
            </a:extLst>
          </p:cNvPr>
          <p:cNvGrpSpPr/>
          <p:nvPr/>
        </p:nvGrpSpPr>
        <p:grpSpPr>
          <a:xfrm>
            <a:off x="-1107542" y="597135"/>
            <a:ext cx="838959" cy="844155"/>
            <a:chOff x="613725" y="1755879"/>
            <a:chExt cx="838959" cy="8441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E4C9A57-CCA2-844D-6A19-A0DEB8F16852}"/>
                </a:ext>
              </a:extLst>
            </p:cNvPr>
            <p:cNvSpPr/>
            <p:nvPr/>
          </p:nvSpPr>
          <p:spPr>
            <a:xfrm rot="2742144">
              <a:off x="611127" y="1758477"/>
              <a:ext cx="844155" cy="83895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16" name="Picture 6" descr="Sweetener Icons &amp; Symbols">
              <a:extLst>
                <a:ext uri="{FF2B5EF4-FFF2-40B4-BE49-F238E27FC236}">
                  <a16:creationId xmlns:a16="http://schemas.microsoft.com/office/drawing/2014/main" id="{546FEEF8-F2DB-94EF-909A-8863ECD792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667" y="1994757"/>
              <a:ext cx="525505" cy="550929"/>
            </a:xfrm>
            <a:prstGeom prst="rect">
              <a:avLst/>
            </a:prstGeom>
            <a:noFill/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760E0AC-7963-DB94-89B7-D6B33D80CE09}"/>
                </a:ext>
              </a:extLst>
            </p:cNvPr>
            <p:cNvSpPr txBox="1"/>
            <p:nvPr/>
          </p:nvSpPr>
          <p:spPr>
            <a:xfrm>
              <a:off x="855320" y="1794204"/>
              <a:ext cx="3702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da-DK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0-1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51EC6CD-E66B-4B5A-5378-9C9D2972C49A}"/>
              </a:ext>
            </a:extLst>
          </p:cNvPr>
          <p:cNvGrpSpPr/>
          <p:nvPr/>
        </p:nvGrpSpPr>
        <p:grpSpPr>
          <a:xfrm>
            <a:off x="-1285427" y="3833166"/>
            <a:ext cx="838959" cy="844155"/>
            <a:chOff x="613725" y="1755879"/>
            <a:chExt cx="838959" cy="84415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9C402A9-53AF-E247-6979-7631EFA96DB7}"/>
                </a:ext>
              </a:extLst>
            </p:cNvPr>
            <p:cNvSpPr/>
            <p:nvPr/>
          </p:nvSpPr>
          <p:spPr>
            <a:xfrm rot="2742144">
              <a:off x="611127" y="1758477"/>
              <a:ext cx="844155" cy="83895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4" name="Picture 6" descr="Sweetener Icons &amp; Symbols">
              <a:extLst>
                <a:ext uri="{FF2B5EF4-FFF2-40B4-BE49-F238E27FC236}">
                  <a16:creationId xmlns:a16="http://schemas.microsoft.com/office/drawing/2014/main" id="{FEB61861-14A9-4CF9-A2D0-728ABAFA0B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667" y="1994757"/>
              <a:ext cx="525505" cy="550929"/>
            </a:xfrm>
            <a:prstGeom prst="rect">
              <a:avLst/>
            </a:prstGeom>
            <a:noFill/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EE702DA-64BD-9565-4270-7A301B90B378}"/>
                </a:ext>
              </a:extLst>
            </p:cNvPr>
            <p:cNvSpPr txBox="1"/>
            <p:nvPr/>
          </p:nvSpPr>
          <p:spPr>
            <a:xfrm>
              <a:off x="855320" y="1794204"/>
              <a:ext cx="3702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da-DK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4-5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93083B-EE3E-11E2-72E8-1EF9F6D553CD}"/>
              </a:ext>
            </a:extLst>
          </p:cNvPr>
          <p:cNvGrpSpPr/>
          <p:nvPr/>
        </p:nvGrpSpPr>
        <p:grpSpPr>
          <a:xfrm>
            <a:off x="-1133328" y="2083106"/>
            <a:ext cx="838959" cy="844155"/>
            <a:chOff x="613725" y="1755879"/>
            <a:chExt cx="838959" cy="84415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4E61F1D-8E31-4650-381E-E46580DE7006}"/>
                </a:ext>
              </a:extLst>
            </p:cNvPr>
            <p:cNvSpPr/>
            <p:nvPr/>
          </p:nvSpPr>
          <p:spPr>
            <a:xfrm rot="2742144">
              <a:off x="611127" y="1758477"/>
              <a:ext cx="844155" cy="8389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pic>
          <p:nvPicPr>
            <p:cNvPr id="28" name="Picture 6" descr="Sweetener Icons &amp; Symbols">
              <a:extLst>
                <a:ext uri="{FF2B5EF4-FFF2-40B4-BE49-F238E27FC236}">
                  <a16:creationId xmlns:a16="http://schemas.microsoft.com/office/drawing/2014/main" id="{175AF5F3-C3A6-33A2-AD8D-4E65E6F62B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667" y="1994757"/>
              <a:ext cx="525505" cy="550929"/>
            </a:xfrm>
            <a:prstGeom prst="rect">
              <a:avLst/>
            </a:prstGeom>
            <a:noFill/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3CAFE90-974D-B107-5D12-37882CC39E3B}"/>
                </a:ext>
              </a:extLst>
            </p:cNvPr>
            <p:cNvSpPr txBox="1"/>
            <p:nvPr/>
          </p:nvSpPr>
          <p:spPr>
            <a:xfrm>
              <a:off x="855320" y="1794204"/>
              <a:ext cx="3702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da-DK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2-3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2696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1FE9F-C624-04CC-103C-4CEB14E8A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02394"/>
            <a:ext cx="6501648" cy="553998"/>
          </a:xfrm>
        </p:spPr>
        <p:txBody>
          <a:bodyPr/>
          <a:lstStyle/>
          <a:p>
            <a:r>
              <a:rPr lang="da-DK" dirty="0"/>
              <a:t>Vores anbefalinger: </a:t>
            </a:r>
            <a:br>
              <a:rPr lang="da-DK" dirty="0"/>
            </a:br>
            <a:r>
              <a:rPr lang="da-DK" dirty="0"/>
              <a:t>Brug faremærkning til miljømærkning</a:t>
            </a:r>
          </a:p>
        </p:txBody>
      </p:sp>
      <p:pic>
        <p:nvPicPr>
          <p:cNvPr id="3074" name="Picture 2" descr="Fareetiketter Tankvogne Til Transport Farligt Gods — Stockfoto ©  Miguel-Perfectti #523843836">
            <a:extLst>
              <a:ext uri="{FF2B5EF4-FFF2-40B4-BE49-F238E27FC236}">
                <a16:creationId xmlns:a16="http://schemas.microsoft.com/office/drawing/2014/main" id="{3E0A82DB-75D0-A5DC-FCDD-ED5C6E700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855" y="1063398"/>
            <a:ext cx="4016478" cy="267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0A038C8-B037-9C95-4784-D9B076B6B59D}"/>
              </a:ext>
            </a:extLst>
          </p:cNvPr>
          <p:cNvSpPr/>
          <p:nvPr/>
        </p:nvSpPr>
        <p:spPr>
          <a:xfrm>
            <a:off x="4382855" y="3655637"/>
            <a:ext cx="4016478" cy="97315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”Miljømærkninger” af lastbiler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9F4B35A-B89C-5440-F253-CC10F47ED8B4}"/>
              </a:ext>
            </a:extLst>
          </p:cNvPr>
          <p:cNvGrpSpPr/>
          <p:nvPr/>
        </p:nvGrpSpPr>
        <p:grpSpPr>
          <a:xfrm>
            <a:off x="456682" y="1969839"/>
            <a:ext cx="838959" cy="844155"/>
            <a:chOff x="613725" y="1755879"/>
            <a:chExt cx="838959" cy="84415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8D140C1-2BEC-B313-326E-91ED432A8A57}"/>
                </a:ext>
              </a:extLst>
            </p:cNvPr>
            <p:cNvSpPr/>
            <p:nvPr/>
          </p:nvSpPr>
          <p:spPr>
            <a:xfrm rot="2742144">
              <a:off x="611127" y="1758477"/>
              <a:ext cx="844155" cy="83895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1030" name="Picture 6" descr="Sweetener Icons &amp; Symbols">
              <a:extLst>
                <a:ext uri="{FF2B5EF4-FFF2-40B4-BE49-F238E27FC236}">
                  <a16:creationId xmlns:a16="http://schemas.microsoft.com/office/drawing/2014/main" id="{265C45B3-9D70-068D-E8F4-1D9967691B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667" y="1994757"/>
              <a:ext cx="525505" cy="550929"/>
            </a:xfrm>
            <a:prstGeom prst="rect">
              <a:avLst/>
            </a:prstGeom>
            <a:noFill/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E95A5A-241D-2366-F92A-F7842212090C}"/>
                </a:ext>
              </a:extLst>
            </p:cNvPr>
            <p:cNvSpPr txBox="1"/>
            <p:nvPr/>
          </p:nvSpPr>
          <p:spPr>
            <a:xfrm>
              <a:off x="855320" y="1794204"/>
              <a:ext cx="3702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da-DK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0-1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0F38F30-EE3C-C2B5-D170-E27A0207948D}"/>
              </a:ext>
            </a:extLst>
          </p:cNvPr>
          <p:cNvGrpSpPr/>
          <p:nvPr/>
        </p:nvGrpSpPr>
        <p:grpSpPr>
          <a:xfrm>
            <a:off x="1695356" y="3233559"/>
            <a:ext cx="838959" cy="844155"/>
            <a:chOff x="613725" y="1755879"/>
            <a:chExt cx="838959" cy="84415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36B7DB-BDC8-76D5-B59C-16EE15C9D3C7}"/>
                </a:ext>
              </a:extLst>
            </p:cNvPr>
            <p:cNvSpPr/>
            <p:nvPr/>
          </p:nvSpPr>
          <p:spPr>
            <a:xfrm rot="2742144">
              <a:off x="611127" y="1758477"/>
              <a:ext cx="844155" cy="83895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18" name="Picture 6" descr="Sweetener Icons &amp; Symbols">
              <a:extLst>
                <a:ext uri="{FF2B5EF4-FFF2-40B4-BE49-F238E27FC236}">
                  <a16:creationId xmlns:a16="http://schemas.microsoft.com/office/drawing/2014/main" id="{3BB75C6D-217C-EBC0-5673-EAA51DCA9B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667" y="1994757"/>
              <a:ext cx="525505" cy="550929"/>
            </a:xfrm>
            <a:prstGeom prst="rect">
              <a:avLst/>
            </a:prstGeom>
            <a:noFill/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7283AF6-A088-F7FD-922C-2773AF900394}"/>
                </a:ext>
              </a:extLst>
            </p:cNvPr>
            <p:cNvSpPr txBox="1"/>
            <p:nvPr/>
          </p:nvSpPr>
          <p:spPr>
            <a:xfrm>
              <a:off x="855320" y="1794204"/>
              <a:ext cx="3702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da-DK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4-5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7BFEEB1-DF1E-C31F-BE89-89A324C0B2CC}"/>
              </a:ext>
            </a:extLst>
          </p:cNvPr>
          <p:cNvGrpSpPr/>
          <p:nvPr/>
        </p:nvGrpSpPr>
        <p:grpSpPr>
          <a:xfrm>
            <a:off x="2934030" y="1969839"/>
            <a:ext cx="838959" cy="844155"/>
            <a:chOff x="613725" y="1755879"/>
            <a:chExt cx="838959" cy="84415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476C942-E95F-1156-12F7-736E72E660B9}"/>
                </a:ext>
              </a:extLst>
            </p:cNvPr>
            <p:cNvSpPr/>
            <p:nvPr/>
          </p:nvSpPr>
          <p:spPr>
            <a:xfrm rot="2742144">
              <a:off x="611127" y="1758477"/>
              <a:ext cx="844155" cy="8389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pic>
          <p:nvPicPr>
            <p:cNvPr id="22" name="Picture 6" descr="Sweetener Icons &amp; Symbols">
              <a:extLst>
                <a:ext uri="{FF2B5EF4-FFF2-40B4-BE49-F238E27FC236}">
                  <a16:creationId xmlns:a16="http://schemas.microsoft.com/office/drawing/2014/main" id="{45B3F374-CFE5-5057-E75A-2694634A52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667" y="1994757"/>
              <a:ext cx="525505" cy="550929"/>
            </a:xfrm>
            <a:prstGeom prst="rect">
              <a:avLst/>
            </a:prstGeom>
            <a:noFill/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ACB4B2A-BC58-A440-4061-6D7525E92F60}"/>
                </a:ext>
              </a:extLst>
            </p:cNvPr>
            <p:cNvSpPr txBox="1"/>
            <p:nvPr/>
          </p:nvSpPr>
          <p:spPr>
            <a:xfrm>
              <a:off x="855320" y="1794204"/>
              <a:ext cx="3702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da-DK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2-3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9378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C8F52-3E1D-E267-93FD-66FD626CC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02394"/>
            <a:ext cx="6501648" cy="553998"/>
          </a:xfrm>
        </p:spPr>
        <p:txBody>
          <a:bodyPr/>
          <a:lstStyle/>
          <a:p>
            <a:r>
              <a:rPr lang="da-DK" dirty="0"/>
              <a:t>Vores anbefalinger:</a:t>
            </a:r>
            <a:br>
              <a:rPr lang="da-DK" dirty="0"/>
            </a:br>
            <a:r>
              <a:rPr lang="da-DK" dirty="0"/>
              <a:t>Fælles myndighedsregister for miljøtilladelser og -tests</a:t>
            </a: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DEAA7F2-AD61-3F97-D69C-CB3350FF6437}"/>
              </a:ext>
            </a:extLst>
          </p:cNvPr>
          <p:cNvSpPr/>
          <p:nvPr/>
        </p:nvSpPr>
        <p:spPr>
          <a:xfrm>
            <a:off x="1564720" y="2345179"/>
            <a:ext cx="2515586" cy="1805402"/>
          </a:xfrm>
          <a:prstGeom prst="triangle">
            <a:avLst>
              <a:gd name="adj" fmla="val 50489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79CB410-DE75-AA82-5449-3E612453B25D}"/>
              </a:ext>
            </a:extLst>
          </p:cNvPr>
          <p:cNvGrpSpPr/>
          <p:nvPr/>
        </p:nvGrpSpPr>
        <p:grpSpPr>
          <a:xfrm>
            <a:off x="4110774" y="3324785"/>
            <a:ext cx="1064240" cy="1034120"/>
            <a:chOff x="3840575" y="2369106"/>
            <a:chExt cx="807720" cy="784860"/>
          </a:xfrm>
        </p:grpSpPr>
        <p:pic>
          <p:nvPicPr>
            <p:cNvPr id="4" name="Picture 2" descr="Person Icon Images – Browse 6,945,606 Stock Photos, Vectors, and Video |  Adobe Stock">
              <a:extLst>
                <a:ext uri="{FF2B5EF4-FFF2-40B4-BE49-F238E27FC236}">
                  <a16:creationId xmlns:a16="http://schemas.microsoft.com/office/drawing/2014/main" id="{CBEB8551-BBE2-CE8A-688A-B28C2DF7EA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64" t="21608" r="19783" b="22566"/>
            <a:stretch/>
          </p:blipFill>
          <p:spPr bwMode="auto">
            <a:xfrm>
              <a:off x="3840575" y="2369106"/>
              <a:ext cx="807720" cy="784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70A4F74-1A3B-23CE-FFBD-20F54DB9FC45}"/>
                </a:ext>
              </a:extLst>
            </p:cNvPr>
            <p:cNvSpPr txBox="1"/>
            <p:nvPr/>
          </p:nvSpPr>
          <p:spPr>
            <a:xfrm>
              <a:off x="4003859" y="2943197"/>
              <a:ext cx="428251" cy="1051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da-DK" sz="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Myndighed</a:t>
              </a:r>
              <a:endParaRPr lang="da-DK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C58A943-2D06-6EDE-64AA-98EC0BE723E0}"/>
              </a:ext>
            </a:extLst>
          </p:cNvPr>
          <p:cNvGrpSpPr/>
          <p:nvPr/>
        </p:nvGrpSpPr>
        <p:grpSpPr>
          <a:xfrm>
            <a:off x="2290393" y="1238693"/>
            <a:ext cx="1064240" cy="1034120"/>
            <a:chOff x="3840575" y="2369106"/>
            <a:chExt cx="807720" cy="784860"/>
          </a:xfrm>
        </p:grpSpPr>
        <p:pic>
          <p:nvPicPr>
            <p:cNvPr id="7" name="Picture 2" descr="Person Icon Images – Browse 6,945,606 Stock Photos, Vectors, and Video |  Adobe Stock">
              <a:extLst>
                <a:ext uri="{FF2B5EF4-FFF2-40B4-BE49-F238E27FC236}">
                  <a16:creationId xmlns:a16="http://schemas.microsoft.com/office/drawing/2014/main" id="{C980B252-9ADA-CC5E-9501-BECF4D20C1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64" t="21608" r="19783" b="22566"/>
            <a:stretch/>
          </p:blipFill>
          <p:spPr bwMode="auto">
            <a:xfrm>
              <a:off x="3840575" y="2369106"/>
              <a:ext cx="807720" cy="784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8D5FB93-FE33-D694-D39F-0B22E030633E}"/>
                </a:ext>
              </a:extLst>
            </p:cNvPr>
            <p:cNvSpPr txBox="1"/>
            <p:nvPr/>
          </p:nvSpPr>
          <p:spPr>
            <a:xfrm>
              <a:off x="4042790" y="2943197"/>
              <a:ext cx="350388" cy="1051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da-DK" sz="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Rådgiver</a:t>
              </a:r>
              <a:endParaRPr lang="da-DK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5FD2193-E083-74BB-01B3-4C01FCA4AB07}"/>
              </a:ext>
            </a:extLst>
          </p:cNvPr>
          <p:cNvGrpSpPr/>
          <p:nvPr/>
        </p:nvGrpSpPr>
        <p:grpSpPr>
          <a:xfrm>
            <a:off x="485246" y="3373633"/>
            <a:ext cx="1064240" cy="1034120"/>
            <a:chOff x="3840575" y="2369106"/>
            <a:chExt cx="807720" cy="784860"/>
          </a:xfrm>
        </p:grpSpPr>
        <p:pic>
          <p:nvPicPr>
            <p:cNvPr id="17" name="Picture 2" descr="Person Icon Images – Browse 6,945,606 Stock Photos, Vectors, and Video |  Adobe Stock">
              <a:extLst>
                <a:ext uri="{FF2B5EF4-FFF2-40B4-BE49-F238E27FC236}">
                  <a16:creationId xmlns:a16="http://schemas.microsoft.com/office/drawing/2014/main" id="{C5D3709F-1A16-0BFE-E25C-CC7E74548D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64" t="21608" r="19783" b="22566"/>
            <a:stretch/>
          </p:blipFill>
          <p:spPr bwMode="auto">
            <a:xfrm>
              <a:off x="3840575" y="2369106"/>
              <a:ext cx="807720" cy="784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F741A92-5042-8636-3DCD-02F5CE26764B}"/>
                </a:ext>
              </a:extLst>
            </p:cNvPr>
            <p:cNvSpPr txBox="1"/>
            <p:nvPr/>
          </p:nvSpPr>
          <p:spPr>
            <a:xfrm>
              <a:off x="4040358" y="2943197"/>
              <a:ext cx="355254" cy="1051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da-DK" sz="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Bygherre</a:t>
              </a:r>
              <a:endParaRPr lang="da-DK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52E4500-6A07-2F62-656D-E4D618454650}"/>
              </a:ext>
            </a:extLst>
          </p:cNvPr>
          <p:cNvCxnSpPr>
            <a:cxnSpLocks/>
          </p:cNvCxnSpPr>
          <p:nvPr/>
        </p:nvCxnSpPr>
        <p:spPr>
          <a:xfrm flipH="1">
            <a:off x="3354633" y="1818715"/>
            <a:ext cx="2738349" cy="1262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57DA35A-F4CB-80D8-836D-72C7747881F5}"/>
              </a:ext>
            </a:extLst>
          </p:cNvPr>
          <p:cNvGrpSpPr/>
          <p:nvPr/>
        </p:nvGrpSpPr>
        <p:grpSpPr>
          <a:xfrm>
            <a:off x="6244447" y="1238693"/>
            <a:ext cx="869358" cy="1060191"/>
            <a:chOff x="5516219" y="1778057"/>
            <a:chExt cx="869358" cy="1060191"/>
          </a:xfrm>
        </p:grpSpPr>
        <p:pic>
          <p:nvPicPr>
            <p:cNvPr id="26" name="Picture 25" descr="A black background with a blue line&#10;&#10;AI-generated content may be incorrect.">
              <a:extLst>
                <a:ext uri="{FF2B5EF4-FFF2-40B4-BE49-F238E27FC236}">
                  <a16:creationId xmlns:a16="http://schemas.microsoft.com/office/drawing/2014/main" id="{80D80DAD-630B-0F0B-D1DA-EB93D2B2A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6219" y="1778057"/>
              <a:ext cx="869358" cy="106019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CB23D65-3274-A670-FF9F-AC6083BD706E}"/>
                </a:ext>
              </a:extLst>
            </p:cNvPr>
            <p:cNvSpPr txBox="1"/>
            <p:nvPr/>
          </p:nvSpPr>
          <p:spPr>
            <a:xfrm>
              <a:off x="5612665" y="2097151"/>
              <a:ext cx="642805" cy="1154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da-DK" sz="75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Analyserapport</a:t>
              </a: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C65BEED-B328-D6DD-D182-56715DA00C17}"/>
              </a:ext>
            </a:extLst>
          </p:cNvPr>
          <p:cNvCxnSpPr>
            <a:cxnSpLocks/>
          </p:cNvCxnSpPr>
          <p:nvPr/>
        </p:nvCxnSpPr>
        <p:spPr>
          <a:xfrm flipH="1">
            <a:off x="2956740" y="1855900"/>
            <a:ext cx="3136242" cy="14057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8D727A8-0016-120A-9B30-5D998AF6F259}"/>
              </a:ext>
            </a:extLst>
          </p:cNvPr>
          <p:cNvSpPr txBox="1"/>
          <p:nvPr/>
        </p:nvSpPr>
        <p:spPr>
          <a:xfrm>
            <a:off x="2123181" y="3699008"/>
            <a:ext cx="120545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da-DK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System – </a:t>
            </a:r>
            <a:r>
              <a:rPr lang="da-DK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a’la</a:t>
            </a:r>
            <a:r>
              <a:rPr lang="da-DK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Jupiter</a:t>
            </a:r>
            <a:endParaRPr lang="da-DK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223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06936-48DC-7430-B3EA-B2CE7414F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02394"/>
            <a:ext cx="6501648" cy="553998"/>
          </a:xfrm>
        </p:spPr>
        <p:txBody>
          <a:bodyPr/>
          <a:lstStyle/>
          <a:p>
            <a:r>
              <a:rPr lang="da-DK" dirty="0"/>
              <a:t>Vores anbefalinger:</a:t>
            </a:r>
            <a:br>
              <a:rPr lang="da-DK" dirty="0"/>
            </a:br>
            <a:r>
              <a:rPr lang="da-DK" dirty="0"/>
              <a:t>Certificeret prøvetagning</a:t>
            </a:r>
          </a:p>
        </p:txBody>
      </p:sp>
      <p:pic>
        <p:nvPicPr>
          <p:cNvPr id="2050" name="Picture 2" descr="Fra 1. januar 2025 skal virksomheder være autoriseret for at nedrive  asbestholdigt materiale | Sikkerhedsstyrelsen">
            <a:extLst>
              <a:ext uri="{FF2B5EF4-FFF2-40B4-BE49-F238E27FC236}">
                <a16:creationId xmlns:a16="http://schemas.microsoft.com/office/drawing/2014/main" id="{A6515FB7-FE4F-61D1-42A2-FE462CAFF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120" y="1090178"/>
            <a:ext cx="4196711" cy="225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E4520C-4BCE-8975-7718-9A6916E52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9262" y="3166735"/>
            <a:ext cx="3657601" cy="1481634"/>
          </a:xfrm>
          <a:prstGeom prst="rect">
            <a:avLst/>
          </a:prstGeom>
        </p:spPr>
      </p:pic>
      <p:pic>
        <p:nvPicPr>
          <p:cNvPr id="4" name="Picture 3" descr="A person planting a plant in the dirt&#10;&#10;AI-generated content may be incorrect.">
            <a:extLst>
              <a:ext uri="{FF2B5EF4-FFF2-40B4-BE49-F238E27FC236}">
                <a16:creationId xmlns:a16="http://schemas.microsoft.com/office/drawing/2014/main" id="{38800DD3-6FF3-928F-A9E0-5D09AC408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210" y="1090178"/>
            <a:ext cx="3382541" cy="2255732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72C6BBF8-2A17-AEAC-DC55-E77928817E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6025659"/>
              </p:ext>
            </p:extLst>
          </p:nvPr>
        </p:nvGraphicFramePr>
        <p:xfrm>
          <a:off x="374210" y="3166735"/>
          <a:ext cx="4086752" cy="15988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965124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34D52-BE9F-F8E3-FA09-08E886219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”Den sorte svane”, ”Operation X”, ”21 søndag”</a:t>
            </a:r>
            <a:br>
              <a:rPr lang="da-DK" dirty="0"/>
            </a:br>
            <a:br>
              <a:rPr lang="da-DK" dirty="0"/>
            </a:br>
            <a:r>
              <a:rPr lang="da-DK" dirty="0"/>
              <a:t>Udstiller en ubehagelig sandhed: ”Svindel med vores rapporter”</a:t>
            </a:r>
            <a:endParaRPr lang="da-DK" dirty="0">
              <a:latin typeface="+mn-lt"/>
            </a:endParaRPr>
          </a:p>
        </p:txBody>
      </p:sp>
      <p:pic>
        <p:nvPicPr>
          <p:cNvPr id="6" name="Picture Placeholder 5" descr="Magnifying glass on clear background">
            <a:extLst>
              <a:ext uri="{FF2B5EF4-FFF2-40B4-BE49-F238E27FC236}">
                <a16:creationId xmlns:a16="http://schemas.microsoft.com/office/drawing/2014/main" id="{28128A1C-AA66-BFB9-D3B8-DA617AAE10C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4" b="40796"/>
          <a:stretch/>
        </p:blipFill>
        <p:spPr>
          <a:xfrm>
            <a:off x="-75063" y="897572"/>
            <a:ext cx="9219063" cy="2674962"/>
          </a:xfrm>
        </p:spPr>
      </p:pic>
    </p:spTree>
    <p:extLst>
      <p:ext uri="{BB962C8B-B14F-4D97-AF65-F5344CB8AC3E}">
        <p14:creationId xmlns:p14="http://schemas.microsoft.com/office/powerpoint/2010/main" val="4367776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F27C26B-FA4D-C81D-7078-E5294153D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AAC0A1F1-34A6-2634-AFEB-65A01392FB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7841540"/>
              </p:ext>
            </p:extLst>
          </p:nvPr>
        </p:nvGraphicFramePr>
        <p:xfrm>
          <a:off x="288000" y="1058865"/>
          <a:ext cx="8571372" cy="36369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1443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1BE61-0A79-6444-1484-46D489D26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340893"/>
            <a:ext cx="6501648" cy="276999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Vi </a:t>
            </a:r>
            <a:r>
              <a:rPr lang="en-US" dirty="0" err="1">
                <a:latin typeface="Arial"/>
                <a:cs typeface="Arial"/>
              </a:rPr>
              <a:t>har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oplevet</a:t>
            </a:r>
            <a:r>
              <a:rPr lang="en-US" dirty="0">
                <a:latin typeface="Arial"/>
                <a:cs typeface="Arial"/>
              </a:rPr>
              <a:t> det </a:t>
            </a:r>
            <a:r>
              <a:rPr lang="en-US" dirty="0" err="1">
                <a:latin typeface="Arial"/>
                <a:cs typeface="Arial"/>
              </a:rPr>
              <a:t>før</a:t>
            </a:r>
            <a:r>
              <a:rPr lang="en-US" dirty="0">
                <a:latin typeface="Arial"/>
                <a:cs typeface="Arial"/>
              </a:rPr>
              <a:t> – 2019!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30C493-3552-EC20-96BD-A62D8C765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51" y="977367"/>
            <a:ext cx="4581151" cy="38252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AE1706-E876-3513-E36B-06314EDFF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450" y="957702"/>
            <a:ext cx="4418395" cy="382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49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57FFE-E214-33F7-3903-B497BB41B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Vi </a:t>
            </a:r>
            <a:r>
              <a:rPr lang="en-US" dirty="0" err="1">
                <a:latin typeface="Arial"/>
                <a:cs typeface="Arial"/>
              </a:rPr>
              <a:t>har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oplevet</a:t>
            </a:r>
            <a:r>
              <a:rPr lang="en-US" dirty="0">
                <a:latin typeface="Arial"/>
                <a:cs typeface="Arial"/>
              </a:rPr>
              <a:t> det </a:t>
            </a:r>
            <a:r>
              <a:rPr lang="en-US" dirty="0" err="1">
                <a:latin typeface="Arial"/>
                <a:cs typeface="Arial"/>
              </a:rPr>
              <a:t>før</a:t>
            </a:r>
            <a:r>
              <a:rPr lang="en-US" dirty="0">
                <a:latin typeface="Arial"/>
                <a:cs typeface="Arial"/>
              </a:rPr>
              <a:t> – 2019!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9D12B3-3A4C-E9B6-9DE2-6891695B7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89" y="1165860"/>
            <a:ext cx="4028542" cy="34747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E8CD98-0A4D-98B7-2967-5CCED4C0C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978" y="1165859"/>
            <a:ext cx="3964098" cy="307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9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C3579-E801-A399-6D71-5B535A873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Vi </a:t>
            </a:r>
            <a:r>
              <a:rPr lang="en-US" dirty="0" err="1">
                <a:latin typeface="Arial"/>
                <a:cs typeface="Arial"/>
              </a:rPr>
              <a:t>har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oplevet</a:t>
            </a:r>
            <a:r>
              <a:rPr lang="en-US" dirty="0">
                <a:latin typeface="Arial"/>
                <a:cs typeface="Arial"/>
              </a:rPr>
              <a:t> det </a:t>
            </a:r>
            <a:r>
              <a:rPr lang="en-US" dirty="0" err="1">
                <a:latin typeface="Arial"/>
                <a:cs typeface="Arial"/>
              </a:rPr>
              <a:t>før</a:t>
            </a:r>
            <a:r>
              <a:rPr lang="en-US" dirty="0">
                <a:latin typeface="Arial"/>
                <a:cs typeface="Arial"/>
              </a:rPr>
              <a:t> – 2019! 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40B846C-DDDF-FAD5-34DF-2CF144DFF5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4539991"/>
              </p:ext>
            </p:extLst>
          </p:nvPr>
        </p:nvGraphicFramePr>
        <p:xfrm>
          <a:off x="3086925" y="1992527"/>
          <a:ext cx="5448281" cy="15522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01DBD09-1A84-1F93-C34B-9E674416193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-3378"/>
          <a:stretch/>
        </p:blipFill>
        <p:spPr>
          <a:xfrm>
            <a:off x="353961" y="1789471"/>
            <a:ext cx="3924136" cy="2085134"/>
          </a:xfrm>
          <a:prstGeom prst="rect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88251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A3D3CB-0D1E-1AE8-3836-C27155D53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22" y="307549"/>
            <a:ext cx="5752083" cy="452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14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A7CC217-53AB-5049-D684-6AECF93CA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02394"/>
            <a:ext cx="6501648" cy="553998"/>
          </a:xfrm>
        </p:spPr>
        <p:txBody>
          <a:bodyPr/>
          <a:lstStyle/>
          <a:p>
            <a:r>
              <a:rPr lang="da-DK" dirty="0"/>
              <a:t>Efter ”Den sorte svane”, ”Operation X”, ”21 søndag” m.m.</a:t>
            </a:r>
            <a:br>
              <a:rPr lang="da-DK" dirty="0"/>
            </a:br>
            <a:r>
              <a:rPr lang="da-DK" dirty="0"/>
              <a:t>Bliver det en ubehagelig sandhed!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624ED2-FA39-6C8F-14CD-5F23CC5C2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092" y="1192149"/>
            <a:ext cx="4855816" cy="337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053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0FD91-F690-C2CC-51F4-927C06EC8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Men hvordan skete det </a:t>
            </a:r>
          </a:p>
        </p:txBody>
      </p:sp>
      <p:pic>
        <p:nvPicPr>
          <p:cNvPr id="1028" name="Picture 4" descr="Soil - Free nature icons">
            <a:extLst>
              <a:ext uri="{FF2B5EF4-FFF2-40B4-BE49-F238E27FC236}">
                <a16:creationId xmlns:a16="http://schemas.microsoft.com/office/drawing/2014/main" id="{CEFEBDCE-4668-D5E3-21C4-016AE68B4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5" y="1021202"/>
            <a:ext cx="1847023" cy="184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urofins VBM Laboratoriet - miljøanalyser af jord, bygningsmaterialer og  vejanalyser">
            <a:extLst>
              <a:ext uri="{FF2B5EF4-FFF2-40B4-BE49-F238E27FC236}">
                <a16:creationId xmlns:a16="http://schemas.microsoft.com/office/drawing/2014/main" id="{E522C531-DF5D-4836-39B5-E733E1890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180" y="1827057"/>
            <a:ext cx="3088635" cy="51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5095CF64-E842-F2C7-AE28-99C16B1C521F}"/>
              </a:ext>
            </a:extLst>
          </p:cNvPr>
          <p:cNvGrpSpPr/>
          <p:nvPr/>
        </p:nvGrpSpPr>
        <p:grpSpPr>
          <a:xfrm>
            <a:off x="1987317" y="2178397"/>
            <a:ext cx="1698744" cy="277877"/>
            <a:chOff x="1996427" y="1961990"/>
            <a:chExt cx="1698744" cy="277877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A9EFB60-94E8-48EC-2C0B-DBBC95FC521B}"/>
                </a:ext>
              </a:extLst>
            </p:cNvPr>
            <p:cNvCxnSpPr>
              <a:cxnSpLocks/>
            </p:cNvCxnSpPr>
            <p:nvPr/>
          </p:nvCxnSpPr>
          <p:spPr>
            <a:xfrm>
              <a:off x="1996427" y="1961990"/>
              <a:ext cx="1698744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85B5299-37EA-4442-693C-C5BA2B4D0BD7}"/>
                </a:ext>
              </a:extLst>
            </p:cNvPr>
            <p:cNvSpPr txBox="1"/>
            <p:nvPr/>
          </p:nvSpPr>
          <p:spPr>
            <a:xfrm>
              <a:off x="2060574" y="2024423"/>
              <a:ext cx="1490793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da-DK" sz="1400" dirty="0">
                  <a:latin typeface="Arial" panose="020B0604020202020204" pitchFamily="34" charset="0"/>
                  <a:cs typeface="Arial" panose="020B0604020202020204" pitchFamily="34" charset="0"/>
                </a:rPr>
                <a:t>Jordprøve udtages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011AFBA-3E51-8245-2B9C-1746BD421944}"/>
              </a:ext>
            </a:extLst>
          </p:cNvPr>
          <p:cNvSpPr txBox="1"/>
          <p:nvPr/>
        </p:nvSpPr>
        <p:spPr>
          <a:xfrm>
            <a:off x="4722606" y="2176414"/>
            <a:ext cx="167032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Jordprøve indsendes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020E589-4AD8-F383-EC21-37F7C96BE7F7}"/>
              </a:ext>
            </a:extLst>
          </p:cNvPr>
          <p:cNvCxnSpPr>
            <a:cxnSpLocks/>
          </p:cNvCxnSpPr>
          <p:nvPr/>
        </p:nvCxnSpPr>
        <p:spPr>
          <a:xfrm>
            <a:off x="4722606" y="2119135"/>
            <a:ext cx="169874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1984A00-2BC4-4C39-8681-21361824E85C}"/>
              </a:ext>
            </a:extLst>
          </p:cNvPr>
          <p:cNvGrpSpPr/>
          <p:nvPr/>
        </p:nvGrpSpPr>
        <p:grpSpPr>
          <a:xfrm>
            <a:off x="5336768" y="1040938"/>
            <a:ext cx="591134" cy="720894"/>
            <a:chOff x="5222902" y="1128544"/>
            <a:chExt cx="869358" cy="106019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1337389-1A4B-7505-D495-F7986E086601}"/>
                </a:ext>
              </a:extLst>
            </p:cNvPr>
            <p:cNvGrpSpPr/>
            <p:nvPr/>
          </p:nvGrpSpPr>
          <p:grpSpPr>
            <a:xfrm>
              <a:off x="5248009" y="1138204"/>
              <a:ext cx="760320" cy="1020939"/>
              <a:chOff x="5248009" y="1138204"/>
              <a:chExt cx="760320" cy="1020939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15F90C48-96BF-82B8-02ED-7115708D72BF}"/>
                  </a:ext>
                </a:extLst>
              </p:cNvPr>
              <p:cNvGrpSpPr/>
              <p:nvPr/>
            </p:nvGrpSpPr>
            <p:grpSpPr>
              <a:xfrm>
                <a:off x="5248009" y="1154547"/>
                <a:ext cx="760320" cy="1004596"/>
                <a:chOff x="5248009" y="1154547"/>
                <a:chExt cx="760320" cy="1004596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E11B0CCC-9340-843F-6EE5-851D50982D83}"/>
                    </a:ext>
                  </a:extLst>
                </p:cNvPr>
                <p:cNvSpPr/>
                <p:nvPr/>
              </p:nvSpPr>
              <p:spPr>
                <a:xfrm>
                  <a:off x="5248009" y="1324773"/>
                  <a:ext cx="760320" cy="83437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BD875FE4-652D-C979-251C-F2917A835FB5}"/>
                    </a:ext>
                  </a:extLst>
                </p:cNvPr>
                <p:cNvSpPr/>
                <p:nvPr/>
              </p:nvSpPr>
              <p:spPr>
                <a:xfrm>
                  <a:off x="5248009" y="1154547"/>
                  <a:ext cx="568733" cy="260909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32" name="Isosceles Triangle 31">
                <a:extLst>
                  <a:ext uri="{FF2B5EF4-FFF2-40B4-BE49-F238E27FC236}">
                    <a16:creationId xmlns:a16="http://schemas.microsoft.com/office/drawing/2014/main" id="{08758D05-B43F-950A-C9F5-D08BF9E43EA6}"/>
                  </a:ext>
                </a:extLst>
              </p:cNvPr>
              <p:cNvSpPr/>
              <p:nvPr/>
            </p:nvSpPr>
            <p:spPr>
              <a:xfrm rot="20799475">
                <a:off x="5685071" y="1138204"/>
                <a:ext cx="300625" cy="231317"/>
              </a:xfrm>
              <a:prstGeom prst="triangl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F2139AA-80AA-238A-3F3E-026109D69E9C}"/>
                </a:ext>
              </a:extLst>
            </p:cNvPr>
            <p:cNvGrpSpPr/>
            <p:nvPr/>
          </p:nvGrpSpPr>
          <p:grpSpPr>
            <a:xfrm>
              <a:off x="5222902" y="1128544"/>
              <a:ext cx="869358" cy="1060191"/>
              <a:chOff x="5222902" y="1128544"/>
              <a:chExt cx="869358" cy="1060191"/>
            </a:xfrm>
          </p:grpSpPr>
          <p:pic>
            <p:nvPicPr>
              <p:cNvPr id="16" name="Picture 15" descr="A black background with a blue line&#10;&#10;AI-generated content may be incorrect.">
                <a:extLst>
                  <a:ext uri="{FF2B5EF4-FFF2-40B4-BE49-F238E27FC236}">
                    <a16:creationId xmlns:a16="http://schemas.microsoft.com/office/drawing/2014/main" id="{606D35C6-51B8-559E-9A28-8642438A14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22902" y="1128544"/>
                <a:ext cx="869358" cy="1060191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B570E1C-50E3-4FFB-9CC3-8847DD3DCBE1}"/>
                  </a:ext>
                </a:extLst>
              </p:cNvPr>
              <p:cNvSpPr txBox="1"/>
              <p:nvPr/>
            </p:nvSpPr>
            <p:spPr>
              <a:xfrm>
                <a:off x="5317567" y="1415455"/>
                <a:ext cx="629446" cy="1131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da-DK" sz="5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Analyserapport</a:t>
                </a:r>
                <a:endParaRPr lang="da-DK" sz="7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91063E0-ECF0-5E4F-C287-B24C44556CAA}"/>
              </a:ext>
            </a:extLst>
          </p:cNvPr>
          <p:cNvGrpSpPr/>
          <p:nvPr/>
        </p:nvGrpSpPr>
        <p:grpSpPr>
          <a:xfrm>
            <a:off x="3826499" y="1493084"/>
            <a:ext cx="807720" cy="784860"/>
            <a:chOff x="3840575" y="2369106"/>
            <a:chExt cx="807720" cy="784860"/>
          </a:xfrm>
        </p:grpSpPr>
        <p:pic>
          <p:nvPicPr>
            <p:cNvPr id="27" name="Picture 2" descr="Person Icon Images – Browse 6,945,606 Stock Photos, Vectors, and Video |  Adobe Stock">
              <a:extLst>
                <a:ext uri="{FF2B5EF4-FFF2-40B4-BE49-F238E27FC236}">
                  <a16:creationId xmlns:a16="http://schemas.microsoft.com/office/drawing/2014/main" id="{A79BA1CE-558E-6365-34AF-ED85B445C4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64" t="21608" r="19783" b="22566"/>
            <a:stretch/>
          </p:blipFill>
          <p:spPr bwMode="auto">
            <a:xfrm>
              <a:off x="3840575" y="2369106"/>
              <a:ext cx="807720" cy="784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F1D7C70-A127-55F8-7A3C-537402620899}"/>
                </a:ext>
              </a:extLst>
            </p:cNvPr>
            <p:cNvSpPr txBox="1"/>
            <p:nvPr/>
          </p:nvSpPr>
          <p:spPr>
            <a:xfrm>
              <a:off x="3940955" y="2888349"/>
              <a:ext cx="500137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da-DK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Vognmand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530DFC1-17C6-EC12-F332-38420F4A48D9}"/>
              </a:ext>
            </a:extLst>
          </p:cNvPr>
          <p:cNvGrpSpPr/>
          <p:nvPr/>
        </p:nvGrpSpPr>
        <p:grpSpPr>
          <a:xfrm>
            <a:off x="3487496" y="3228500"/>
            <a:ext cx="1428150" cy="1484600"/>
            <a:chOff x="3472396" y="3169202"/>
            <a:chExt cx="1428150" cy="1484600"/>
          </a:xfrm>
        </p:grpSpPr>
        <p:pic>
          <p:nvPicPr>
            <p:cNvPr id="15" name="Picture 2" descr="City hall - Free buildings icons">
              <a:extLst>
                <a:ext uri="{FF2B5EF4-FFF2-40B4-BE49-F238E27FC236}">
                  <a16:creationId xmlns:a16="http://schemas.microsoft.com/office/drawing/2014/main" id="{406FF0D5-BE63-8875-3D5C-37E56FD370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2396" y="3169202"/>
              <a:ext cx="1428150" cy="1428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82F07A-AE34-C422-B812-96D2884A9618}"/>
                </a:ext>
              </a:extLst>
            </p:cNvPr>
            <p:cNvSpPr txBox="1"/>
            <p:nvPr/>
          </p:nvSpPr>
          <p:spPr>
            <a:xfrm>
              <a:off x="3865069" y="4484525"/>
              <a:ext cx="642805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da-DK" sz="1100" dirty="0">
                  <a:latin typeface="Arial" panose="020B0604020202020204" pitchFamily="34" charset="0"/>
                  <a:cs typeface="Arial" panose="020B0604020202020204" pitchFamily="34" charset="0"/>
                </a:rPr>
                <a:t>Kommune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D187502-0672-9AB2-D00E-1D2149825FE5}"/>
              </a:ext>
            </a:extLst>
          </p:cNvPr>
          <p:cNvSpPr txBox="1"/>
          <p:nvPr/>
        </p:nvSpPr>
        <p:spPr>
          <a:xfrm>
            <a:off x="4427016" y="2581329"/>
            <a:ext cx="1069289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Godkendelse til jordflytning sendes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1495503-973D-6230-96BD-9EA61041AE4D}"/>
              </a:ext>
            </a:extLst>
          </p:cNvPr>
          <p:cNvCxnSpPr>
            <a:cxnSpLocks/>
          </p:cNvCxnSpPr>
          <p:nvPr/>
        </p:nvCxnSpPr>
        <p:spPr>
          <a:xfrm>
            <a:off x="4230359" y="2376962"/>
            <a:ext cx="0" cy="93153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637353B7-3931-078C-7650-DCA1A639E04D}"/>
              </a:ext>
            </a:extLst>
          </p:cNvPr>
          <p:cNvSpPr/>
          <p:nvPr/>
        </p:nvSpPr>
        <p:spPr>
          <a:xfrm>
            <a:off x="2383208" y="2208502"/>
            <a:ext cx="3636592" cy="27310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C2ACA69-D841-15C2-A590-B279A714E497}"/>
              </a:ext>
            </a:extLst>
          </p:cNvPr>
          <p:cNvGrpSpPr/>
          <p:nvPr/>
        </p:nvGrpSpPr>
        <p:grpSpPr>
          <a:xfrm>
            <a:off x="3404252" y="2516990"/>
            <a:ext cx="729670" cy="889840"/>
            <a:chOff x="5227759" y="1124144"/>
            <a:chExt cx="869358" cy="1060191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10841A61-4AA1-D53C-9A72-2F0B3CBCE949}"/>
                </a:ext>
              </a:extLst>
            </p:cNvPr>
            <p:cNvGrpSpPr/>
            <p:nvPr/>
          </p:nvGrpSpPr>
          <p:grpSpPr>
            <a:xfrm>
              <a:off x="5248009" y="1138204"/>
              <a:ext cx="760320" cy="1020939"/>
              <a:chOff x="5248009" y="1138204"/>
              <a:chExt cx="760320" cy="1020939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8ABCB073-9E3E-9ED8-41EA-FC806667497A}"/>
                  </a:ext>
                </a:extLst>
              </p:cNvPr>
              <p:cNvGrpSpPr/>
              <p:nvPr/>
            </p:nvGrpSpPr>
            <p:grpSpPr>
              <a:xfrm>
                <a:off x="5248009" y="1154547"/>
                <a:ext cx="760320" cy="1004596"/>
                <a:chOff x="5248009" y="1154547"/>
                <a:chExt cx="760320" cy="1004596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8E47080-5918-98EE-EBEC-1B2C4A058B25}"/>
                    </a:ext>
                  </a:extLst>
                </p:cNvPr>
                <p:cNvSpPr/>
                <p:nvPr/>
              </p:nvSpPr>
              <p:spPr>
                <a:xfrm>
                  <a:off x="5248009" y="1324773"/>
                  <a:ext cx="760320" cy="83437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024" name="Rectangle 1023">
                  <a:extLst>
                    <a:ext uri="{FF2B5EF4-FFF2-40B4-BE49-F238E27FC236}">
                      <a16:creationId xmlns:a16="http://schemas.microsoft.com/office/drawing/2014/main" id="{108404BA-51FC-F08E-5CE5-1D0803ABCBA7}"/>
                    </a:ext>
                  </a:extLst>
                </p:cNvPr>
                <p:cNvSpPr/>
                <p:nvPr/>
              </p:nvSpPr>
              <p:spPr>
                <a:xfrm>
                  <a:off x="5248009" y="1154547"/>
                  <a:ext cx="568733" cy="260909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62" name="Isosceles Triangle 61">
                <a:extLst>
                  <a:ext uri="{FF2B5EF4-FFF2-40B4-BE49-F238E27FC236}">
                    <a16:creationId xmlns:a16="http://schemas.microsoft.com/office/drawing/2014/main" id="{CC78185A-9EE6-684C-CE7C-DF1F9B1F1F6F}"/>
                  </a:ext>
                </a:extLst>
              </p:cNvPr>
              <p:cNvSpPr/>
              <p:nvPr/>
            </p:nvSpPr>
            <p:spPr>
              <a:xfrm rot="20799475">
                <a:off x="5685071" y="1138204"/>
                <a:ext cx="300625" cy="231317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467F9DC5-224E-6517-4995-F846CF0F3277}"/>
                </a:ext>
              </a:extLst>
            </p:cNvPr>
            <p:cNvGrpSpPr/>
            <p:nvPr/>
          </p:nvGrpSpPr>
          <p:grpSpPr>
            <a:xfrm>
              <a:off x="5227759" y="1124144"/>
              <a:ext cx="869358" cy="1060191"/>
              <a:chOff x="5227759" y="1124144"/>
              <a:chExt cx="869358" cy="1060191"/>
            </a:xfrm>
          </p:grpSpPr>
          <p:pic>
            <p:nvPicPr>
              <p:cNvPr id="59" name="Picture 58" descr="A black background with a blue line&#10;&#10;AI-generated content may be incorrect.">
                <a:extLst>
                  <a:ext uri="{FF2B5EF4-FFF2-40B4-BE49-F238E27FC236}">
                    <a16:creationId xmlns:a16="http://schemas.microsoft.com/office/drawing/2014/main" id="{344D2E31-5409-CB69-3EB8-A8CC270BFC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27759" y="1124144"/>
                <a:ext cx="869358" cy="1060191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5CADDEB-A4E9-0138-311F-AA98B9E7C882}"/>
                  </a:ext>
                </a:extLst>
              </p:cNvPr>
              <p:cNvSpPr txBox="1"/>
              <p:nvPr/>
            </p:nvSpPr>
            <p:spPr>
              <a:xfrm>
                <a:off x="5317567" y="1415456"/>
                <a:ext cx="620712" cy="1100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da-DK" sz="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Analyserapport</a:t>
                </a:r>
              </a:p>
            </p:txBody>
          </p:sp>
        </p:grpSp>
      </p:grpSp>
      <p:cxnSp>
        <p:nvCxnSpPr>
          <p:cNvPr id="1025" name="Straight Arrow Connector 1024">
            <a:extLst>
              <a:ext uri="{FF2B5EF4-FFF2-40B4-BE49-F238E27FC236}">
                <a16:creationId xmlns:a16="http://schemas.microsoft.com/office/drawing/2014/main" id="{8114C1BD-82FA-7B9E-3258-00742ABAFA71}"/>
              </a:ext>
            </a:extLst>
          </p:cNvPr>
          <p:cNvCxnSpPr>
            <a:cxnSpLocks/>
          </p:cNvCxnSpPr>
          <p:nvPr/>
        </p:nvCxnSpPr>
        <p:spPr>
          <a:xfrm flipH="1">
            <a:off x="4752710" y="1917368"/>
            <a:ext cx="1603264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82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8D2570-1EDD-F591-6A4F-6C8923F88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Vi politianmelder!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A599B0-4743-86DC-8682-42787A47D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687" y="1283739"/>
            <a:ext cx="3857233" cy="2736424"/>
          </a:xfrm>
          <a:prstGeom prst="rect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0B5CBF-FBB2-F2AA-1047-49293EAA4C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66" r="1760" b="1942"/>
          <a:stretch/>
        </p:blipFill>
        <p:spPr>
          <a:xfrm>
            <a:off x="127819" y="1104902"/>
            <a:ext cx="4286735" cy="2963084"/>
          </a:xfrm>
          <a:prstGeom prst="rect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831DF93-D29E-7B06-31D1-561FA1AF08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6170494"/>
              </p:ext>
            </p:extLst>
          </p:nvPr>
        </p:nvGraphicFramePr>
        <p:xfrm>
          <a:off x="2856181" y="3502024"/>
          <a:ext cx="4882971" cy="1131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94999092"/>
      </p:ext>
    </p:extLst>
  </p:cSld>
  <p:clrMapOvr>
    <a:masterClrMapping/>
  </p:clrMapOvr>
</p:sld>
</file>

<file path=ppt/theme/theme1.xml><?xml version="1.0" encoding="utf-8"?>
<a:theme xmlns:a="http://schemas.openxmlformats.org/drawingml/2006/main" name="Eurofins Corporate Template">
  <a:themeElements>
    <a:clrScheme name="Eurofins">
      <a:dk1>
        <a:srgbClr val="606060"/>
      </a:dk1>
      <a:lt1>
        <a:srgbClr val="FFFFFF"/>
      </a:lt1>
      <a:dk2>
        <a:srgbClr val="EE7D11"/>
      </a:dk2>
      <a:lt2>
        <a:srgbClr val="003883"/>
      </a:lt2>
      <a:accent1>
        <a:srgbClr val="4D5F9B"/>
      </a:accent1>
      <a:accent2>
        <a:srgbClr val="99A3C6"/>
      </a:accent2>
      <a:accent3>
        <a:srgbClr val="F5AC7A"/>
      </a:accent3>
      <a:accent4>
        <a:srgbClr val="39827F"/>
      </a:accent4>
      <a:accent5>
        <a:srgbClr val="B1263F"/>
      </a:accent5>
      <a:accent6>
        <a:srgbClr val="7E71B4"/>
      </a:accent6>
      <a:hlink>
        <a:srgbClr val="003883"/>
      </a:hlink>
      <a:folHlink>
        <a:srgbClr val="60606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z="1400"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D476076B9DCA41A3D7295D5BC2A663" ma:contentTypeVersion="0" ma:contentTypeDescription="Create a new document." ma:contentTypeScope="" ma:versionID="76ac13e237ada19208b26381fd70668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ADE2EFE-F88A-444C-BF64-E8B2C4F2B55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D972E0-A430-4038-BA97-030F8F0880DC}">
  <ds:schemaRefs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E9C2622A-F619-4D0E-9FED-C123E0D182F9}">
  <ds:schemaRefs>
    <ds:schemaRef ds:uri="http://purl.org/dc/elements/1.1/"/>
    <ds:schemaRef ds:uri="http://purl.org/dc/terms/"/>
    <ds:schemaRef ds:uri="http://schemas.microsoft.com/internal/obd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531</TotalTime>
  <Words>486</Words>
  <Application>Microsoft Office PowerPoint</Application>
  <PresentationFormat>On-screen Show (16:9)</PresentationFormat>
  <Paragraphs>71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Arial</vt:lpstr>
      <vt:lpstr>Eurofins Corporate Template</vt:lpstr>
      <vt:lpstr>Eurofins’ anbefalinger og erfaring med at undgå snyd med analyser</vt:lpstr>
      <vt:lpstr>”Den sorte svane”, ”Operation X”, ”21 søndag”  Udstiller en ubehagelig sandhed: ”Svindel med vores rapporter”</vt:lpstr>
      <vt:lpstr>Vi har oplevet det før – 2019! </vt:lpstr>
      <vt:lpstr>Vi har oplevet det før – 2019! </vt:lpstr>
      <vt:lpstr>Vi har oplevet det før – 2019! </vt:lpstr>
      <vt:lpstr>PowerPoint Presentation</vt:lpstr>
      <vt:lpstr>Efter ”Den sorte svane”, ”Operation X”, ”21 søndag” m.m. Bliver det en ubehagelig sandhed!</vt:lpstr>
      <vt:lpstr>Men hvordan skete det </vt:lpstr>
      <vt:lpstr>Vi politianmelder!</vt:lpstr>
      <vt:lpstr>Vi var nødt til at handle</vt:lpstr>
      <vt:lpstr>PowerPoint Presentation</vt:lpstr>
      <vt:lpstr>Demo </vt:lpstr>
      <vt:lpstr>Asbestsagen i Aalborg</vt:lpstr>
      <vt:lpstr>Er straffen hård nok?</vt:lpstr>
      <vt:lpstr>Hvad så nu – vores anbefalinger</vt:lpstr>
      <vt:lpstr>Vores anbefalinger</vt:lpstr>
      <vt:lpstr>Vores anbefalinger:  Brug faremærkning til miljømærkning</vt:lpstr>
      <vt:lpstr>Vores anbefalinger: Fælles myndighedsregister for miljøtilladelser og -tests</vt:lpstr>
      <vt:lpstr>Vores anbefalinger: Certificeret prøvetagning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Trevor Hawes</dc:creator>
  <cp:lastModifiedBy>Jesper Gamst</cp:lastModifiedBy>
  <cp:revision>157</cp:revision>
  <cp:lastPrinted>2025-05-09T06:57:15Z</cp:lastPrinted>
  <dcterms:created xsi:type="dcterms:W3CDTF">2020-11-16T21:50:31Z</dcterms:created>
  <dcterms:modified xsi:type="dcterms:W3CDTF">2026-01-14T08:28:34Z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edr">
    <vt:lpwstr>N/A</vt:lpwstr>
  </property>
  <property fmtid="{D5CDD505-2E9C-101B-9397-08002B2CF9AE}" pid="3" name="ContentTypeId">
    <vt:lpwstr>0x010100CAD476076B9DCA41A3D7295D5BC2A663</vt:lpwstr>
  </property>
  <property fmtid="{D5CDD505-2E9C-101B-9397-08002B2CF9AE}" pid="4" name="Document Version">
    <vt:lpwstr>0.1</vt:lpwstr>
  </property>
  <property fmtid="{D5CDD505-2E9C-101B-9397-08002B2CF9AE}" pid="5" name="EditorText">
    <vt:lpwstr>Conor O Riordan (x5zj)</vt:lpwstr>
  </property>
  <property fmtid="{D5CDD505-2E9C-101B-9397-08002B2CF9AE}" pid="6" name="LastModifiedText">
    <vt:lpwstr>16/07/2021</vt:lpwstr>
  </property>
  <property fmtid="{D5CDD505-2E9C-101B-9397-08002B2CF9AE}" pid="7" name="FileNameText">
    <vt:lpwstr>https://int.dms.eurofins.local/mk/Corporate Identity Guidelines1/05 Templates/06 PowerPoints/Eurofins PowerPoint Template 16x9.pptx</vt:lpwstr>
  </property>
  <property fmtid="{D5CDD505-2E9C-101B-9397-08002B2CF9AE}" pid="8" name="MSIP_Label_9a2c642c-e968-4d36-8bca-c0d49e42fe05_Enabled">
    <vt:lpwstr>true</vt:lpwstr>
  </property>
  <property fmtid="{D5CDD505-2E9C-101B-9397-08002B2CF9AE}" pid="9" name="MSIP_Label_9a2c642c-e968-4d36-8bca-c0d49e42fe05_SetDate">
    <vt:lpwstr>2024-08-16T07:52:18Z</vt:lpwstr>
  </property>
  <property fmtid="{D5CDD505-2E9C-101B-9397-08002B2CF9AE}" pid="10" name="MSIP_Label_9a2c642c-e968-4d36-8bca-c0d49e42fe05_Method">
    <vt:lpwstr>Standard</vt:lpwstr>
  </property>
  <property fmtid="{D5CDD505-2E9C-101B-9397-08002B2CF9AE}" pid="11" name="MSIP_Label_9a2c642c-e968-4d36-8bca-c0d49e42fe05_Name">
    <vt:lpwstr>Eurofins Internal</vt:lpwstr>
  </property>
  <property fmtid="{D5CDD505-2E9C-101B-9397-08002B2CF9AE}" pid="12" name="MSIP_Label_9a2c642c-e968-4d36-8bca-c0d49e42fe05_SiteId">
    <vt:lpwstr>ab0679d5-5e2c-4b0f-8a6e-685a58e56283</vt:lpwstr>
  </property>
  <property fmtid="{D5CDD505-2E9C-101B-9397-08002B2CF9AE}" pid="13" name="MSIP_Label_9a2c642c-e968-4d36-8bca-c0d49e42fe05_ActionId">
    <vt:lpwstr>de820e5d-425a-4057-9f68-8eb7addcfe02</vt:lpwstr>
  </property>
  <property fmtid="{D5CDD505-2E9C-101B-9397-08002B2CF9AE}" pid="14" name="MSIP_Label_9a2c642c-e968-4d36-8bca-c0d49e42fe05_ContentBits">
    <vt:lpwstr>0</vt:lpwstr>
  </property>
</Properties>
</file>