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704" r:id="rId6"/>
    <p:sldMasterId id="2147483728" r:id="rId7"/>
  </p:sldMasterIdLst>
  <p:notesMasterIdLst>
    <p:notesMasterId r:id="rId27"/>
  </p:notesMasterIdLst>
  <p:handoutMasterIdLst>
    <p:handoutMasterId r:id="rId28"/>
  </p:handoutMasterIdLst>
  <p:sldIdLst>
    <p:sldId id="2147377107" r:id="rId8"/>
    <p:sldId id="2147377051" r:id="rId9"/>
    <p:sldId id="2147377154" r:id="rId10"/>
    <p:sldId id="304" r:id="rId11"/>
    <p:sldId id="281" r:id="rId12"/>
    <p:sldId id="2147377151" r:id="rId13"/>
    <p:sldId id="2147377156" r:id="rId14"/>
    <p:sldId id="2147377158" r:id="rId15"/>
    <p:sldId id="2147377159" r:id="rId16"/>
    <p:sldId id="2147377165" r:id="rId17"/>
    <p:sldId id="2147377160" r:id="rId18"/>
    <p:sldId id="2147377164" r:id="rId19"/>
    <p:sldId id="2147377162" r:id="rId20"/>
    <p:sldId id="2147377112" r:id="rId21"/>
    <p:sldId id="2147377142" r:id="rId22"/>
    <p:sldId id="2147377163" r:id="rId23"/>
    <p:sldId id="2147377143" r:id="rId24"/>
    <p:sldId id="2147377166" r:id="rId25"/>
    <p:sldId id="2147377141" r:id="rId26"/>
  </p:sldIdLst>
  <p:sldSz cx="12192000" cy="6858000"/>
  <p:notesSz cx="6805613" cy="9944100"/>
  <p:custDataLst>
    <p:tags r:id="rId29"/>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25ACB-F59A-C415-94F0-549C69DC8D21}" name="Marie Hemmingsen" initials="MH" userId="S::marie.hemmingsen@wearebro.dk::a8969889-03d8-4081-8e71-864a4c3ef6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in Vibeke Storkholm" initials="KVS" lastIdx="5" clrIdx="0">
    <p:extLst>
      <p:ext uri="{19B8F6BF-5375-455C-9EA6-DF929625EA0E}">
        <p15:presenceInfo xmlns:p15="http://schemas.microsoft.com/office/powerpoint/2012/main" userId="S-1-5-21-2100284113-1573851820-878952375-5816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CD14"/>
    <a:srgbClr val="ED8B00"/>
    <a:srgbClr val="851302"/>
    <a:srgbClr val="65580B"/>
    <a:srgbClr val="E8E8E8"/>
    <a:srgbClr val="CFE7DF"/>
    <a:srgbClr val="E9EEC8"/>
    <a:srgbClr val="A7EAFF"/>
    <a:srgbClr val="B7FFF0"/>
    <a:srgbClr val="003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1710" autoAdjust="0"/>
  </p:normalViewPr>
  <p:slideViewPr>
    <p:cSldViewPr snapToGrid="0">
      <p:cViewPr varScale="1">
        <p:scale>
          <a:sx n="60" d="100"/>
          <a:sy n="60" d="100"/>
        </p:scale>
        <p:origin x="960" y="4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11B2192A-6D7D-4492-AB86-ECCE5E2226BE}" type="datetimeFigureOut">
              <a:rPr lang="da-DK" smtClean="0"/>
              <a:t>14-01-2026</a:t>
            </a:fld>
            <a:endParaRPr lang="da-DK"/>
          </a:p>
        </p:txBody>
      </p:sp>
      <p:sp>
        <p:nvSpPr>
          <p:cNvPr id="4" name="Pladsholder til sidefod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D93518E3-1827-4209-8368-4CB8A1ECA611}" type="slidenum">
              <a:rPr lang="da-DK" smtClean="0"/>
              <a:t>‹nr.›</a:t>
            </a:fld>
            <a:endParaRPr lang="da-DK"/>
          </a:p>
        </p:txBody>
      </p:sp>
    </p:spTree>
    <p:extLst>
      <p:ext uri="{BB962C8B-B14F-4D97-AF65-F5344CB8AC3E}">
        <p14:creationId xmlns:p14="http://schemas.microsoft.com/office/powerpoint/2010/main" val="1589715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614E93FC-39EB-45EB-9D51-38BB88A659A8}" type="datetimeFigureOut">
              <a:rPr lang="da-DK" smtClean="0"/>
              <a:t>14-01-2026</a:t>
            </a:fld>
            <a:endParaRPr lang="da-DK"/>
          </a:p>
        </p:txBody>
      </p:sp>
      <p:sp>
        <p:nvSpPr>
          <p:cNvPr id="4" name="Pladsholder til slidebillede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A7DD25E1-B58B-41C6-AC44-AB6E7044C094}" type="slidenum">
              <a:rPr lang="da-DK" smtClean="0"/>
              <a:t>‹nr.›</a:t>
            </a:fld>
            <a:endParaRPr lang="da-DK"/>
          </a:p>
        </p:txBody>
      </p:sp>
    </p:spTree>
    <p:extLst>
      <p:ext uri="{BB962C8B-B14F-4D97-AF65-F5344CB8AC3E}">
        <p14:creationId xmlns:p14="http://schemas.microsoft.com/office/powerpoint/2010/main" val="425063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etsinformation.dk/eli/lta/2024/109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Michael</a:t>
            </a:r>
          </a:p>
        </p:txBody>
      </p:sp>
      <p:sp>
        <p:nvSpPr>
          <p:cNvPr id="4" name="Pladsholder til slidenummer 3"/>
          <p:cNvSpPr>
            <a:spLocks noGrp="1"/>
          </p:cNvSpPr>
          <p:nvPr>
            <p:ph type="sldNum" sz="quarter" idx="5"/>
          </p:nvPr>
        </p:nvSpPr>
        <p:spPr/>
        <p:txBody>
          <a:bodyPr/>
          <a:lstStyle/>
          <a:p>
            <a:fld id="{A7DD25E1-B58B-41C6-AC44-AB6E7044C094}" type="slidenum">
              <a:rPr lang="da-DK" smtClean="0"/>
              <a:t>1</a:t>
            </a:fld>
            <a:endParaRPr lang="da-DK"/>
          </a:p>
        </p:txBody>
      </p:sp>
    </p:spTree>
    <p:extLst>
      <p:ext uri="{BB962C8B-B14F-4D97-AF65-F5344CB8AC3E}">
        <p14:creationId xmlns:p14="http://schemas.microsoft.com/office/powerpoint/2010/main" val="312304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solidFill>
                  <a:schemeClr val="tx1"/>
                </a:solidFill>
              </a:rPr>
              <a:t>Ansøger skal dokumentere, at der findes </a:t>
            </a:r>
            <a:r>
              <a:rPr lang="da-DK" b="0" u="sng" dirty="0">
                <a:solidFill>
                  <a:schemeClr val="tx1"/>
                </a:solidFill>
              </a:rPr>
              <a:t>faste og etablerede </a:t>
            </a:r>
            <a:r>
              <a:rPr lang="da-DK" b="0" dirty="0">
                <a:solidFill>
                  <a:schemeClr val="tx1"/>
                </a:solidFill>
              </a:rPr>
              <a:t>markedsvilkår for end-of-</a:t>
            </a:r>
            <a:r>
              <a:rPr lang="da-DK" b="0" dirty="0" err="1">
                <a:solidFill>
                  <a:schemeClr val="tx1"/>
                </a:solidFill>
              </a:rPr>
              <a:t>waste</a:t>
            </a:r>
            <a:r>
              <a:rPr lang="da-DK" b="0" dirty="0">
                <a:solidFill>
                  <a:schemeClr val="tx1"/>
                </a:solidFill>
              </a:rPr>
              <a:t> materialet.</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25E1-B58B-41C6-AC44-AB6E7044C09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18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7DD25E1-B58B-41C6-AC44-AB6E7044C094}" type="slidenum">
              <a:rPr lang="da-DK" smtClean="0"/>
              <a:t>15</a:t>
            </a:fld>
            <a:endParaRPr lang="da-DK"/>
          </a:p>
        </p:txBody>
      </p:sp>
    </p:spTree>
    <p:extLst>
      <p:ext uri="{BB962C8B-B14F-4D97-AF65-F5344CB8AC3E}">
        <p14:creationId xmlns:p14="http://schemas.microsoft.com/office/powerpoint/2010/main" val="889170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ts val="1300"/>
              </a:lnSpc>
              <a:spcBef>
                <a:spcPts val="1300"/>
              </a:spcBef>
            </a:pPr>
            <a:r>
              <a:rPr lang="da-DK" sz="2000" b="1" kern="0" dirty="0">
                <a:effectLst/>
                <a:latin typeface="Georgia" panose="02040502050405020303" pitchFamily="18" charset="0"/>
                <a:ea typeface="Times New Roman" panose="02020603050405020304" pitchFamily="18" charset="0"/>
                <a:cs typeface="Arial" panose="020B0604020202020204" pitchFamily="34" charset="0"/>
              </a:rPr>
              <a:t>Hvor i værdikæden er det relevant at ansøge om end-of-</a:t>
            </a:r>
            <a:r>
              <a:rPr lang="da-DK" sz="2000" b="1" kern="0" dirty="0" err="1">
                <a:effectLst/>
                <a:latin typeface="Georgia" panose="02040502050405020303" pitchFamily="18" charset="0"/>
                <a:ea typeface="Times New Roman" panose="02020603050405020304" pitchFamily="18" charset="0"/>
                <a:cs typeface="Arial" panose="020B0604020202020204" pitchFamily="34" charset="0"/>
              </a:rPr>
              <a:t>waste</a:t>
            </a:r>
            <a:r>
              <a:rPr lang="da-DK" sz="2000" b="1" kern="0" dirty="0">
                <a:effectLst/>
                <a:latin typeface="Georgia" panose="02040502050405020303" pitchFamily="18" charset="0"/>
                <a:ea typeface="Times New Roman" panose="02020603050405020304" pitchFamily="18" charset="0"/>
                <a:cs typeface="Arial" panose="020B0604020202020204" pitchFamily="34" charset="0"/>
              </a:rPr>
              <a:t>?</a:t>
            </a:r>
          </a:p>
          <a:p>
            <a:pPr>
              <a:lnSpc>
                <a:spcPct val="115000"/>
              </a:lnSpc>
              <a:spcAft>
                <a:spcPts val="800"/>
              </a:spcAft>
            </a:pPr>
            <a:r>
              <a:rPr lang="da-DK" sz="2000" dirty="0">
                <a:effectLst/>
                <a:latin typeface="Calibri" panose="020F0502020204030204" pitchFamily="34" charset="0"/>
                <a:ea typeface="Calibri" panose="020F0502020204030204" pitchFamily="34" charset="0"/>
                <a:cs typeface="Times New Roman" panose="02020603050405020304" pitchFamily="18" charset="0"/>
              </a:rPr>
              <a:t>.Dermed vil overvågning og håndhævelse af eventuelle mærkningskrav for, at et stof eller en genstand kan ophøre med at være affald, altid kunne ske under affaldslovgivningen. Det vil endvidere være den virksomhed, der ansvarlig for end-of-waste-processen og dokumentation af end-of-waste-materialets kvalitet, der er ansvarlig for også at dokumentere overholdelse af produktlovgivningen ved markedsføringen eller første gang det bringes i anvendelse.  </a:t>
            </a:r>
          </a:p>
          <a:p>
            <a:endParaRPr lang="da-DK" dirty="0"/>
          </a:p>
        </p:txBody>
      </p:sp>
      <p:sp>
        <p:nvSpPr>
          <p:cNvPr id="4" name="Pladsholder til slidenummer 3"/>
          <p:cNvSpPr>
            <a:spLocks noGrp="1"/>
          </p:cNvSpPr>
          <p:nvPr>
            <p:ph type="sldNum" sz="quarter" idx="5"/>
          </p:nvPr>
        </p:nvSpPr>
        <p:spPr/>
        <p:txBody>
          <a:bodyPr/>
          <a:lstStyle/>
          <a:p>
            <a:fld id="{A7DD25E1-B58B-41C6-AC44-AB6E7044C094}" type="slidenum">
              <a:rPr lang="da-DK" smtClean="0"/>
              <a:t>17</a:t>
            </a:fld>
            <a:endParaRPr lang="da-DK"/>
          </a:p>
        </p:txBody>
      </p:sp>
    </p:spTree>
    <p:extLst>
      <p:ext uri="{BB962C8B-B14F-4D97-AF65-F5344CB8AC3E}">
        <p14:creationId xmlns:p14="http://schemas.microsoft.com/office/powerpoint/2010/main" val="330751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7DD25E1-B58B-41C6-AC44-AB6E7044C094}" type="slidenum">
              <a:rPr lang="da-DK" smtClean="0"/>
              <a:t>18</a:t>
            </a:fld>
            <a:endParaRPr lang="da-DK"/>
          </a:p>
        </p:txBody>
      </p:sp>
    </p:spTree>
    <p:extLst>
      <p:ext uri="{BB962C8B-B14F-4D97-AF65-F5344CB8AC3E}">
        <p14:creationId xmlns:p14="http://schemas.microsoft.com/office/powerpoint/2010/main" val="31888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25E1-B58B-41C6-AC44-AB6E7044C09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5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Miljøstyrelsens praksis for klassificering af jord som ikke affald fremgår af den vejledende udtalelse om jordflytning, der udkom i april 2025. </a:t>
            </a:r>
          </a:p>
          <a:p>
            <a:endParaRPr lang="da-DK" dirty="0"/>
          </a:p>
          <a:p>
            <a:r>
              <a:rPr lang="da-DK" dirty="0"/>
              <a:t>Det fremgår heraf at Jord, der opgraves, skal betragtes som en rest fra en produktionsproces. </a:t>
            </a:r>
          </a:p>
          <a:p>
            <a:r>
              <a:rPr lang="da-DK" dirty="0"/>
              <a:t>Man er derfor, ved opgravningen af jorden, </a:t>
            </a:r>
            <a:r>
              <a:rPr lang="da-DK" dirty="0" err="1"/>
              <a:t>nødttil</a:t>
            </a:r>
            <a:r>
              <a:rPr lang="da-DK" dirty="0"/>
              <a:t> at vurdere, om jorden skal betragtes som affald eller et biprodukt (dvs. ikke-affald).</a:t>
            </a:r>
          </a:p>
        </p:txBody>
      </p:sp>
      <p:sp>
        <p:nvSpPr>
          <p:cNvPr id="4" name="Pladsholder til slidenummer 3"/>
          <p:cNvSpPr>
            <a:spLocks noGrp="1"/>
          </p:cNvSpPr>
          <p:nvPr>
            <p:ph type="sldNum" sz="quarter" idx="5"/>
          </p:nvPr>
        </p:nvSpPr>
        <p:spPr/>
        <p:txBody>
          <a:bodyPr/>
          <a:lstStyle/>
          <a:p>
            <a:fld id="{A7DD25E1-B58B-41C6-AC44-AB6E7044C094}" type="slidenum">
              <a:rPr lang="da-DK" smtClean="0"/>
              <a:t>3</a:t>
            </a:fld>
            <a:endParaRPr lang="da-DK"/>
          </a:p>
        </p:txBody>
      </p:sp>
    </p:spTree>
    <p:extLst>
      <p:ext uri="{BB962C8B-B14F-4D97-AF65-F5344CB8AC3E}">
        <p14:creationId xmlns:p14="http://schemas.microsoft.com/office/powerpoint/2010/main" val="98588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Miljøstyrelsens praksis ,at når det skal vurderes om jord er affald, så sker det i langt de fleste tilfælde efter ”biprodukt” kriterierne. </a:t>
            </a:r>
          </a:p>
          <a:p>
            <a:endParaRPr lang="da-DK" dirty="0"/>
          </a:p>
          <a:p>
            <a:endParaRPr lang="da-DK" dirty="0"/>
          </a:p>
          <a:p>
            <a:r>
              <a:rPr lang="da-DK" dirty="0"/>
              <a:t>Når vi skal forstå hvad der ligger i disse 4 betingelser for biproduktklassificering  læner vi os op ad dels EU’s fortolkningsbidrag og dels domspraksis</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A7DD25E1-B58B-41C6-AC44-AB6E7044C094}" type="slidenum">
              <a:rPr lang="da-DK" smtClean="0"/>
              <a:t>6</a:t>
            </a:fld>
            <a:endParaRPr lang="da-DK"/>
          </a:p>
        </p:txBody>
      </p:sp>
    </p:spTree>
    <p:extLst>
      <p:ext uri="{BB962C8B-B14F-4D97-AF65-F5344CB8AC3E}">
        <p14:creationId xmlns:p14="http://schemas.microsoft.com/office/powerpoint/2010/main" val="410370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pPr marL="288290" indent="-288290">
              <a:lnSpc>
                <a:spcPts val="1300"/>
              </a:lnSpc>
            </a:pPr>
            <a:r>
              <a:rPr lang="da-DK" sz="1000" dirty="0">
                <a:effectLst/>
                <a:latin typeface="Georgia" panose="02040502050405020303" pitchFamily="18" charset="0"/>
                <a:ea typeface="Times New Roman" panose="02020603050405020304" pitchFamily="18" charset="0"/>
                <a:cs typeface="Times New Roman" panose="02020603050405020304" pitchFamily="18" charset="0"/>
              </a:rPr>
              <a:t>Følgende kan bidrage til vurdering af teknisk egnethed for jorden:</a:t>
            </a:r>
          </a:p>
          <a:p>
            <a:pPr marL="288290" indent="-288290">
              <a:lnSpc>
                <a:spcPts val="1300"/>
              </a:lnSpc>
            </a:pPr>
            <a:endParaRPr lang="da-DK" sz="1000" dirty="0">
              <a:effectLst/>
              <a:latin typeface="Georgia" panose="02040502050405020303" pitchFamily="18" charset="0"/>
              <a:ea typeface="Times New Roman" panose="02020603050405020304" pitchFamily="18" charset="0"/>
              <a:cs typeface="Times New Roman" panose="02020603050405020304" pitchFamily="18" charset="0"/>
            </a:endParaRPr>
          </a:p>
          <a:p>
            <a:pPr marL="288290" indent="-288290">
              <a:lnSpc>
                <a:spcPts val="1300"/>
              </a:lnSpc>
              <a:spcAft>
                <a:spcPts val="0"/>
              </a:spcAft>
            </a:pPr>
            <a:r>
              <a:rPr lang="da-DK"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For jord til terrænregulering: </a:t>
            </a:r>
            <a:endParaRPr lang="da-DK" sz="1000" dirty="0">
              <a:effectLst/>
              <a:latin typeface="Georgia" panose="02040502050405020303" pitchFamily="18" charset="0"/>
              <a:ea typeface="Times New Roman" panose="02020603050405020304" pitchFamily="18" charset="0"/>
              <a:cs typeface="Times New Roman" panose="02020603050405020304" pitchFamily="18" charset="0"/>
            </a:endParaRPr>
          </a:p>
          <a:p>
            <a:pPr marL="1600200" lvl="3" indent="-228600">
              <a:lnSpc>
                <a:spcPts val="1300"/>
              </a:lnSpc>
              <a:spcAft>
                <a:spcPts val="0"/>
              </a:spcAft>
              <a:buFont typeface="Symbol" panose="05050102010706020507" pitchFamily="18" charset="2"/>
              <a:buChar char=""/>
            </a:pPr>
            <a:r>
              <a:rPr lang="da-DK"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Der bør foreligge en konkret projektbeskrivelse med angivelse af formålet med terrænregulering, samt hvorfor der er et behov, og hvilket problem terrænreguleringen skal løse. </a:t>
            </a:r>
            <a:endParaRPr lang="da-DK" sz="1000" dirty="0">
              <a:effectLst/>
              <a:latin typeface="Georgia" panose="02040502050405020303" pitchFamily="18" charset="0"/>
              <a:ea typeface="Times New Roman" panose="02020603050405020304" pitchFamily="18" charset="0"/>
              <a:cs typeface="Times New Roman" panose="02020603050405020304" pitchFamily="18" charset="0"/>
            </a:endParaRPr>
          </a:p>
          <a:p>
            <a:pPr marL="1600200" lvl="3" indent="-228600">
              <a:lnSpc>
                <a:spcPts val="1300"/>
              </a:lnSpc>
              <a:spcAft>
                <a:spcPts val="0"/>
              </a:spcAft>
              <a:buFont typeface="Symbol" panose="05050102010706020507" pitchFamily="18" charset="2"/>
              <a:buChar char=""/>
            </a:pPr>
            <a:r>
              <a:rPr lang="da-DK"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Det bør angives, hvilken type jord der tilføres, samt om denne er egnet til formålet, dvs. om jordtypen er væsentligt forskellig fra den jord, der er i området, hvor der terrænreguleres.</a:t>
            </a:r>
            <a:endParaRPr lang="da-DK" sz="1000" dirty="0">
              <a:effectLst/>
              <a:latin typeface="Georgia" panose="02040502050405020303" pitchFamily="18" charset="0"/>
              <a:ea typeface="Times New Roman" panose="02020603050405020304" pitchFamily="18" charset="0"/>
              <a:cs typeface="Times New Roman" panose="02020603050405020304" pitchFamily="18" charset="0"/>
            </a:endParaRPr>
          </a:p>
          <a:p>
            <a:pPr marL="1600200" lvl="3" indent="-228600">
              <a:lnSpc>
                <a:spcPts val="1300"/>
              </a:lnSpc>
              <a:spcAft>
                <a:spcPts val="0"/>
              </a:spcAft>
              <a:buFont typeface="Symbol" panose="05050102010706020507" pitchFamily="18" charset="2"/>
              <a:buChar char=""/>
            </a:pPr>
            <a:r>
              <a:rPr lang="da-DK"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Det bør oplyses, om der påtænkes slutafdækket med 0,5 m muld som vækstmedium. Overskudsjord (bortset fra muld) er generelt ikke egnet som vækstmedium, og der kan gå en del år, før der igen kan dyrkes på jorden</a:t>
            </a:r>
            <a:endParaRPr lang="da-DK" sz="1000" dirty="0">
              <a:effectLst/>
              <a:latin typeface="Georgia" panose="02040502050405020303" pitchFamily="18" charset="0"/>
              <a:ea typeface="Times New Roman" panose="02020603050405020304" pitchFamily="18" charset="0"/>
              <a:cs typeface="Times New Roman" panose="02020603050405020304" pitchFamily="18" charset="0"/>
            </a:endParaRPr>
          </a:p>
          <a:p>
            <a:pPr marL="1600200" lvl="3" indent="-228600">
              <a:lnSpc>
                <a:spcPts val="1300"/>
              </a:lnSpc>
              <a:buFont typeface="Symbol" panose="05050102010706020507" pitchFamily="18" charset="2"/>
              <a:buChar char=""/>
            </a:pPr>
            <a:r>
              <a:rPr lang="da-DK" sz="1000" dirty="0">
                <a:effectLst/>
                <a:latin typeface="Georgia" panose="02040502050405020303" pitchFamily="18" charset="0"/>
                <a:ea typeface="Times New Roman" panose="02020603050405020304" pitchFamily="18" charset="0"/>
                <a:cs typeface="Times New Roman" panose="02020603050405020304" pitchFamily="18" charset="0"/>
              </a:rPr>
              <a:t>En vurdering fra landbrugssagkyndig kan være relevant dokumentation i ansøgningen.</a:t>
            </a:r>
          </a:p>
          <a:p>
            <a:pPr marL="1600200" lvl="3" indent="-228600">
              <a:lnSpc>
                <a:spcPts val="1300"/>
              </a:lnSpc>
              <a:buFont typeface="Symbol" panose="05050102010706020507" pitchFamily="18" charset="2"/>
              <a:buChar char=""/>
            </a:pPr>
            <a:endParaRPr lang="da-DK" sz="1000" dirty="0">
              <a:effectLst/>
              <a:latin typeface="Georgia" panose="02040502050405020303" pitchFamily="18" charset="0"/>
              <a:ea typeface="Times New Roman" panose="02020603050405020304" pitchFamily="18" charset="0"/>
              <a:cs typeface="Times New Roman" panose="02020603050405020304" pitchFamily="18" charset="0"/>
            </a:endParaRPr>
          </a:p>
          <a:p>
            <a:pPr marL="288290" indent="-288290">
              <a:lnSpc>
                <a:spcPts val="1300"/>
              </a:lnSpc>
              <a:spcAft>
                <a:spcPts val="0"/>
              </a:spcAft>
            </a:pPr>
            <a:r>
              <a:rPr lang="da-DK"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For jord som skal indbygges i konstruktioner (</a:t>
            </a:r>
            <a:r>
              <a:rPr lang="da-DK" sz="10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e.g</a:t>
            </a:r>
            <a:r>
              <a:rPr lang="da-DK"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støjvolde eller lign anlæg) </a:t>
            </a:r>
            <a:endParaRPr lang="da-DK" sz="1000" dirty="0">
              <a:effectLst/>
              <a:latin typeface="Georgia" panose="02040502050405020303" pitchFamily="18" charset="0"/>
              <a:ea typeface="Times New Roman" panose="02020603050405020304" pitchFamily="18" charset="0"/>
              <a:cs typeface="Times New Roman" panose="02020603050405020304" pitchFamily="18" charset="0"/>
            </a:endParaRPr>
          </a:p>
          <a:p>
            <a:pPr marL="1600200" lvl="3" indent="-228600">
              <a:lnSpc>
                <a:spcPts val="1300"/>
              </a:lnSpc>
              <a:buFont typeface="Symbol" panose="05050102010706020507" pitchFamily="18" charset="2"/>
              <a:buChar char=""/>
            </a:pPr>
            <a:r>
              <a:rPr lang="da-DK" sz="1000" dirty="0">
                <a:effectLst/>
                <a:latin typeface="Georgia" panose="02040502050405020303" pitchFamily="18" charset="0"/>
                <a:ea typeface="Times New Roman" panose="02020603050405020304" pitchFamily="18" charset="0"/>
                <a:cs typeface="Times New Roman" panose="02020603050405020304" pitchFamily="18" charset="0"/>
              </a:rPr>
              <a:t>Muld er uønsket, fordi jord med højt indhold af muld ikke kan ”sætte sig”.</a:t>
            </a:r>
          </a:p>
          <a:p>
            <a:endParaRPr lang="da-DK" dirty="0"/>
          </a:p>
        </p:txBody>
      </p:sp>
      <p:sp>
        <p:nvSpPr>
          <p:cNvPr id="4" name="Pladsholder til slidenummer 3"/>
          <p:cNvSpPr>
            <a:spLocks noGrp="1"/>
          </p:cNvSpPr>
          <p:nvPr>
            <p:ph type="sldNum" sz="quarter" idx="5"/>
          </p:nvPr>
        </p:nvSpPr>
        <p:spPr/>
        <p:txBody>
          <a:bodyPr/>
          <a:lstStyle/>
          <a:p>
            <a:fld id="{A7DD25E1-B58B-41C6-AC44-AB6E7044C094}" type="slidenum">
              <a:rPr lang="da-DK" smtClean="0"/>
              <a:t>7</a:t>
            </a:fld>
            <a:endParaRPr lang="da-DK"/>
          </a:p>
        </p:txBody>
      </p:sp>
    </p:spTree>
    <p:extLst>
      <p:ext uri="{BB962C8B-B14F-4D97-AF65-F5344CB8AC3E}">
        <p14:creationId xmlns:p14="http://schemas.microsoft.com/office/powerpoint/2010/main" val="258783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solidFill>
                  <a:schemeClr val="tx1"/>
                </a:solidFill>
              </a:rPr>
              <a:t>Eventuel kontrol af jordens geotekniske og miljømæssige egenskaber på opgravningsstedet anses ikke som ”affalds-forarbejdning”.</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solidFill>
                  <a:schemeClr val="tx1"/>
                </a:solidFill>
              </a:rPr>
              <a:t>Det afhænger således af den konkrete situation - f.eks. kan simpel forarbejdning af jord, der håndteres i et ”</a:t>
            </a:r>
            <a:r>
              <a:rPr lang="da-DK" sz="1200" b="0" dirty="0" err="1">
                <a:solidFill>
                  <a:schemeClr val="tx1"/>
                </a:solidFill>
              </a:rPr>
              <a:t>closed</a:t>
            </a:r>
            <a:r>
              <a:rPr lang="da-DK" sz="1200" b="0" dirty="0">
                <a:solidFill>
                  <a:schemeClr val="tx1"/>
                </a:solidFill>
              </a:rPr>
              <a:t> loop”, som skal tilbage til samme projekt og som ikke skifter ejerskab måske godt anses som en integreret del af en produktionsproces. </a:t>
            </a:r>
          </a:p>
          <a:p>
            <a:endParaRPr lang="da-DK" dirty="0"/>
          </a:p>
          <a:p>
            <a:endParaRPr lang="da-DK" dirty="0"/>
          </a:p>
          <a:p>
            <a:r>
              <a:rPr lang="da-DK" dirty="0"/>
              <a:t>Foregår håndteringen i et ”lukket loop” </a:t>
            </a:r>
          </a:p>
          <a:p>
            <a:r>
              <a:rPr lang="da-DK" dirty="0"/>
              <a:t>	– jord tilbage samme sted,</a:t>
            </a:r>
          </a:p>
          <a:p>
            <a:r>
              <a:rPr lang="da-DK" dirty="0"/>
              <a:t>	- ejerskabet/ansvar overdrages ikke</a:t>
            </a:r>
          </a:p>
        </p:txBody>
      </p:sp>
      <p:sp>
        <p:nvSpPr>
          <p:cNvPr id="4" name="Pladsholder til slidenummer 3"/>
          <p:cNvSpPr>
            <a:spLocks noGrp="1"/>
          </p:cNvSpPr>
          <p:nvPr>
            <p:ph type="sldNum" sz="quarter" idx="5"/>
          </p:nvPr>
        </p:nvSpPr>
        <p:spPr/>
        <p:txBody>
          <a:bodyPr/>
          <a:lstStyle/>
          <a:p>
            <a:fld id="{A7DD25E1-B58B-41C6-AC44-AB6E7044C094}" type="slidenum">
              <a:rPr lang="da-DK" smtClean="0"/>
              <a:t>8</a:t>
            </a:fld>
            <a:endParaRPr lang="da-DK"/>
          </a:p>
        </p:txBody>
      </p:sp>
    </p:spTree>
    <p:extLst>
      <p:ext uri="{BB962C8B-B14F-4D97-AF65-F5344CB8AC3E}">
        <p14:creationId xmlns:p14="http://schemas.microsoft.com/office/powerpoint/2010/main" val="115922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Tæt sammenhæng til betingelse nr.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points can be considered by competent authorities in determining in a particular case if a substance or object is ‘produced as an integral part of a production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What is the nature and extent of the tasks needed to prepare the material for direct further use? How integrated are these tasks in the main production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Are the tasks that are undertaken as part of ‘normal industrial practice’ also ‘an integral part of a production process’? The relevant Reference document - BREF might be taken into consideration</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A7DD25E1-B58B-41C6-AC44-AB6E7044C094}" type="slidenum">
              <a:rPr lang="da-DK" smtClean="0"/>
              <a:t>9</a:t>
            </a:fld>
            <a:endParaRPr lang="da-DK"/>
          </a:p>
        </p:txBody>
      </p:sp>
    </p:spTree>
    <p:extLst>
      <p:ext uri="{BB962C8B-B14F-4D97-AF65-F5344CB8AC3E}">
        <p14:creationId xmlns:p14="http://schemas.microsoft.com/office/powerpoint/2010/main" val="2870533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88290" indent="-288290">
              <a:lnSpc>
                <a:spcPts val="1300"/>
              </a:lnSpc>
              <a:spcAft>
                <a:spcPts val="0"/>
              </a:spcAft>
            </a:pPr>
            <a:r>
              <a:rPr lang="da-DK"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Det er kommunerne, som giver tilladelser/godkendelse efter bl.a. Miljøbeskyttelsesloven til anvendelse af jord som hhv. biprodukt eller affald. </a:t>
            </a:r>
          </a:p>
          <a:p>
            <a:pPr marL="288290" indent="-288290">
              <a:lnSpc>
                <a:spcPts val="1300"/>
              </a:lnSpc>
              <a:spcAft>
                <a:spcPts val="0"/>
              </a:spcAft>
            </a:pPr>
            <a:endParaRPr lang="da-DK"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288290" indent="-288290">
              <a:lnSpc>
                <a:spcPts val="1300"/>
              </a:lnSpc>
              <a:spcAft>
                <a:spcPts val="0"/>
              </a:spcAft>
            </a:pPr>
            <a:r>
              <a:rPr lang="da-DK"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Før kommunen kan foretage sin vurdering, skal der foreligge en klassificeringsafgørelse fra Miljøstyrelsen.  </a:t>
            </a:r>
            <a:endParaRPr lang="da-DK" sz="18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ts val="1300"/>
              </a:lnSpc>
            </a:pPr>
            <a:r>
              <a:rPr lang="da-DK" sz="1800" u="sng" dirty="0">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3"/>
              </a:rPr>
              <a:t>Miljøbeskyttelsesloven</a:t>
            </a:r>
            <a:endParaRPr lang="da-DK" sz="1800" dirty="0">
              <a:effectLst/>
              <a:latin typeface="Georgia" panose="02040502050405020303" pitchFamily="18" charset="0"/>
              <a:ea typeface="Times New Roman" panose="02020603050405020304" pitchFamily="18"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A7DD25E1-B58B-41C6-AC44-AB6E7044C094}" type="slidenum">
              <a:rPr lang="da-DK" smtClean="0"/>
              <a:t>10</a:t>
            </a:fld>
            <a:endParaRPr lang="da-DK"/>
          </a:p>
        </p:txBody>
      </p:sp>
    </p:spTree>
    <p:extLst>
      <p:ext uri="{BB962C8B-B14F-4D97-AF65-F5344CB8AC3E}">
        <p14:creationId xmlns:p14="http://schemas.microsoft.com/office/powerpoint/2010/main" val="3625932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7DD25E1-B58B-41C6-AC44-AB6E7044C094}" type="slidenum">
              <a:rPr lang="da-DK" smtClean="0"/>
              <a:t>11</a:t>
            </a:fld>
            <a:endParaRPr lang="da-DK"/>
          </a:p>
        </p:txBody>
      </p:sp>
    </p:spTree>
    <p:extLst>
      <p:ext uri="{BB962C8B-B14F-4D97-AF65-F5344CB8AC3E}">
        <p14:creationId xmlns:p14="http://schemas.microsoft.com/office/powerpoint/2010/main" val="2178397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NUL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NUL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NULL"/><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NULL"/><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2.emf"/><Relationship Id="rId4" Type="http://schemas.openxmlformats.org/officeDocument/2006/relationships/image" Target="../media/image11.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4.jpeg"/><Relationship Id="rId4" Type="http://schemas.openxmlformats.org/officeDocument/2006/relationships/image" Target="NUL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NUL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2.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NULL"/><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NULL"/><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emf"/><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6.jpeg"/><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emf"/><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7.jpe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28.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jpe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Master" Target="../slideMasters/slideMaster3.xml"/><Relationship Id="rId5" Type="http://schemas.openxmlformats.org/officeDocument/2006/relationships/image" Target="../media/image30.jpe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31.jpeg"/><Relationship Id="rId4" Type="http://schemas.openxmlformats.org/officeDocument/2006/relationships/image" Target="../media/image29.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2.emf"/><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2.emf"/><Relationship Id="rId4" Type="http://schemas.openxmlformats.org/officeDocument/2006/relationships/image" Target="../media/image11.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4.jpeg"/><Relationship Id="rId4" Type="http://schemas.openxmlformats.org/officeDocument/2006/relationships/image" Target="NUL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5.jpeg"/><Relationship Id="rId4" Type="http://schemas.openxmlformats.org/officeDocument/2006/relationships/image" Target="NUL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7.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2.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NULL"/><Relationship Id="rId1" Type="http://schemas.openxmlformats.org/officeDocument/2006/relationships/slideMaster" Target="../slideMasters/slideMaster4.xml"/><Relationship Id="rId4" Type="http://schemas.openxmlformats.org/officeDocument/2006/relationships/image" Target="../media/image20.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NULL"/><Relationship Id="rId1" Type="http://schemas.openxmlformats.org/officeDocument/2006/relationships/slideMaster" Target="../slideMasters/slideMaster4.xml"/><Relationship Id="rId4" Type="http://schemas.openxmlformats.org/officeDocument/2006/relationships/image" Target="../media/image21.jpe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11" name="Pladsholder til tekst 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Rediger typografien i masterens</a:t>
            </a:r>
          </a:p>
        </p:txBody>
      </p:sp>
      <p:sp>
        <p:nvSpPr>
          <p:cNvPr id="16" name="Pladsholder til tekst 2"/>
          <p:cNvSpPr>
            <a:spLocks noGrp="1"/>
          </p:cNvSpPr>
          <p:nvPr>
            <p:ph type="body" sz="quarter" idx="11" hasCustomPrompt="1"/>
          </p:nvPr>
        </p:nvSpPr>
        <p:spPr>
          <a:xfrm>
            <a:off x="9580648" y="5229200"/>
            <a:ext cx="2251259"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80648" y="5961288"/>
            <a:ext cx="2251259"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2770" y="5780918"/>
            <a:ext cx="2249411"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sp>
        <p:nvSpPr>
          <p:cNvPr id="23" name="Pladsholder til sidefod 22" hidden="1"/>
          <p:cNvSpPr>
            <a:spLocks noGrp="1"/>
          </p:cNvSpPr>
          <p:nvPr>
            <p:ph type="ftr" sz="quarter" idx="15"/>
          </p:nvPr>
        </p:nvSpPr>
        <p:spPr>
          <a:xfrm>
            <a:off x="1530747" y="7692037"/>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7"/>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9" name="AutoShape 4"/>
          <p:cNvSpPr>
            <a:spLocks/>
          </p:cNvSpPr>
          <p:nvPr userDrawn="1"/>
        </p:nvSpPr>
        <p:spPr bwMode="gray">
          <a:xfrm>
            <a:off x="12192001" y="16587"/>
            <a:ext cx="1754916"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grpSp>
        <p:nvGrpSpPr>
          <p:cNvPr id="10" name="Gruppe 9"/>
          <p:cNvGrpSpPr/>
          <p:nvPr userDrawn="1"/>
        </p:nvGrpSpPr>
        <p:grpSpPr>
          <a:xfrm>
            <a:off x="-1710484" y="4763280"/>
            <a:ext cx="1705046" cy="2095705"/>
            <a:chOff x="-1710039" y="4763279"/>
            <a:chExt cx="1704602" cy="2095705"/>
          </a:xfrm>
        </p:grpSpPr>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7" name="Billede 6"/>
            <p:cNvPicPr>
              <a:picLocks noChangeAspect="1"/>
            </p:cNvPicPr>
            <p:nvPr userDrawn="1"/>
          </p:nvPicPr>
          <p:blipFill>
            <a:blip r:embed="rId2"/>
            <a:stretch>
              <a:fillRect/>
            </a:stretch>
          </p:blipFill>
          <p:spPr>
            <a:xfrm>
              <a:off x="-1710039" y="5814954"/>
              <a:ext cx="1562235" cy="1044030"/>
            </a:xfrm>
            <a:prstGeom prst="rect">
              <a:avLst/>
            </a:prstGeom>
          </p:spPr>
        </p:pic>
        <p:sp>
          <p:nvSpPr>
            <p:cNvPr id="26" name="Rectangle 6"/>
            <p:cNvSpPr/>
            <p:nvPr userDrawn="1"/>
          </p:nvSpPr>
          <p:spPr>
            <a:xfrm>
              <a:off x="-1399201" y="6000276"/>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sp>
        <p:nvSpPr>
          <p:cNvPr id="2" name="Tekstfelt 1"/>
          <p:cNvSpPr txBox="1"/>
          <p:nvPr userDrawn="1"/>
        </p:nvSpPr>
        <p:spPr>
          <a:xfrm>
            <a:off x="-2056135" y="1196589"/>
            <a:ext cx="2054877"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pic>
        <p:nvPicPr>
          <p:cNvPr id="4" name="Picture 3">
            <a:extLst>
              <a:ext uri="{FF2B5EF4-FFF2-40B4-BE49-F238E27FC236}">
                <a16:creationId xmlns:a16="http://schemas.microsoft.com/office/drawing/2014/main" id="{5B271632-D7BC-4F0A-89EB-D2D8351F21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2959" y="341836"/>
            <a:ext cx="2631506" cy="574279"/>
          </a:xfrm>
          <a:prstGeom prst="rect">
            <a:avLst/>
          </a:prstGeom>
        </p:spPr>
      </p:pic>
      <p:pic>
        <p:nvPicPr>
          <p:cNvPr id="5" name="Picture 4">
            <a:extLst>
              <a:ext uri="{FF2B5EF4-FFF2-40B4-BE49-F238E27FC236}">
                <a16:creationId xmlns:a16="http://schemas.microsoft.com/office/drawing/2014/main" id="{ADC64594-E60E-411D-B6D9-E1C243817A96}"/>
              </a:ext>
            </a:extLst>
          </p:cNvPr>
          <p:cNvPicPr>
            <a:picLocks noChangeAspect="1"/>
          </p:cNvPicPr>
          <p:nvPr userDrawn="1"/>
        </p:nvPicPr>
        <p:blipFill>
          <a:blip r:embed="rId4"/>
          <a:stretch>
            <a:fillRect/>
          </a:stretch>
        </p:blipFill>
        <p:spPr>
          <a:xfrm>
            <a:off x="-1980100" y="1"/>
            <a:ext cx="1837697" cy="1033435"/>
          </a:xfrm>
          <a:prstGeom prst="rect">
            <a:avLst/>
          </a:prstGeom>
        </p:spPr>
      </p:pic>
    </p:spTree>
    <p:extLst>
      <p:ext uri="{BB962C8B-B14F-4D97-AF65-F5344CB8AC3E}">
        <p14:creationId xmlns:p14="http://schemas.microsoft.com/office/powerpoint/2010/main" val="100358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2" name="Titel 1"/>
          <p:cNvSpPr>
            <a:spLocks noGrp="1"/>
          </p:cNvSpPr>
          <p:nvPr>
            <p:ph type="title"/>
          </p:nvPr>
        </p:nvSpPr>
        <p:spPr>
          <a:xfrm>
            <a:off x="649457" y="332656"/>
            <a:ext cx="10891498" cy="862732"/>
          </a:xfrm>
        </p:spPr>
        <p:txBody>
          <a:bodyPr/>
          <a:lstStyle>
            <a:lvl1pPr>
              <a:lnSpc>
                <a:spcPct val="88000"/>
              </a:lnSpc>
              <a:defRPr sz="3200">
                <a:solidFill>
                  <a:schemeClr val="bg1"/>
                </a:solidFill>
              </a:defRPr>
            </a:lvl1pPr>
          </a:lstStyle>
          <a:p>
            <a:r>
              <a:rPr lang="da-DK"/>
              <a:t>Klik for at redigere i master</a:t>
            </a:r>
            <a:endParaRPr lang="da-DK" dirty="0"/>
          </a:p>
        </p:txBody>
      </p:sp>
      <p:sp>
        <p:nvSpPr>
          <p:cNvPr id="9" name="Pladsholder til tekst 2"/>
          <p:cNvSpPr>
            <a:spLocks noGrp="1"/>
          </p:cNvSpPr>
          <p:nvPr>
            <p:ph type="body" sz="quarter" idx="13"/>
          </p:nvPr>
        </p:nvSpPr>
        <p:spPr>
          <a:xfrm>
            <a:off x="649457" y="1628777"/>
            <a:ext cx="10891498" cy="3600425"/>
          </a:xfrm>
        </p:spPr>
        <p:txBody>
          <a:bodyPr/>
          <a:lstStyle>
            <a:lvl1pPr>
              <a:lnSpc>
                <a:spcPct val="88000"/>
              </a:lnSpc>
              <a:buFontTx/>
              <a:buNone/>
              <a:defRPr sz="3200">
                <a:solidFill>
                  <a:schemeClr val="tx2"/>
                </a:solidFill>
              </a:defRPr>
            </a:lvl1pPr>
          </a:lstStyle>
          <a:p>
            <a:pPr lvl="0"/>
            <a:r>
              <a:rPr lang="da-DK"/>
              <a:t>Rediger typografien i masterens</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sp>
        <p:nvSpPr>
          <p:cNvPr id="12" name="Pladsholder logo"/>
          <p:cNvSpPr>
            <a:spLocks noGrp="1"/>
          </p:cNvSpPr>
          <p:nvPr>
            <p:ph type="body" sz="quarter" idx="22" hasCustomPrompt="1"/>
          </p:nvPr>
        </p:nvSpPr>
        <p:spPr>
          <a:xfrm>
            <a:off x="655841" y="6378872"/>
            <a:ext cx="223258" cy="201600"/>
          </a:xfrm>
          <a:blipFill>
            <a:blip r:embed="rId2"/>
            <a:stretch>
              <a:fillRect/>
            </a:stretch>
          </a:blipFill>
        </p:spPr>
        <p:txBody>
          <a:bodyPr/>
          <a:lstStyle>
            <a:lvl1pPr>
              <a:defRPr sz="100" b="0">
                <a:solidFill>
                  <a:schemeClr val="bg1"/>
                </a:solidFill>
              </a:defRPr>
            </a:lvl1pPr>
          </a:lstStyle>
          <a:p>
            <a:pPr lvl="0"/>
            <a:r>
              <a:rPr lang="da-DK" dirty="0"/>
              <a:t>.</a:t>
            </a:r>
          </a:p>
        </p:txBody>
      </p:sp>
    </p:spTree>
    <p:extLst>
      <p:ext uri="{BB962C8B-B14F-4D97-AF65-F5344CB8AC3E}">
        <p14:creationId xmlns:p14="http://schemas.microsoft.com/office/powerpoint/2010/main" val="320677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770" y="311972"/>
            <a:ext cx="6983048" cy="468000"/>
          </a:xfrm>
        </p:spPr>
        <p:txBody>
          <a:bodyPr/>
          <a:lstStyle/>
          <a:p>
            <a:r>
              <a:rPr lang="da-DK"/>
              <a:t>Klik for at redigere i master</a:t>
            </a:r>
            <a:endParaRPr lang="da-DK" dirty="0"/>
          </a:p>
        </p:txBody>
      </p:sp>
      <p:sp>
        <p:nvSpPr>
          <p:cNvPr id="7" name="Pladsholder til tekst 2"/>
          <p:cNvSpPr>
            <a:spLocks noGrp="1"/>
          </p:cNvSpPr>
          <p:nvPr>
            <p:ph type="body" sz="quarter" idx="13"/>
          </p:nvPr>
        </p:nvSpPr>
        <p:spPr>
          <a:xfrm>
            <a:off x="651770" y="1195390"/>
            <a:ext cx="6982713" cy="48863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8025313" y="0"/>
            <a:ext cx="4166686"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21" name="Gruppe 20"/>
          <p:cNvGrpSpPr/>
          <p:nvPr userDrawn="1"/>
        </p:nvGrpSpPr>
        <p:grpSpPr>
          <a:xfrm>
            <a:off x="12192000" y="1941319"/>
            <a:ext cx="2032529"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3"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7" name="Gruppe 26"/>
          <p:cNvGrpSpPr/>
          <p:nvPr userDrawn="1"/>
        </p:nvGrpSpPr>
        <p:grpSpPr>
          <a:xfrm>
            <a:off x="-2406369" y="1204883"/>
            <a:ext cx="2406370" cy="2221782"/>
            <a:chOff x="-2405743" y="1655465"/>
            <a:chExt cx="2405743" cy="2221782"/>
          </a:xfrm>
        </p:grpSpPr>
        <p:pic>
          <p:nvPicPr>
            <p:cNvPr id="28" name="Billede 27"/>
            <p:cNvPicPr>
              <a:picLocks noChangeAspect="1"/>
            </p:cNvPicPr>
            <p:nvPr userDrawn="1"/>
          </p:nvPicPr>
          <p:blipFill>
            <a:blip r:embed="rId4"/>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220481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770" y="311972"/>
            <a:ext cx="5352598" cy="812772"/>
          </a:xfrm>
        </p:spPr>
        <p:txBody>
          <a:bodyPr/>
          <a:lstStyle/>
          <a:p>
            <a:r>
              <a:rPr lang="da-DK"/>
              <a:t>Klik for at redigere i master</a:t>
            </a:r>
            <a:endParaRPr lang="da-DK" dirty="0"/>
          </a:p>
        </p:txBody>
      </p:sp>
      <p:sp>
        <p:nvSpPr>
          <p:cNvPr id="7" name="Pladsholder til tekst 2"/>
          <p:cNvSpPr>
            <a:spLocks noGrp="1"/>
          </p:cNvSpPr>
          <p:nvPr>
            <p:ph type="body" sz="quarter" idx="13"/>
          </p:nvPr>
        </p:nvSpPr>
        <p:spPr>
          <a:xfrm>
            <a:off x="651770" y="1195390"/>
            <a:ext cx="5352261" cy="48863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364124" y="0"/>
            <a:ext cx="5827876"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9" name="Gruppe 18"/>
          <p:cNvGrpSpPr/>
          <p:nvPr userDrawn="1"/>
        </p:nvGrpSpPr>
        <p:grpSpPr>
          <a:xfrm>
            <a:off x="12192000" y="1941319"/>
            <a:ext cx="2032529"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5" name="Gruppe 24"/>
          <p:cNvGrpSpPr/>
          <p:nvPr userDrawn="1"/>
        </p:nvGrpSpPr>
        <p:grpSpPr>
          <a:xfrm>
            <a:off x="-2406369" y="1204883"/>
            <a:ext cx="2406370" cy="2221782"/>
            <a:chOff x="-2405743" y="1655465"/>
            <a:chExt cx="2405743" cy="2221782"/>
          </a:xfrm>
        </p:grpSpPr>
        <p:pic>
          <p:nvPicPr>
            <p:cNvPr id="26" name="Billede 25"/>
            <p:cNvPicPr>
              <a:picLocks noChangeAspect="1"/>
            </p:cNvPicPr>
            <p:nvPr userDrawn="1"/>
          </p:nvPicPr>
          <p:blipFill>
            <a:blip r:embed="rId4"/>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3261955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50" y="0"/>
            <a:ext cx="4080001"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5999" y="0"/>
            <a:ext cx="4080001" cy="6858000"/>
          </a:xfrm>
          <a:solidFill>
            <a:schemeClr val="accent1"/>
          </a:solidFill>
          <a:ln>
            <a:noFill/>
          </a:ln>
        </p:spPr>
        <p:txBody>
          <a:bodyPr tIns="144000"/>
          <a:lstStyle>
            <a:lvl1pPr algn="ctr">
              <a:defRPr sz="13400" b="1">
                <a:solidFill>
                  <a:schemeClr val="accent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30005" y="0"/>
            <a:ext cx="4080001" cy="6858000"/>
          </a:xfrm>
          <a:solidFill>
            <a:schemeClr val="accent2"/>
          </a:solid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50" y="2179638"/>
            <a:ext cx="4080001" cy="1897062"/>
          </a:xfrm>
        </p:spPr>
        <p:txBody>
          <a:bodyPr lIns="360000" rIns="360000"/>
          <a:lstStyle>
            <a:lvl1pPr>
              <a:lnSpc>
                <a:spcPct val="99000"/>
              </a:lnSpc>
              <a:defRPr sz="2000"/>
            </a:lvl1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7" name="Pladsholder til tekst 5"/>
          <p:cNvSpPr>
            <a:spLocks noGrp="1"/>
          </p:cNvSpPr>
          <p:nvPr>
            <p:ph type="body" sz="quarter" idx="17"/>
          </p:nvPr>
        </p:nvSpPr>
        <p:spPr>
          <a:xfrm>
            <a:off x="4055999" y="2179638"/>
            <a:ext cx="4080001" cy="1897062"/>
          </a:xfrm>
        </p:spPr>
        <p:txBody>
          <a:bodyPr lIns="360000" rIns="360000"/>
          <a:lstStyle>
            <a:lvl1pPr>
              <a:lnSpc>
                <a:spcPct val="99000"/>
              </a:lnSpc>
              <a:defRPr sz="20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6"/>
          <p:cNvSpPr>
            <a:spLocks noGrp="1"/>
          </p:cNvSpPr>
          <p:nvPr>
            <p:ph type="body" sz="quarter" idx="18"/>
          </p:nvPr>
        </p:nvSpPr>
        <p:spPr>
          <a:xfrm>
            <a:off x="8130005" y="2179638"/>
            <a:ext cx="4080001" cy="1897062"/>
          </a:xfrm>
        </p:spPr>
        <p:txBody>
          <a:bodyPr lIns="360000" rIns="360000"/>
          <a:lstStyle>
            <a:lvl1pPr>
              <a:lnSpc>
                <a:spcPct val="99000"/>
              </a:lnSpc>
              <a:defRPr sz="2000"/>
            </a:lvl1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1236115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50" y="0"/>
            <a:ext cx="4080001"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50" y="2179638"/>
            <a:ext cx="4080001" cy="1897062"/>
          </a:xfrm>
        </p:spPr>
        <p:txBody>
          <a:bodyPr lIns="360000" rIns="360000"/>
          <a:lstStyle>
            <a:lvl1pPr>
              <a:lnSpc>
                <a:spcPct val="99000"/>
              </a:lnSpc>
              <a:defRPr sz="2000"/>
            </a:lvl1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4056185" y="0"/>
            <a:ext cx="8135816"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20" name="Gruppe 19"/>
          <p:cNvGrpSpPr/>
          <p:nvPr userDrawn="1"/>
        </p:nvGrpSpPr>
        <p:grpSpPr>
          <a:xfrm>
            <a:off x="12192000" y="1941319"/>
            <a:ext cx="2032529"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2"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352925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50" y="0"/>
            <a:ext cx="4080001" cy="6858000"/>
          </a:xfrm>
          <a:solidFill>
            <a:schemeClr val="accent1"/>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50" y="2179638"/>
            <a:ext cx="4080001"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4056185" y="0"/>
            <a:ext cx="8135816"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9" name="Gruppe 18"/>
          <p:cNvGrpSpPr/>
          <p:nvPr userDrawn="1"/>
        </p:nvGrpSpPr>
        <p:grpSpPr>
          <a:xfrm>
            <a:off x="12192000" y="1941319"/>
            <a:ext cx="2032529"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25" name="Pladsholder logo"/>
          <p:cNvSpPr>
            <a:spLocks noGrp="1"/>
          </p:cNvSpPr>
          <p:nvPr>
            <p:ph type="body" sz="quarter" idx="22" hasCustomPrompt="1"/>
          </p:nvPr>
        </p:nvSpPr>
        <p:spPr>
          <a:xfrm>
            <a:off x="655841" y="6378872"/>
            <a:ext cx="223258" cy="201600"/>
          </a:xfrm>
          <a:blipFill>
            <a:blip r:embed="rId4"/>
            <a:stretch>
              <a:fillRect/>
            </a:stretch>
          </a:blipFill>
        </p:spPr>
        <p:txBody>
          <a:bodyPr/>
          <a:lstStyle>
            <a:lvl1pPr>
              <a:defRPr sz="100" b="0">
                <a:solidFill>
                  <a:schemeClr val="bg1"/>
                </a:solidFill>
              </a:defRPr>
            </a:lvl1pPr>
          </a:lstStyle>
          <a:p>
            <a:pPr lvl="0"/>
            <a:r>
              <a:rPr lang="da-DK" dirty="0"/>
              <a:t>.</a:t>
            </a:r>
          </a:p>
        </p:txBody>
      </p:sp>
      <p:pic>
        <p:nvPicPr>
          <p:cNvPr id="16" name="Billed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4141775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6001" y="0"/>
            <a:ext cx="813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7" name="Pladsholder til tekst 1"/>
          <p:cNvSpPr>
            <a:spLocks noGrp="1"/>
          </p:cNvSpPr>
          <p:nvPr>
            <p:ph type="body" sz="quarter" idx="13" hasCustomPrompt="1"/>
          </p:nvPr>
        </p:nvSpPr>
        <p:spPr>
          <a:xfrm>
            <a:off x="651770" y="311151"/>
            <a:ext cx="3142286" cy="5770562"/>
          </a:xfrm>
        </p:spPr>
        <p:txBody>
          <a:bodyPr/>
          <a:lstStyle>
            <a:lvl1pPr>
              <a:lnSpc>
                <a:spcPct val="92000"/>
              </a:lnSpc>
              <a:defRPr sz="1800" baseline="0">
                <a:solidFill>
                  <a:srgbClr val="003127"/>
                </a:solidFill>
              </a:defRPr>
            </a:lvl1pPr>
            <a:lvl2pPr marL="0" indent="0">
              <a:lnSpc>
                <a:spcPct val="92000"/>
              </a:lnSpc>
              <a:buFont typeface="Arial" panose="020B0604020202020204" pitchFamily="34" charset="0"/>
              <a:buChar char="​"/>
              <a:defRPr sz="1800"/>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5455" y="1195390"/>
            <a:ext cx="68355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2" name="Gruppe 11"/>
          <p:cNvGrpSpPr/>
          <p:nvPr userDrawn="1"/>
        </p:nvGrpSpPr>
        <p:grpSpPr>
          <a:xfrm>
            <a:off x="-2406369" y="311151"/>
            <a:ext cx="2406370" cy="2052668"/>
            <a:chOff x="-2405743" y="1655465"/>
            <a:chExt cx="2405743" cy="2052668"/>
          </a:xfrm>
        </p:grpSpPr>
        <p:pic>
          <p:nvPicPr>
            <p:cNvPr id="17" name="Billede 16"/>
            <p:cNvPicPr>
              <a:picLocks noChangeAspect="1"/>
            </p:cNvPicPr>
            <p:nvPr userDrawn="1"/>
          </p:nvPicPr>
          <p:blipFill>
            <a:blip r:embed="rId2"/>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4" name="Bille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516" y="5824566"/>
            <a:ext cx="1836399" cy="1033434"/>
          </a:xfrm>
          <a:prstGeom prst="rect">
            <a:avLst/>
          </a:prstGeom>
        </p:spPr>
      </p:pic>
    </p:spTree>
    <p:extLst>
      <p:ext uri="{BB962C8B-B14F-4D97-AF65-F5344CB8AC3E}">
        <p14:creationId xmlns:p14="http://schemas.microsoft.com/office/powerpoint/2010/main" val="523467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7" name="Pladsholder til tekst 1"/>
          <p:cNvSpPr>
            <a:spLocks noGrp="1"/>
          </p:cNvSpPr>
          <p:nvPr>
            <p:ph type="body" sz="quarter" idx="13" hasCustomPrompt="1"/>
          </p:nvPr>
        </p:nvSpPr>
        <p:spPr>
          <a:xfrm>
            <a:off x="651770" y="311151"/>
            <a:ext cx="3137235" cy="5770562"/>
          </a:xfrm>
        </p:spPr>
        <p:txBody>
          <a:bodyPr/>
          <a:lstStyle>
            <a:lvl1pPr>
              <a:lnSpc>
                <a:spcPct val="92000"/>
              </a:lnSpc>
              <a:defRPr sz="1800">
                <a:solidFill>
                  <a:srgbClr val="003127"/>
                </a:solidFill>
              </a:defRPr>
            </a:lvl1pPr>
            <a:lvl2pPr marL="0" indent="0">
              <a:lnSpc>
                <a:spcPct val="92000"/>
              </a:lnSpc>
              <a:buFont typeface="Arial" panose="020B0604020202020204" pitchFamily="34" charset="0"/>
              <a:buChar char="​"/>
              <a:defRPr sz="1800"/>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6426" y="1195390"/>
            <a:ext cx="683458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4" name="Gruppe 13"/>
          <p:cNvGrpSpPr/>
          <p:nvPr userDrawn="1"/>
        </p:nvGrpSpPr>
        <p:grpSpPr>
          <a:xfrm>
            <a:off x="-2406369" y="311151"/>
            <a:ext cx="2406370" cy="2052668"/>
            <a:chOff x="-2405743" y="1655465"/>
            <a:chExt cx="2405743" cy="2052668"/>
          </a:xfrm>
        </p:grpSpPr>
        <p:pic>
          <p:nvPicPr>
            <p:cNvPr id="15" name="Billede 14"/>
            <p:cNvPicPr>
              <a:picLocks noChangeAspect="1"/>
            </p:cNvPicPr>
            <p:nvPr userDrawn="1"/>
          </p:nvPicPr>
          <p:blipFill>
            <a:blip r:embed="rId2"/>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20" name="Billede logo"/>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54508" y="6380524"/>
            <a:ext cx="224849" cy="199948"/>
          </a:xfrm>
          <a:prstGeom prst="rect">
            <a:avLst/>
          </a:prstGeom>
        </p:spPr>
      </p:pic>
      <p:pic>
        <p:nvPicPr>
          <p:cNvPr id="17" name="Billed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515" y="5824566"/>
            <a:ext cx="1836397" cy="1033434"/>
          </a:xfrm>
          <a:prstGeom prst="rect">
            <a:avLst/>
          </a:prstGeom>
        </p:spPr>
      </p:pic>
    </p:spTree>
    <p:extLst>
      <p:ext uri="{BB962C8B-B14F-4D97-AF65-F5344CB8AC3E}">
        <p14:creationId xmlns:p14="http://schemas.microsoft.com/office/powerpoint/2010/main" val="305759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7" name="Pladsholder til tekst 1"/>
          <p:cNvSpPr>
            <a:spLocks noGrp="1"/>
          </p:cNvSpPr>
          <p:nvPr>
            <p:ph type="body" sz="quarter" idx="13"/>
          </p:nvPr>
        </p:nvSpPr>
        <p:spPr>
          <a:xfrm>
            <a:off x="651770" y="311151"/>
            <a:ext cx="3142286"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indhold 2"/>
          <p:cNvSpPr>
            <a:spLocks noGrp="1"/>
          </p:cNvSpPr>
          <p:nvPr>
            <p:ph sz="quarter" idx="14" hasCustomPrompt="1"/>
          </p:nvPr>
        </p:nvSpPr>
        <p:spPr>
          <a:xfrm>
            <a:off x="4706426" y="1195390"/>
            <a:ext cx="683458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3" name="Gruppe 12"/>
          <p:cNvGrpSpPr/>
          <p:nvPr userDrawn="1"/>
        </p:nvGrpSpPr>
        <p:grpSpPr>
          <a:xfrm>
            <a:off x="-2406369" y="311151"/>
            <a:ext cx="2406370"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hvid</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indryk</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20" name="Pladsholder logo"/>
          <p:cNvSpPr>
            <a:spLocks noGrp="1"/>
          </p:cNvSpPr>
          <p:nvPr>
            <p:ph type="body" sz="quarter" idx="22" hasCustomPrompt="1"/>
          </p:nvPr>
        </p:nvSpPr>
        <p:spPr>
          <a:xfrm>
            <a:off x="655841" y="6378872"/>
            <a:ext cx="223258" cy="201600"/>
          </a:xfrm>
          <a:blipFill>
            <a:blip r:embed="rId3"/>
            <a:stretch>
              <a:fillRect/>
            </a:stretch>
          </a:blipFill>
        </p:spPr>
        <p:txBody>
          <a:bodyPr/>
          <a:lstStyle>
            <a:lvl1pPr>
              <a:defRPr sz="100" b="0">
                <a:solidFill>
                  <a:schemeClr val="bg1"/>
                </a:solidFill>
              </a:defRPr>
            </a:lvl1pPr>
          </a:lstStyle>
          <a:p>
            <a:pPr lvl="0"/>
            <a:r>
              <a:rPr lang="da-DK" dirty="0"/>
              <a:t>.</a:t>
            </a:r>
          </a:p>
        </p:txBody>
      </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515" y="5824566"/>
            <a:ext cx="1836397" cy="1033434"/>
          </a:xfrm>
          <a:prstGeom prst="rect">
            <a:avLst/>
          </a:prstGeom>
        </p:spPr>
      </p:pic>
    </p:spTree>
    <p:extLst>
      <p:ext uri="{BB962C8B-B14F-4D97-AF65-F5344CB8AC3E}">
        <p14:creationId xmlns:p14="http://schemas.microsoft.com/office/powerpoint/2010/main" val="1849852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458" y="311151"/>
            <a:ext cx="4294414"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indhold 2"/>
          <p:cNvSpPr>
            <a:spLocks noGrp="1"/>
          </p:cNvSpPr>
          <p:nvPr>
            <p:ph sz="quarter" idx="14" hasCustomPrompt="1"/>
          </p:nvPr>
        </p:nvSpPr>
        <p:spPr>
          <a:xfrm>
            <a:off x="5808191" y="311152"/>
            <a:ext cx="5732764"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16927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3" name="Rektangel baggrund"/>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11" name="Pladsholder til tekst 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a:t>Rediger typografien i masterens</a:t>
            </a:r>
          </a:p>
        </p:txBody>
      </p:sp>
      <p:sp>
        <p:nvSpPr>
          <p:cNvPr id="16" name="Pladsholder til tekst 2"/>
          <p:cNvSpPr>
            <a:spLocks noGrp="1"/>
          </p:cNvSpPr>
          <p:nvPr>
            <p:ph type="body" sz="quarter" idx="11" hasCustomPrompt="1"/>
          </p:nvPr>
        </p:nvSpPr>
        <p:spPr>
          <a:xfrm>
            <a:off x="9580648" y="5229200"/>
            <a:ext cx="2251259" cy="54423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80648" y="5961288"/>
            <a:ext cx="2251259"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2770" y="5780918"/>
            <a:ext cx="2249411"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sp>
        <p:nvSpPr>
          <p:cNvPr id="23" name="Pladsholder til sidefod 22" hidden="1"/>
          <p:cNvSpPr>
            <a:spLocks noGrp="1"/>
          </p:cNvSpPr>
          <p:nvPr>
            <p:ph type="ftr" sz="quarter" idx="15"/>
          </p:nvPr>
        </p:nvSpPr>
        <p:spPr>
          <a:xfrm>
            <a:off x="1530747" y="7692037"/>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7"/>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grpSp>
        <p:nvGrpSpPr>
          <p:cNvPr id="10" name="Gruppe 9"/>
          <p:cNvGrpSpPr/>
          <p:nvPr userDrawn="1"/>
        </p:nvGrpSpPr>
        <p:grpSpPr>
          <a:xfrm>
            <a:off x="-1710484" y="4763280"/>
            <a:ext cx="1705046" cy="2095705"/>
            <a:chOff x="-1710039" y="4763279"/>
            <a:chExt cx="1704602" cy="2095705"/>
          </a:xfrm>
        </p:grpSpPr>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7" name="Billede 6"/>
            <p:cNvPicPr>
              <a:picLocks noChangeAspect="1"/>
            </p:cNvPicPr>
            <p:nvPr userDrawn="1"/>
          </p:nvPicPr>
          <p:blipFill>
            <a:blip r:embed="rId2"/>
            <a:stretch>
              <a:fillRect/>
            </a:stretch>
          </p:blipFill>
          <p:spPr>
            <a:xfrm>
              <a:off x="-1710039" y="5814954"/>
              <a:ext cx="1562235" cy="1044030"/>
            </a:xfrm>
            <a:prstGeom prst="rect">
              <a:avLst/>
            </a:prstGeom>
          </p:spPr>
        </p:pic>
        <p:sp>
          <p:nvSpPr>
            <p:cNvPr id="26" name="Rectangle 6"/>
            <p:cNvSpPr/>
            <p:nvPr userDrawn="1"/>
          </p:nvSpPr>
          <p:spPr>
            <a:xfrm>
              <a:off x="-1399201" y="6000276"/>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pic>
        <p:nvPicPr>
          <p:cNvPr id="14" name="Picture 13">
            <a:extLst>
              <a:ext uri="{FF2B5EF4-FFF2-40B4-BE49-F238E27FC236}">
                <a16:creationId xmlns:a16="http://schemas.microsoft.com/office/drawing/2014/main" id="{70C7178A-65A0-41B4-88B2-339C8A1D3A7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4544" y="341836"/>
            <a:ext cx="2631503" cy="574279"/>
          </a:xfrm>
          <a:prstGeom prst="rect">
            <a:avLst/>
          </a:prstGeom>
        </p:spPr>
      </p:pic>
    </p:spTree>
    <p:extLst>
      <p:ext uri="{BB962C8B-B14F-4D97-AF65-F5344CB8AC3E}">
        <p14:creationId xmlns:p14="http://schemas.microsoft.com/office/powerpoint/2010/main" val="3805967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dato 2"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4" name="Pladsholder til sidefod 3"/>
          <p:cNvSpPr>
            <a:spLocks noGrp="1"/>
          </p:cNvSpPr>
          <p:nvPr>
            <p:ph type="ftr" sz="quarter" idx="11"/>
          </p:nvPr>
        </p:nvSpPr>
        <p:spPr/>
        <p:txBody>
          <a:bodyPr/>
          <a:lstStyle/>
          <a:p>
            <a:r>
              <a:rPr lang="da-DK"/>
              <a:t>/ Miljøstyrelsen / Styrket affaldstilsyn og klassificering</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2413316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3" name="Pladsholder til sidefod 2"/>
          <p:cNvSpPr>
            <a:spLocks noGrp="1"/>
          </p:cNvSpPr>
          <p:nvPr>
            <p:ph type="ftr" sz="quarter" idx="11"/>
          </p:nvPr>
        </p:nvSpPr>
        <p:spPr/>
        <p:txBody>
          <a:bodyPr/>
          <a:lstStyle/>
          <a:p>
            <a:r>
              <a:rPr lang="da-DK"/>
              <a:t>/ Miljøstyrelsen / Styrket affaldstilsyn og klassificering</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3188973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11" name="Pladsholder til tekst 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Rediger typografien i masterens</a:t>
            </a:r>
          </a:p>
        </p:txBody>
      </p:sp>
      <p:sp>
        <p:nvSpPr>
          <p:cNvPr id="16" name="Pladsholder til tekst 2"/>
          <p:cNvSpPr>
            <a:spLocks noGrp="1"/>
          </p:cNvSpPr>
          <p:nvPr>
            <p:ph type="body" sz="quarter" idx="11" hasCustomPrompt="1"/>
          </p:nvPr>
        </p:nvSpPr>
        <p:spPr>
          <a:xfrm>
            <a:off x="9580648" y="5229200"/>
            <a:ext cx="2251259"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80648" y="5961288"/>
            <a:ext cx="2251259"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2770" y="5780918"/>
            <a:ext cx="2249411"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sp>
        <p:nvSpPr>
          <p:cNvPr id="23" name="Pladsholder til sidefod 22" hidden="1"/>
          <p:cNvSpPr>
            <a:spLocks noGrp="1"/>
          </p:cNvSpPr>
          <p:nvPr>
            <p:ph type="ftr" sz="quarter" idx="15"/>
          </p:nvPr>
        </p:nvSpPr>
        <p:spPr>
          <a:xfrm>
            <a:off x="1530747" y="7692037"/>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7"/>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9" name="AutoShape 4"/>
          <p:cNvSpPr>
            <a:spLocks/>
          </p:cNvSpPr>
          <p:nvPr userDrawn="1"/>
        </p:nvSpPr>
        <p:spPr bwMode="gray">
          <a:xfrm>
            <a:off x="12192001" y="16587"/>
            <a:ext cx="1754916"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grpSp>
        <p:nvGrpSpPr>
          <p:cNvPr id="10" name="Gruppe 9"/>
          <p:cNvGrpSpPr/>
          <p:nvPr userDrawn="1"/>
        </p:nvGrpSpPr>
        <p:grpSpPr>
          <a:xfrm>
            <a:off x="-1710484" y="4763280"/>
            <a:ext cx="1705046" cy="2095705"/>
            <a:chOff x="-1710039" y="4763279"/>
            <a:chExt cx="1704602" cy="2095705"/>
          </a:xfrm>
        </p:grpSpPr>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7" name="Billede 6"/>
            <p:cNvPicPr>
              <a:picLocks noChangeAspect="1"/>
            </p:cNvPicPr>
            <p:nvPr userDrawn="1"/>
          </p:nvPicPr>
          <p:blipFill>
            <a:blip r:embed="rId2"/>
            <a:stretch>
              <a:fillRect/>
            </a:stretch>
          </p:blipFill>
          <p:spPr>
            <a:xfrm>
              <a:off x="-1710039" y="5814954"/>
              <a:ext cx="1562235" cy="1044030"/>
            </a:xfrm>
            <a:prstGeom prst="rect">
              <a:avLst/>
            </a:prstGeom>
          </p:spPr>
        </p:pic>
        <p:sp>
          <p:nvSpPr>
            <p:cNvPr id="26" name="Rectangle 6"/>
            <p:cNvSpPr/>
            <p:nvPr userDrawn="1"/>
          </p:nvSpPr>
          <p:spPr>
            <a:xfrm>
              <a:off x="-1399201" y="6000276"/>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sp>
        <p:nvSpPr>
          <p:cNvPr id="2" name="Tekstfelt 1"/>
          <p:cNvSpPr txBox="1"/>
          <p:nvPr userDrawn="1"/>
        </p:nvSpPr>
        <p:spPr>
          <a:xfrm>
            <a:off x="-2056135" y="1196589"/>
            <a:ext cx="2054877"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pic>
        <p:nvPicPr>
          <p:cNvPr id="4" name="Picture 3">
            <a:extLst>
              <a:ext uri="{FF2B5EF4-FFF2-40B4-BE49-F238E27FC236}">
                <a16:creationId xmlns:a16="http://schemas.microsoft.com/office/drawing/2014/main" id="{5B271632-D7BC-4F0A-89EB-D2D8351F21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2959" y="341836"/>
            <a:ext cx="2631506" cy="574279"/>
          </a:xfrm>
          <a:prstGeom prst="rect">
            <a:avLst/>
          </a:prstGeom>
        </p:spPr>
      </p:pic>
      <p:pic>
        <p:nvPicPr>
          <p:cNvPr id="5" name="Picture 4">
            <a:extLst>
              <a:ext uri="{FF2B5EF4-FFF2-40B4-BE49-F238E27FC236}">
                <a16:creationId xmlns:a16="http://schemas.microsoft.com/office/drawing/2014/main" id="{ADC64594-E60E-411D-B6D9-E1C243817A96}"/>
              </a:ext>
            </a:extLst>
          </p:cNvPr>
          <p:cNvPicPr>
            <a:picLocks noChangeAspect="1"/>
          </p:cNvPicPr>
          <p:nvPr userDrawn="1"/>
        </p:nvPicPr>
        <p:blipFill>
          <a:blip r:embed="rId4"/>
          <a:stretch>
            <a:fillRect/>
          </a:stretch>
        </p:blipFill>
        <p:spPr>
          <a:xfrm>
            <a:off x="-1980100" y="1"/>
            <a:ext cx="1837697" cy="1033435"/>
          </a:xfrm>
          <a:prstGeom prst="rect">
            <a:avLst/>
          </a:prstGeom>
        </p:spPr>
      </p:pic>
    </p:spTree>
    <p:extLst>
      <p:ext uri="{BB962C8B-B14F-4D97-AF65-F5344CB8AC3E}">
        <p14:creationId xmlns:p14="http://schemas.microsoft.com/office/powerpoint/2010/main" val="36270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3" name="Rektangel baggrund"/>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11" name="Pladsholder til tekst 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a:t>Rediger typografien i masterens</a:t>
            </a:r>
          </a:p>
        </p:txBody>
      </p:sp>
      <p:sp>
        <p:nvSpPr>
          <p:cNvPr id="16" name="Pladsholder til tekst 2"/>
          <p:cNvSpPr>
            <a:spLocks noGrp="1"/>
          </p:cNvSpPr>
          <p:nvPr>
            <p:ph type="body" sz="quarter" idx="11" hasCustomPrompt="1"/>
          </p:nvPr>
        </p:nvSpPr>
        <p:spPr>
          <a:xfrm>
            <a:off x="9580648" y="5229200"/>
            <a:ext cx="2251259" cy="54423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80648" y="5961288"/>
            <a:ext cx="2251259"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2770" y="5780918"/>
            <a:ext cx="2249411"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sp>
        <p:nvSpPr>
          <p:cNvPr id="23" name="Pladsholder til sidefod 22" hidden="1"/>
          <p:cNvSpPr>
            <a:spLocks noGrp="1"/>
          </p:cNvSpPr>
          <p:nvPr>
            <p:ph type="ftr" sz="quarter" idx="15"/>
          </p:nvPr>
        </p:nvSpPr>
        <p:spPr>
          <a:xfrm>
            <a:off x="1530747" y="7692037"/>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7"/>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grpSp>
        <p:nvGrpSpPr>
          <p:cNvPr id="10" name="Gruppe 9"/>
          <p:cNvGrpSpPr/>
          <p:nvPr userDrawn="1"/>
        </p:nvGrpSpPr>
        <p:grpSpPr>
          <a:xfrm>
            <a:off x="-1710484" y="4763280"/>
            <a:ext cx="1705046" cy="2095705"/>
            <a:chOff x="-1710039" y="4763279"/>
            <a:chExt cx="1704602" cy="2095705"/>
          </a:xfrm>
        </p:grpSpPr>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7" name="Billede 6"/>
            <p:cNvPicPr>
              <a:picLocks noChangeAspect="1"/>
            </p:cNvPicPr>
            <p:nvPr userDrawn="1"/>
          </p:nvPicPr>
          <p:blipFill>
            <a:blip r:embed="rId2"/>
            <a:stretch>
              <a:fillRect/>
            </a:stretch>
          </p:blipFill>
          <p:spPr>
            <a:xfrm>
              <a:off x="-1710039" y="5814954"/>
              <a:ext cx="1562235" cy="1044030"/>
            </a:xfrm>
            <a:prstGeom prst="rect">
              <a:avLst/>
            </a:prstGeom>
          </p:spPr>
        </p:pic>
        <p:sp>
          <p:nvSpPr>
            <p:cNvPr id="26" name="Rectangle 6"/>
            <p:cNvSpPr/>
            <p:nvPr userDrawn="1"/>
          </p:nvSpPr>
          <p:spPr>
            <a:xfrm>
              <a:off x="-1399201" y="6000276"/>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pic>
        <p:nvPicPr>
          <p:cNvPr id="14" name="Picture 13">
            <a:extLst>
              <a:ext uri="{FF2B5EF4-FFF2-40B4-BE49-F238E27FC236}">
                <a16:creationId xmlns:a16="http://schemas.microsoft.com/office/drawing/2014/main" id="{70C7178A-65A0-41B4-88B2-339C8A1D3A7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4544" y="341836"/>
            <a:ext cx="2631503" cy="574279"/>
          </a:xfrm>
          <a:prstGeom prst="rect">
            <a:avLst/>
          </a:prstGeom>
        </p:spPr>
      </p:pic>
    </p:spTree>
    <p:extLst>
      <p:ext uri="{BB962C8B-B14F-4D97-AF65-F5344CB8AC3E}">
        <p14:creationId xmlns:p14="http://schemas.microsoft.com/office/powerpoint/2010/main" val="2576045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1" y="0"/>
            <a:ext cx="12192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Rediger typografien i masterens</a:t>
            </a:r>
          </a:p>
        </p:txBody>
      </p:sp>
      <p:sp>
        <p:nvSpPr>
          <p:cNvPr id="30" name="Pladsholder til tekst 2"/>
          <p:cNvSpPr>
            <a:spLocks noGrp="1"/>
          </p:cNvSpPr>
          <p:nvPr>
            <p:ph type="body" sz="quarter" idx="11" hasCustomPrompt="1"/>
          </p:nvPr>
        </p:nvSpPr>
        <p:spPr>
          <a:xfrm>
            <a:off x="9580648" y="5229200"/>
            <a:ext cx="2251259"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80648" y="5961288"/>
            <a:ext cx="2251259"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2770" y="5780918"/>
            <a:ext cx="2249411"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sp>
        <p:nvSpPr>
          <p:cNvPr id="3" name="Pladsholder logo"/>
          <p:cNvSpPr>
            <a:spLocks noGrp="1"/>
          </p:cNvSpPr>
          <p:nvPr>
            <p:ph type="body" sz="quarter" idx="18" hasCustomPrompt="1"/>
          </p:nvPr>
        </p:nvSpPr>
        <p:spPr>
          <a:xfrm>
            <a:off x="9679307" y="346834"/>
            <a:ext cx="2626742" cy="569280"/>
          </a:xfrm>
          <a:blipFill>
            <a:blip r:embed="rId2"/>
            <a:stretch>
              <a:fillRect/>
            </a:stretch>
          </a:blipFill>
        </p:spPr>
        <p:txBody>
          <a:bodyPr/>
          <a:lstStyle>
            <a:lvl1pPr>
              <a:defRPr sz="100" b="0">
                <a:solidFill>
                  <a:schemeClr val="tx1"/>
                </a:solidFill>
              </a:defRPr>
            </a:lvl1pPr>
          </a:lstStyle>
          <a:p>
            <a:pPr lvl="0"/>
            <a:r>
              <a:rPr lang="da-DK" dirty="0"/>
              <a:t>.</a:t>
            </a:r>
          </a:p>
        </p:txBody>
      </p:sp>
      <p:sp>
        <p:nvSpPr>
          <p:cNvPr id="23" name="Pladsholder til sidefod 22" hidden="1"/>
          <p:cNvSpPr>
            <a:spLocks noGrp="1"/>
          </p:cNvSpPr>
          <p:nvPr>
            <p:ph type="ftr" sz="quarter" idx="15"/>
          </p:nvPr>
        </p:nvSpPr>
        <p:spPr>
          <a:xfrm>
            <a:off x="1530747" y="7692037"/>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7"/>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pic>
        <p:nvPicPr>
          <p:cNvPr id="29" name="Billed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515" y="0"/>
            <a:ext cx="1843475" cy="1037417"/>
          </a:xfrm>
          <a:prstGeom prst="rect">
            <a:avLst/>
          </a:prstGeom>
        </p:spPr>
      </p:pic>
      <p:grpSp>
        <p:nvGrpSpPr>
          <p:cNvPr id="34" name="Gruppe 33"/>
          <p:cNvGrpSpPr/>
          <p:nvPr userDrawn="1"/>
        </p:nvGrpSpPr>
        <p:grpSpPr>
          <a:xfrm>
            <a:off x="-1710484" y="4763280"/>
            <a:ext cx="1705046" cy="2095705"/>
            <a:chOff x="-1710039" y="4763279"/>
            <a:chExt cx="1704602" cy="2095705"/>
          </a:xfrm>
        </p:grpSpPr>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39" name="Billede 38"/>
            <p:cNvPicPr>
              <a:picLocks noChangeAspect="1"/>
            </p:cNvPicPr>
            <p:nvPr userDrawn="1"/>
          </p:nvPicPr>
          <p:blipFill>
            <a:blip r:embed="rId4"/>
            <a:stretch>
              <a:fillRect/>
            </a:stretch>
          </p:blipFill>
          <p:spPr>
            <a:xfrm>
              <a:off x="-1710039" y="5814954"/>
              <a:ext cx="1562235" cy="1044030"/>
            </a:xfrm>
            <a:prstGeom prst="rect">
              <a:avLst/>
            </a:prstGeom>
          </p:spPr>
        </p:pic>
        <p:sp>
          <p:nvSpPr>
            <p:cNvPr id="40" name="Rectangle 6"/>
            <p:cNvSpPr/>
            <p:nvPr userDrawn="1"/>
          </p:nvSpPr>
          <p:spPr>
            <a:xfrm>
              <a:off x="-1399200" y="6000276"/>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grpSp>
        <p:nvGrpSpPr>
          <p:cNvPr id="41" name="Gruppe 40"/>
          <p:cNvGrpSpPr/>
          <p:nvPr userDrawn="1"/>
        </p:nvGrpSpPr>
        <p:grpSpPr>
          <a:xfrm>
            <a:off x="12192000" y="1941320"/>
            <a:ext cx="2032529"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92001" y="16587"/>
            <a:ext cx="1754916"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6" name="Tekstfelt 25"/>
          <p:cNvSpPr txBox="1"/>
          <p:nvPr userDrawn="1"/>
        </p:nvSpPr>
        <p:spPr>
          <a:xfrm>
            <a:off x="-2056135" y="1196589"/>
            <a:ext cx="2054877"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pic>
        <p:nvPicPr>
          <p:cNvPr id="27" name="Billede 28">
            <a:extLst>
              <a:ext uri="{FF2B5EF4-FFF2-40B4-BE49-F238E27FC236}">
                <a16:creationId xmlns:a16="http://schemas.microsoft.com/office/drawing/2014/main" id="{A56E32FF-19DE-4494-AD74-F1E163309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45240" b="82623"/>
          <a:stretch/>
        </p:blipFill>
        <p:spPr>
          <a:xfrm>
            <a:off x="-1146546" y="5058"/>
            <a:ext cx="1009506" cy="183583"/>
          </a:xfrm>
          <a:prstGeom prst="rect">
            <a:avLst/>
          </a:prstGeom>
        </p:spPr>
      </p:pic>
      <p:pic>
        <p:nvPicPr>
          <p:cNvPr id="25" name="Picture 24">
            <a:extLst>
              <a:ext uri="{FF2B5EF4-FFF2-40B4-BE49-F238E27FC236}">
                <a16:creationId xmlns:a16="http://schemas.microsoft.com/office/drawing/2014/main" id="{87E1E23F-6536-4913-ABFA-B378C5EA8B4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0843" y="52565"/>
            <a:ext cx="390608" cy="85243"/>
          </a:xfrm>
          <a:prstGeom prst="rect">
            <a:avLst/>
          </a:prstGeom>
        </p:spPr>
      </p:pic>
    </p:spTree>
    <p:extLst>
      <p:ext uri="{BB962C8B-B14F-4D97-AF65-F5344CB8AC3E}">
        <p14:creationId xmlns:p14="http://schemas.microsoft.com/office/powerpoint/2010/main" val="3449097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1" y="0"/>
            <a:ext cx="12192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770" y="2348880"/>
            <a:ext cx="8714269"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a:t>Rediger typografien i masterens</a:t>
            </a:r>
          </a:p>
        </p:txBody>
      </p:sp>
      <p:sp>
        <p:nvSpPr>
          <p:cNvPr id="23" name="Pladsholder til sidefod 22" hidden="1"/>
          <p:cNvSpPr>
            <a:spLocks noGrp="1"/>
          </p:cNvSpPr>
          <p:nvPr>
            <p:ph type="ftr" sz="quarter" idx="15"/>
          </p:nvPr>
        </p:nvSpPr>
        <p:spPr>
          <a:xfrm>
            <a:off x="1530747" y="7692037"/>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7"/>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27" name="Pladsholder til tekst 2"/>
          <p:cNvSpPr>
            <a:spLocks noGrp="1"/>
          </p:cNvSpPr>
          <p:nvPr>
            <p:ph type="body" sz="quarter" idx="11" hasCustomPrompt="1"/>
          </p:nvPr>
        </p:nvSpPr>
        <p:spPr>
          <a:xfrm>
            <a:off x="9580648" y="5229200"/>
            <a:ext cx="2251259" cy="54423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80648" y="5961288"/>
            <a:ext cx="2251259"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2770" y="5780918"/>
            <a:ext cx="2249411"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grpSp>
        <p:nvGrpSpPr>
          <p:cNvPr id="42" name="Gruppe 41"/>
          <p:cNvGrpSpPr/>
          <p:nvPr userDrawn="1"/>
        </p:nvGrpSpPr>
        <p:grpSpPr>
          <a:xfrm>
            <a:off x="-1710484" y="4763280"/>
            <a:ext cx="1705046" cy="2095705"/>
            <a:chOff x="-1710039" y="4763279"/>
            <a:chExt cx="1704602" cy="2095705"/>
          </a:xfrm>
        </p:grpSpPr>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44" name="Billede 43"/>
            <p:cNvPicPr>
              <a:picLocks noChangeAspect="1"/>
            </p:cNvPicPr>
            <p:nvPr userDrawn="1"/>
          </p:nvPicPr>
          <p:blipFill>
            <a:blip r:embed="rId2"/>
            <a:stretch>
              <a:fillRect/>
            </a:stretch>
          </p:blipFill>
          <p:spPr>
            <a:xfrm>
              <a:off x="-1710039" y="5814954"/>
              <a:ext cx="1562235" cy="1044030"/>
            </a:xfrm>
            <a:prstGeom prst="rect">
              <a:avLst/>
            </a:prstGeom>
          </p:spPr>
        </p:pic>
        <p:sp>
          <p:nvSpPr>
            <p:cNvPr id="45" name="Rectangle 6"/>
            <p:cNvSpPr/>
            <p:nvPr userDrawn="1"/>
          </p:nvSpPr>
          <p:spPr>
            <a:xfrm>
              <a:off x="-1399200" y="6000276"/>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grpSp>
        <p:nvGrpSpPr>
          <p:cNvPr id="46" name="Gruppe 45"/>
          <p:cNvGrpSpPr/>
          <p:nvPr userDrawn="1"/>
        </p:nvGrpSpPr>
        <p:grpSpPr>
          <a:xfrm>
            <a:off x="12192000" y="1941320"/>
            <a:ext cx="2032529"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92001" y="16587"/>
            <a:ext cx="1754916"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8" name="Tekstfelt 27"/>
          <p:cNvSpPr txBox="1"/>
          <p:nvPr userDrawn="1"/>
        </p:nvSpPr>
        <p:spPr>
          <a:xfrm>
            <a:off x="-2056135" y="1196589"/>
            <a:ext cx="2054877"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sp>
        <p:nvSpPr>
          <p:cNvPr id="26" name="Pladsholder logo">
            <a:extLst>
              <a:ext uri="{FF2B5EF4-FFF2-40B4-BE49-F238E27FC236}">
                <a16:creationId xmlns:a16="http://schemas.microsoft.com/office/drawing/2014/main" id="{7CDFA1C3-3995-4B52-BEAC-B4489CE8846A}"/>
              </a:ext>
            </a:extLst>
          </p:cNvPr>
          <p:cNvSpPr>
            <a:spLocks noGrp="1"/>
          </p:cNvSpPr>
          <p:nvPr>
            <p:ph type="body" sz="quarter" idx="18" hasCustomPrompt="1"/>
          </p:nvPr>
        </p:nvSpPr>
        <p:spPr>
          <a:xfrm>
            <a:off x="9679185" y="346834"/>
            <a:ext cx="2626742" cy="569280"/>
          </a:xfrm>
          <a:blipFill>
            <a:blip r:embed="rId5"/>
            <a:stretch>
              <a:fillRect/>
            </a:stretch>
          </a:blipFill>
        </p:spPr>
        <p:txBody>
          <a:bodyPr/>
          <a:lstStyle>
            <a:lvl1pPr>
              <a:defRPr sz="100" b="0">
                <a:solidFill>
                  <a:schemeClr val="tx1"/>
                </a:solidFill>
              </a:defRPr>
            </a:lvl1pPr>
          </a:lstStyle>
          <a:p>
            <a:pPr lvl="0"/>
            <a:r>
              <a:rPr lang="da-DK" dirty="0"/>
              <a:t>. </a:t>
            </a:r>
          </a:p>
        </p:txBody>
      </p:sp>
      <p:pic>
        <p:nvPicPr>
          <p:cNvPr id="3" name="Picture 2">
            <a:extLst>
              <a:ext uri="{FF2B5EF4-FFF2-40B4-BE49-F238E27FC236}">
                <a16:creationId xmlns:a16="http://schemas.microsoft.com/office/drawing/2014/main" id="{D4377711-3478-4852-A6F2-6A43657C7145}"/>
              </a:ext>
            </a:extLst>
          </p:cNvPr>
          <p:cNvPicPr>
            <a:picLocks noChangeAspect="1"/>
          </p:cNvPicPr>
          <p:nvPr userDrawn="1"/>
        </p:nvPicPr>
        <p:blipFill>
          <a:blip r:embed="rId6"/>
          <a:stretch>
            <a:fillRect/>
          </a:stretch>
        </p:blipFill>
        <p:spPr>
          <a:xfrm>
            <a:off x="-1980515" y="1475"/>
            <a:ext cx="1851132" cy="1040991"/>
          </a:xfrm>
          <a:prstGeom prst="rect">
            <a:avLst/>
          </a:prstGeom>
        </p:spPr>
      </p:pic>
    </p:spTree>
    <p:extLst>
      <p:ext uri="{BB962C8B-B14F-4D97-AF65-F5344CB8AC3E}">
        <p14:creationId xmlns:p14="http://schemas.microsoft.com/office/powerpoint/2010/main" val="616765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1" y="0"/>
            <a:ext cx="12192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Rediger typografien i masterens</a:t>
            </a:r>
          </a:p>
        </p:txBody>
      </p:sp>
      <p:sp>
        <p:nvSpPr>
          <p:cNvPr id="18" name="Pladsholder til tekst 2"/>
          <p:cNvSpPr>
            <a:spLocks noGrp="1"/>
          </p:cNvSpPr>
          <p:nvPr>
            <p:ph type="body" sz="quarter" idx="13" hasCustomPrompt="1"/>
          </p:nvPr>
        </p:nvSpPr>
        <p:spPr>
          <a:xfrm>
            <a:off x="9582095" y="5026816"/>
            <a:ext cx="2250586"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 name="Pladsholder til dato 3" hidden="1"/>
          <p:cNvSpPr>
            <a:spLocks noGrp="1"/>
          </p:cNvSpPr>
          <p:nvPr>
            <p:ph type="dt" sz="half" idx="18"/>
          </p:nvPr>
        </p:nvSpPr>
        <p:spPr/>
        <p:txBody>
          <a:bodyPr/>
          <a:lstStyle/>
          <a:p>
            <a:endParaRPr lang="da-DK" dirty="0"/>
          </a:p>
        </p:txBody>
      </p:sp>
      <p:sp>
        <p:nvSpPr>
          <p:cNvPr id="5" name="Pladsholder til sidefod 4"/>
          <p:cNvSpPr>
            <a:spLocks noGrp="1"/>
          </p:cNvSpPr>
          <p:nvPr>
            <p:ph type="ftr" sz="quarter" idx="19"/>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pPr/>
              <a:t>‹nr.›</a:t>
            </a:fld>
            <a:endParaRPr lang="da-DK" dirty="0"/>
          </a:p>
        </p:txBody>
      </p:sp>
      <p:grpSp>
        <p:nvGrpSpPr>
          <p:cNvPr id="24" name="Gruppe 23"/>
          <p:cNvGrpSpPr/>
          <p:nvPr userDrawn="1"/>
        </p:nvGrpSpPr>
        <p:grpSpPr>
          <a:xfrm>
            <a:off x="12201100" y="1941320"/>
            <a:ext cx="2709334"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515" y="2"/>
            <a:ext cx="1841222" cy="1036149"/>
          </a:xfrm>
          <a:prstGeom prst="rect">
            <a:avLst/>
          </a:prstGeom>
        </p:spPr>
      </p:pic>
      <p:sp>
        <p:nvSpPr>
          <p:cNvPr id="21" name="Pladsholder logo"/>
          <p:cNvSpPr>
            <a:spLocks noGrp="1"/>
          </p:cNvSpPr>
          <p:nvPr>
            <p:ph type="body" sz="quarter" idx="22" hasCustomPrompt="1"/>
          </p:nvPr>
        </p:nvSpPr>
        <p:spPr>
          <a:xfrm>
            <a:off x="655841" y="6378872"/>
            <a:ext cx="223258" cy="201600"/>
          </a:xfrm>
          <a:blipFill>
            <a:blip r:embed="rId5"/>
            <a:stretch>
              <a:fillRect/>
            </a:stretch>
          </a:blipFill>
        </p:spPr>
        <p:txBody>
          <a:bodyPr/>
          <a:lstStyle>
            <a:lvl1pPr>
              <a:defRPr sz="100" b="0">
                <a:solidFill>
                  <a:schemeClr val="bg1"/>
                </a:solidFill>
              </a:defRPr>
            </a:lvl1pPr>
          </a:lstStyle>
          <a:p>
            <a:pPr lvl="0"/>
            <a:r>
              <a:rPr lang="da-DK" dirty="0"/>
              <a:t>.</a:t>
            </a:r>
          </a:p>
        </p:txBody>
      </p:sp>
    </p:spTree>
    <p:extLst>
      <p:ext uri="{BB962C8B-B14F-4D97-AF65-F5344CB8AC3E}">
        <p14:creationId xmlns:p14="http://schemas.microsoft.com/office/powerpoint/2010/main" val="1369878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a:t>Rediger typografien i masterens</a:t>
            </a:r>
          </a:p>
        </p:txBody>
      </p:sp>
      <p:sp>
        <p:nvSpPr>
          <p:cNvPr id="8" name="Pladsholder til tekst 2"/>
          <p:cNvSpPr>
            <a:spLocks noGrp="1"/>
          </p:cNvSpPr>
          <p:nvPr>
            <p:ph type="body" sz="quarter" idx="13" hasCustomPrompt="1"/>
          </p:nvPr>
        </p:nvSpPr>
        <p:spPr>
          <a:xfrm>
            <a:off x="9582095" y="5026816"/>
            <a:ext cx="2250586"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 name="Pladsholder til dato 1" hidden="1"/>
          <p:cNvSpPr>
            <a:spLocks noGrp="1"/>
          </p:cNvSpPr>
          <p:nvPr>
            <p:ph type="dt" sz="half" idx="14"/>
          </p:nvPr>
        </p:nvSpPr>
        <p:spPr/>
        <p:txBody>
          <a:bodyPr/>
          <a:lstStyle/>
          <a:p>
            <a:endParaRPr lang="da-DK" dirty="0"/>
          </a:p>
        </p:txBody>
      </p:sp>
      <p:sp>
        <p:nvSpPr>
          <p:cNvPr id="3" name="Pladsholder til sidefod 2"/>
          <p:cNvSpPr>
            <a:spLocks noGrp="1"/>
          </p:cNvSpPr>
          <p:nvPr>
            <p:ph type="ftr" sz="quarter" idx="15"/>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6"/>
          </p:nvPr>
        </p:nvSpPr>
        <p:spPr/>
        <p:txBody>
          <a:body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1057868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5" name="Pladsholder til sidefod 4"/>
          <p:cNvSpPr>
            <a:spLocks noGrp="1"/>
          </p:cNvSpPr>
          <p:nvPr>
            <p:ph type="ftr" sz="quarter" idx="11"/>
          </p:nvPr>
        </p:nvSpPr>
        <p:spPr/>
        <p:txBody>
          <a:bodyPr/>
          <a:lstStyle/>
          <a:p>
            <a:r>
              <a:rPr lang="da-DK"/>
              <a:t>/ Miljøstyrelsen / Styrket affaldstilsyn og klassificering</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5" name="Gruppe 14"/>
          <p:cNvGrpSpPr/>
          <p:nvPr userDrawn="1"/>
        </p:nvGrpSpPr>
        <p:grpSpPr>
          <a:xfrm>
            <a:off x="-2406369" y="1204883"/>
            <a:ext cx="2406370"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grpSp>
        <p:nvGrpSpPr>
          <p:cNvPr id="18" name="Gruppe 17"/>
          <p:cNvGrpSpPr/>
          <p:nvPr userDrawn="1"/>
        </p:nvGrpSpPr>
        <p:grpSpPr>
          <a:xfrm>
            <a:off x="-2477546" y="3682286"/>
            <a:ext cx="2477546"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schemeClr val="bg1">
                      <a:lumMod val="50000"/>
                    </a:scheme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1.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Indsæt</a:t>
              </a:r>
              <a:r>
                <a:rPr lang="da-DK" altLang="da-DK" sz="900" noProof="1">
                  <a:solidFill>
                    <a:schemeClr val="bg1">
                      <a:lumMod val="50000"/>
                    </a:scheme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2.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3. </a:t>
              </a:r>
              <a:r>
                <a:rPr lang="da-DK" sz="900" noProof="1">
                  <a:solidFill>
                    <a:schemeClr val="bg1">
                      <a:lumMod val="50000"/>
                    </a:schemeClr>
                  </a:solidFill>
                  <a:latin typeface="Arial" panose="020B0604020202020204" pitchFamily="34" charset="0"/>
                  <a:cs typeface="Arial" panose="020B0604020202020204" pitchFamily="34" charset="0"/>
                </a:rPr>
                <a:t>Sæt hak i </a:t>
              </a:r>
              <a:r>
                <a:rPr lang="da-DK" sz="900" b="1" noProof="1">
                  <a:solidFill>
                    <a:schemeClr val="bg1">
                      <a:lumMod val="50000"/>
                    </a:scheme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4. </a:t>
              </a:r>
              <a:r>
                <a:rPr lang="da-DK" sz="900" noProof="1">
                  <a:solidFill>
                    <a:schemeClr val="bg1">
                      <a:lumMod val="50000"/>
                    </a:schemeClr>
                  </a:solidFill>
                  <a:latin typeface="Arial" panose="020B0604020202020204" pitchFamily="34" charset="0"/>
                  <a:cs typeface="Arial" panose="020B0604020202020204" pitchFamily="34" charset="0"/>
                </a:rPr>
                <a:t>Indsæt ønsket indhold i </a:t>
              </a:r>
              <a:r>
                <a:rPr lang="da-DK" sz="900" b="1" noProof="1">
                  <a:solidFill>
                    <a:schemeClr val="bg1">
                      <a:lumMod val="50000"/>
                    </a:scheme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5. </a:t>
              </a:r>
              <a:r>
                <a:rPr lang="da-DK" sz="900" noProof="1">
                  <a:solidFill>
                    <a:schemeClr val="bg1">
                      <a:lumMod val="50000"/>
                    </a:schemeClr>
                  </a:solidFill>
                  <a:latin typeface="Arial" panose="020B0604020202020204" pitchFamily="34" charset="0"/>
                  <a:cs typeface="Arial" panose="020B0604020202020204" pitchFamily="34" charset="0"/>
                </a:rPr>
                <a:t>Vælg </a:t>
              </a:r>
              <a:r>
                <a:rPr lang="da-DK" sz="900" b="1" noProof="1">
                  <a:solidFill>
                    <a:schemeClr val="bg1">
                      <a:lumMod val="50000"/>
                    </a:scheme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Tips: </a:t>
              </a:r>
              <a:r>
                <a:rPr lang="da-DK" sz="900" b="0" noProof="1">
                  <a:solidFill>
                    <a:schemeClr val="bg1">
                      <a:lumMod val="50000"/>
                    </a:scheme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a:p>
            </p:txBody>
          </p:sp>
        </p:grpSp>
      </p:grpSp>
    </p:spTree>
    <p:extLst>
      <p:ext uri="{BB962C8B-B14F-4D97-AF65-F5344CB8AC3E}">
        <p14:creationId xmlns:p14="http://schemas.microsoft.com/office/powerpoint/2010/main" val="1217847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9" name="Pladsholder til tekst 2"/>
          <p:cNvSpPr>
            <a:spLocks noGrp="1"/>
          </p:cNvSpPr>
          <p:nvPr>
            <p:ph type="body" sz="quarter" idx="13"/>
          </p:nvPr>
        </p:nvSpPr>
        <p:spPr>
          <a:xfrm>
            <a:off x="651687" y="1196755"/>
            <a:ext cx="10889267" cy="4886325"/>
          </a:xfrm>
        </p:spPr>
        <p:txBody>
          <a:bodyPr numCol="2" spcCol="18000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5" name="Pladsholder til sidefod 4"/>
          <p:cNvSpPr>
            <a:spLocks noGrp="1"/>
          </p:cNvSpPr>
          <p:nvPr>
            <p:ph type="ftr" sz="quarter" idx="11"/>
          </p:nvPr>
        </p:nvSpPr>
        <p:spPr/>
        <p:txBody>
          <a:bodyPr/>
          <a:lstStyle/>
          <a:p>
            <a:r>
              <a:rPr lang="da-DK"/>
              <a:t>/ Miljøstyrelsen / Styrket affaldstilsyn og klassificering</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406369" y="1204883"/>
            <a:ext cx="2406370" cy="2221782"/>
            <a:chOff x="-2405743" y="1655465"/>
            <a:chExt cx="2405743" cy="2221782"/>
          </a:xfrm>
        </p:grpSpPr>
        <p:pic>
          <p:nvPicPr>
            <p:cNvPr id="13" name="Billede 12"/>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3" name="Titel 2"/>
          <p:cNvSpPr>
            <a:spLocks noGrp="1"/>
          </p:cNvSpPr>
          <p:nvPr>
            <p:ph type="title"/>
          </p:nvPr>
        </p:nvSpPr>
        <p:spPr/>
        <p:txBody>
          <a:bodyPr/>
          <a:lstStyle/>
          <a:p>
            <a:r>
              <a:rPr lang="da-DK"/>
              <a:t>Klik for at redigere i master</a:t>
            </a:r>
            <a:endParaRPr lang="da-DK" dirty="0"/>
          </a:p>
        </p:txBody>
      </p:sp>
    </p:spTree>
    <p:extLst>
      <p:ext uri="{BB962C8B-B14F-4D97-AF65-F5344CB8AC3E}">
        <p14:creationId xmlns:p14="http://schemas.microsoft.com/office/powerpoint/2010/main" val="160607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1" y="0"/>
            <a:ext cx="12192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Rediger typografien i masterens</a:t>
            </a:r>
          </a:p>
        </p:txBody>
      </p:sp>
      <p:sp>
        <p:nvSpPr>
          <p:cNvPr id="30" name="Pladsholder til tekst 2"/>
          <p:cNvSpPr>
            <a:spLocks noGrp="1"/>
          </p:cNvSpPr>
          <p:nvPr>
            <p:ph type="body" sz="quarter" idx="11" hasCustomPrompt="1"/>
          </p:nvPr>
        </p:nvSpPr>
        <p:spPr>
          <a:xfrm>
            <a:off x="9580648" y="5229200"/>
            <a:ext cx="2251259"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80648" y="5961288"/>
            <a:ext cx="2251259"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2770" y="5780918"/>
            <a:ext cx="2249411"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sp>
        <p:nvSpPr>
          <p:cNvPr id="3" name="Pladsholder logo"/>
          <p:cNvSpPr>
            <a:spLocks noGrp="1"/>
          </p:cNvSpPr>
          <p:nvPr>
            <p:ph type="body" sz="quarter" idx="18" hasCustomPrompt="1"/>
          </p:nvPr>
        </p:nvSpPr>
        <p:spPr>
          <a:xfrm>
            <a:off x="9679307" y="346834"/>
            <a:ext cx="2626742" cy="569280"/>
          </a:xfrm>
          <a:blipFill>
            <a:blip r:embed="rId2"/>
            <a:stretch>
              <a:fillRect/>
            </a:stretch>
          </a:blipFill>
        </p:spPr>
        <p:txBody>
          <a:bodyPr/>
          <a:lstStyle>
            <a:lvl1pPr>
              <a:defRPr sz="100" b="0">
                <a:solidFill>
                  <a:schemeClr val="tx1"/>
                </a:solidFill>
              </a:defRPr>
            </a:lvl1pPr>
          </a:lstStyle>
          <a:p>
            <a:pPr lvl="0"/>
            <a:r>
              <a:rPr lang="da-DK" dirty="0"/>
              <a:t>.</a:t>
            </a:r>
          </a:p>
        </p:txBody>
      </p:sp>
      <p:sp>
        <p:nvSpPr>
          <p:cNvPr id="23" name="Pladsholder til sidefod 22" hidden="1"/>
          <p:cNvSpPr>
            <a:spLocks noGrp="1"/>
          </p:cNvSpPr>
          <p:nvPr>
            <p:ph type="ftr" sz="quarter" idx="15"/>
          </p:nvPr>
        </p:nvSpPr>
        <p:spPr>
          <a:xfrm>
            <a:off x="1530747" y="7692037"/>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7"/>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pic>
        <p:nvPicPr>
          <p:cNvPr id="29" name="Billed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515" y="0"/>
            <a:ext cx="1843475" cy="1037417"/>
          </a:xfrm>
          <a:prstGeom prst="rect">
            <a:avLst/>
          </a:prstGeom>
        </p:spPr>
      </p:pic>
      <p:grpSp>
        <p:nvGrpSpPr>
          <p:cNvPr id="34" name="Gruppe 33"/>
          <p:cNvGrpSpPr/>
          <p:nvPr userDrawn="1"/>
        </p:nvGrpSpPr>
        <p:grpSpPr>
          <a:xfrm>
            <a:off x="-1710484" y="4763280"/>
            <a:ext cx="1705046" cy="2095705"/>
            <a:chOff x="-1710039" y="4763279"/>
            <a:chExt cx="1704602" cy="2095705"/>
          </a:xfrm>
        </p:grpSpPr>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39" name="Billede 38"/>
            <p:cNvPicPr>
              <a:picLocks noChangeAspect="1"/>
            </p:cNvPicPr>
            <p:nvPr userDrawn="1"/>
          </p:nvPicPr>
          <p:blipFill>
            <a:blip r:embed="rId4"/>
            <a:stretch>
              <a:fillRect/>
            </a:stretch>
          </p:blipFill>
          <p:spPr>
            <a:xfrm>
              <a:off x="-1710039" y="5814954"/>
              <a:ext cx="1562235" cy="1044030"/>
            </a:xfrm>
            <a:prstGeom prst="rect">
              <a:avLst/>
            </a:prstGeom>
          </p:spPr>
        </p:pic>
        <p:sp>
          <p:nvSpPr>
            <p:cNvPr id="40" name="Rectangle 6"/>
            <p:cNvSpPr/>
            <p:nvPr userDrawn="1"/>
          </p:nvSpPr>
          <p:spPr>
            <a:xfrm>
              <a:off x="-1399200" y="6000276"/>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grpSp>
        <p:nvGrpSpPr>
          <p:cNvPr id="41" name="Gruppe 40"/>
          <p:cNvGrpSpPr/>
          <p:nvPr userDrawn="1"/>
        </p:nvGrpSpPr>
        <p:grpSpPr>
          <a:xfrm>
            <a:off x="12192000" y="1941320"/>
            <a:ext cx="2032529"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92001" y="16587"/>
            <a:ext cx="1754916"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6" name="Tekstfelt 25"/>
          <p:cNvSpPr txBox="1"/>
          <p:nvPr userDrawn="1"/>
        </p:nvSpPr>
        <p:spPr>
          <a:xfrm>
            <a:off x="-2056135" y="1196589"/>
            <a:ext cx="2054877"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pic>
        <p:nvPicPr>
          <p:cNvPr id="27" name="Billede 28">
            <a:extLst>
              <a:ext uri="{FF2B5EF4-FFF2-40B4-BE49-F238E27FC236}">
                <a16:creationId xmlns:a16="http://schemas.microsoft.com/office/drawing/2014/main" id="{A56E32FF-19DE-4494-AD74-F1E163309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45240" b="82623"/>
          <a:stretch/>
        </p:blipFill>
        <p:spPr>
          <a:xfrm>
            <a:off x="-1146546" y="5058"/>
            <a:ext cx="1009506" cy="183583"/>
          </a:xfrm>
          <a:prstGeom prst="rect">
            <a:avLst/>
          </a:prstGeom>
        </p:spPr>
      </p:pic>
      <p:pic>
        <p:nvPicPr>
          <p:cNvPr id="25" name="Picture 24">
            <a:extLst>
              <a:ext uri="{FF2B5EF4-FFF2-40B4-BE49-F238E27FC236}">
                <a16:creationId xmlns:a16="http://schemas.microsoft.com/office/drawing/2014/main" id="{87E1E23F-6536-4913-ABFA-B378C5EA8B4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0843" y="52565"/>
            <a:ext cx="390608" cy="85243"/>
          </a:xfrm>
          <a:prstGeom prst="rect">
            <a:avLst/>
          </a:prstGeom>
        </p:spPr>
      </p:pic>
    </p:spTree>
    <p:extLst>
      <p:ext uri="{BB962C8B-B14F-4D97-AF65-F5344CB8AC3E}">
        <p14:creationId xmlns:p14="http://schemas.microsoft.com/office/powerpoint/2010/main" val="4022687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14" name="Pladsholder til indhold 2"/>
          <p:cNvSpPr>
            <a:spLocks noGrp="1"/>
          </p:cNvSpPr>
          <p:nvPr>
            <p:ph sz="quarter" idx="13"/>
          </p:nvPr>
        </p:nvSpPr>
        <p:spPr>
          <a:xfrm>
            <a:off x="651687" y="1196424"/>
            <a:ext cx="5347914" cy="48863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6" name="Pladsholder til indhold 3"/>
          <p:cNvSpPr>
            <a:spLocks noGrp="1"/>
          </p:cNvSpPr>
          <p:nvPr>
            <p:ph sz="quarter" idx="14"/>
          </p:nvPr>
        </p:nvSpPr>
        <p:spPr>
          <a:xfrm>
            <a:off x="6192011" y="1196424"/>
            <a:ext cx="5348944" cy="48863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6" name="Pladsholder til sidefod 5"/>
          <p:cNvSpPr>
            <a:spLocks noGrp="1"/>
          </p:cNvSpPr>
          <p:nvPr>
            <p:ph type="ftr" sz="quarter" idx="11"/>
          </p:nvPr>
        </p:nvSpPr>
        <p:spPr/>
        <p:txBody>
          <a:bodyPr/>
          <a:lstStyle/>
          <a:p>
            <a:r>
              <a:rPr lang="da-DK"/>
              <a:t>/ Miljøstyrelsen / Styrket affaldstilsyn og klassificering</a:t>
            </a:r>
            <a:endParaRPr lang="da-DK" dirty="0"/>
          </a:p>
        </p:txBody>
      </p:sp>
      <p:sp>
        <p:nvSpPr>
          <p:cNvPr id="7" name="Pladsholder til diasnummer 6"/>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1" name="Gruppe 10"/>
          <p:cNvGrpSpPr/>
          <p:nvPr userDrawn="1"/>
        </p:nvGrpSpPr>
        <p:grpSpPr>
          <a:xfrm>
            <a:off x="-2406369" y="1204883"/>
            <a:ext cx="2406370" cy="2221782"/>
            <a:chOff x="-2405743" y="1655465"/>
            <a:chExt cx="2405743" cy="2221782"/>
          </a:xfrm>
        </p:grpSpPr>
        <p:pic>
          <p:nvPicPr>
            <p:cNvPr id="12" name="Billede 11"/>
            <p:cNvPicPr>
              <a:picLocks noChangeAspect="1"/>
            </p:cNvPicPr>
            <p:nvPr userDrawn="1"/>
          </p:nvPicPr>
          <p:blipFill>
            <a:blip r:embed="rId2"/>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091255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2" name="Titel 1"/>
          <p:cNvSpPr>
            <a:spLocks noGrp="1"/>
          </p:cNvSpPr>
          <p:nvPr>
            <p:ph type="title"/>
          </p:nvPr>
        </p:nvSpPr>
        <p:spPr>
          <a:xfrm>
            <a:off x="649457" y="332656"/>
            <a:ext cx="10891498" cy="862732"/>
          </a:xfrm>
        </p:spPr>
        <p:txBody>
          <a:bodyPr/>
          <a:lstStyle>
            <a:lvl1pPr>
              <a:lnSpc>
                <a:spcPct val="88000"/>
              </a:lnSpc>
              <a:defRPr sz="3200">
                <a:solidFill>
                  <a:schemeClr val="bg1"/>
                </a:solidFill>
              </a:defRPr>
            </a:lvl1pPr>
          </a:lstStyle>
          <a:p>
            <a:r>
              <a:rPr lang="da-DK"/>
              <a:t>Klik for at redigere i master</a:t>
            </a:r>
            <a:endParaRPr lang="da-DK" dirty="0"/>
          </a:p>
        </p:txBody>
      </p:sp>
      <p:sp>
        <p:nvSpPr>
          <p:cNvPr id="9" name="Pladsholder til tekst 2"/>
          <p:cNvSpPr>
            <a:spLocks noGrp="1"/>
          </p:cNvSpPr>
          <p:nvPr>
            <p:ph type="body" sz="quarter" idx="13"/>
          </p:nvPr>
        </p:nvSpPr>
        <p:spPr>
          <a:xfrm>
            <a:off x="649457" y="1628777"/>
            <a:ext cx="10891498" cy="3600425"/>
          </a:xfrm>
        </p:spPr>
        <p:txBody>
          <a:bodyPr/>
          <a:lstStyle>
            <a:lvl1pPr>
              <a:lnSpc>
                <a:spcPct val="88000"/>
              </a:lnSpc>
              <a:buFontTx/>
              <a:buNone/>
              <a:defRPr sz="3200">
                <a:solidFill>
                  <a:schemeClr val="tx2"/>
                </a:solidFill>
              </a:defRPr>
            </a:lvl1pPr>
          </a:lstStyle>
          <a:p>
            <a:pPr lvl="0"/>
            <a:r>
              <a:rPr lang="da-DK"/>
              <a:t>Rediger typografien i masterens</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sp>
        <p:nvSpPr>
          <p:cNvPr id="12" name="Pladsholder logo"/>
          <p:cNvSpPr>
            <a:spLocks noGrp="1"/>
          </p:cNvSpPr>
          <p:nvPr>
            <p:ph type="body" sz="quarter" idx="22" hasCustomPrompt="1"/>
          </p:nvPr>
        </p:nvSpPr>
        <p:spPr>
          <a:xfrm>
            <a:off x="655841" y="6378872"/>
            <a:ext cx="223258" cy="201600"/>
          </a:xfrm>
          <a:blipFill>
            <a:blip r:embed="rId2"/>
            <a:stretch>
              <a:fillRect/>
            </a:stretch>
          </a:blipFill>
        </p:spPr>
        <p:txBody>
          <a:bodyPr/>
          <a:lstStyle>
            <a:lvl1pPr>
              <a:defRPr sz="100" b="0">
                <a:solidFill>
                  <a:schemeClr val="bg1"/>
                </a:solidFill>
              </a:defRPr>
            </a:lvl1pPr>
          </a:lstStyle>
          <a:p>
            <a:pPr lvl="0"/>
            <a:r>
              <a:rPr lang="da-DK" dirty="0"/>
              <a:t>.</a:t>
            </a:r>
          </a:p>
        </p:txBody>
      </p:sp>
    </p:spTree>
    <p:extLst>
      <p:ext uri="{BB962C8B-B14F-4D97-AF65-F5344CB8AC3E}">
        <p14:creationId xmlns:p14="http://schemas.microsoft.com/office/powerpoint/2010/main" val="3052204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770" y="311972"/>
            <a:ext cx="6983048" cy="468000"/>
          </a:xfrm>
        </p:spPr>
        <p:txBody>
          <a:bodyPr/>
          <a:lstStyle/>
          <a:p>
            <a:r>
              <a:rPr lang="da-DK"/>
              <a:t>Klik for at redigere i master</a:t>
            </a:r>
            <a:endParaRPr lang="da-DK" dirty="0"/>
          </a:p>
        </p:txBody>
      </p:sp>
      <p:sp>
        <p:nvSpPr>
          <p:cNvPr id="7" name="Pladsholder til tekst 2"/>
          <p:cNvSpPr>
            <a:spLocks noGrp="1"/>
          </p:cNvSpPr>
          <p:nvPr>
            <p:ph type="body" sz="quarter" idx="13"/>
          </p:nvPr>
        </p:nvSpPr>
        <p:spPr>
          <a:xfrm>
            <a:off x="651770" y="1195390"/>
            <a:ext cx="6982713" cy="48863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8025313" y="0"/>
            <a:ext cx="4166686"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21" name="Gruppe 20"/>
          <p:cNvGrpSpPr/>
          <p:nvPr userDrawn="1"/>
        </p:nvGrpSpPr>
        <p:grpSpPr>
          <a:xfrm>
            <a:off x="12192000" y="1941319"/>
            <a:ext cx="2032529"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3"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7" name="Gruppe 26"/>
          <p:cNvGrpSpPr/>
          <p:nvPr userDrawn="1"/>
        </p:nvGrpSpPr>
        <p:grpSpPr>
          <a:xfrm>
            <a:off x="-2406369" y="1204883"/>
            <a:ext cx="2406370" cy="2221782"/>
            <a:chOff x="-2405743" y="1655465"/>
            <a:chExt cx="2405743" cy="2221782"/>
          </a:xfrm>
        </p:grpSpPr>
        <p:pic>
          <p:nvPicPr>
            <p:cNvPr id="28" name="Billede 27"/>
            <p:cNvPicPr>
              <a:picLocks noChangeAspect="1"/>
            </p:cNvPicPr>
            <p:nvPr userDrawn="1"/>
          </p:nvPicPr>
          <p:blipFill>
            <a:blip r:embed="rId4"/>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1086763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770" y="311972"/>
            <a:ext cx="5352598" cy="812772"/>
          </a:xfrm>
        </p:spPr>
        <p:txBody>
          <a:bodyPr/>
          <a:lstStyle/>
          <a:p>
            <a:r>
              <a:rPr lang="da-DK"/>
              <a:t>Klik for at redigere i master</a:t>
            </a:r>
            <a:endParaRPr lang="da-DK" dirty="0"/>
          </a:p>
        </p:txBody>
      </p:sp>
      <p:sp>
        <p:nvSpPr>
          <p:cNvPr id="7" name="Pladsholder til tekst 2"/>
          <p:cNvSpPr>
            <a:spLocks noGrp="1"/>
          </p:cNvSpPr>
          <p:nvPr>
            <p:ph type="body" sz="quarter" idx="13"/>
          </p:nvPr>
        </p:nvSpPr>
        <p:spPr>
          <a:xfrm>
            <a:off x="651770" y="1195390"/>
            <a:ext cx="5352261" cy="48863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364124" y="0"/>
            <a:ext cx="5827876"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9" name="Gruppe 18"/>
          <p:cNvGrpSpPr/>
          <p:nvPr userDrawn="1"/>
        </p:nvGrpSpPr>
        <p:grpSpPr>
          <a:xfrm>
            <a:off x="12192000" y="1941319"/>
            <a:ext cx="2032529"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5" name="Gruppe 24"/>
          <p:cNvGrpSpPr/>
          <p:nvPr userDrawn="1"/>
        </p:nvGrpSpPr>
        <p:grpSpPr>
          <a:xfrm>
            <a:off x="-2406369" y="1204883"/>
            <a:ext cx="2406370" cy="2221782"/>
            <a:chOff x="-2405743" y="1655465"/>
            <a:chExt cx="2405743" cy="2221782"/>
          </a:xfrm>
        </p:grpSpPr>
        <p:pic>
          <p:nvPicPr>
            <p:cNvPr id="26" name="Billede 25"/>
            <p:cNvPicPr>
              <a:picLocks noChangeAspect="1"/>
            </p:cNvPicPr>
            <p:nvPr userDrawn="1"/>
          </p:nvPicPr>
          <p:blipFill>
            <a:blip r:embed="rId4"/>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1114523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50" y="0"/>
            <a:ext cx="4080001"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5999" y="0"/>
            <a:ext cx="4080001" cy="6858000"/>
          </a:xfrm>
          <a:solidFill>
            <a:schemeClr val="accent1"/>
          </a:solidFill>
          <a:ln>
            <a:noFill/>
          </a:ln>
        </p:spPr>
        <p:txBody>
          <a:bodyPr tIns="144000"/>
          <a:lstStyle>
            <a:lvl1pPr algn="ctr">
              <a:defRPr sz="13400" b="1">
                <a:solidFill>
                  <a:schemeClr val="accent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30005" y="0"/>
            <a:ext cx="4080001" cy="6858000"/>
          </a:xfrm>
          <a:solidFill>
            <a:schemeClr val="accent2"/>
          </a:solid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50" y="2179638"/>
            <a:ext cx="4080001" cy="1897062"/>
          </a:xfrm>
        </p:spPr>
        <p:txBody>
          <a:bodyPr lIns="360000" rIns="360000"/>
          <a:lstStyle>
            <a:lvl1pPr>
              <a:lnSpc>
                <a:spcPct val="99000"/>
              </a:lnSpc>
              <a:defRPr sz="2000"/>
            </a:lvl1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7" name="Pladsholder til tekst 5"/>
          <p:cNvSpPr>
            <a:spLocks noGrp="1"/>
          </p:cNvSpPr>
          <p:nvPr>
            <p:ph type="body" sz="quarter" idx="17"/>
          </p:nvPr>
        </p:nvSpPr>
        <p:spPr>
          <a:xfrm>
            <a:off x="4055999" y="2179638"/>
            <a:ext cx="4080001" cy="1897062"/>
          </a:xfrm>
        </p:spPr>
        <p:txBody>
          <a:bodyPr lIns="360000" rIns="360000"/>
          <a:lstStyle>
            <a:lvl1pPr>
              <a:lnSpc>
                <a:spcPct val="99000"/>
              </a:lnSpc>
              <a:defRPr sz="20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6"/>
          <p:cNvSpPr>
            <a:spLocks noGrp="1"/>
          </p:cNvSpPr>
          <p:nvPr>
            <p:ph type="body" sz="quarter" idx="18"/>
          </p:nvPr>
        </p:nvSpPr>
        <p:spPr>
          <a:xfrm>
            <a:off x="8130005" y="2179638"/>
            <a:ext cx="4080001" cy="1897062"/>
          </a:xfrm>
        </p:spPr>
        <p:txBody>
          <a:bodyPr lIns="360000" rIns="360000"/>
          <a:lstStyle>
            <a:lvl1pPr>
              <a:lnSpc>
                <a:spcPct val="99000"/>
              </a:lnSpc>
              <a:defRPr sz="2000"/>
            </a:lvl1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4144404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50" y="0"/>
            <a:ext cx="4080001"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50" y="2179638"/>
            <a:ext cx="4080001" cy="1897062"/>
          </a:xfrm>
        </p:spPr>
        <p:txBody>
          <a:bodyPr lIns="360000" rIns="360000"/>
          <a:lstStyle>
            <a:lvl1pPr>
              <a:lnSpc>
                <a:spcPct val="99000"/>
              </a:lnSpc>
              <a:defRPr sz="2000"/>
            </a:lvl1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4056185" y="0"/>
            <a:ext cx="8135816"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20" name="Gruppe 19"/>
          <p:cNvGrpSpPr/>
          <p:nvPr userDrawn="1"/>
        </p:nvGrpSpPr>
        <p:grpSpPr>
          <a:xfrm>
            <a:off x="12192000" y="1941319"/>
            <a:ext cx="2032529"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2"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1583730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50" y="0"/>
            <a:ext cx="4080001" cy="6858000"/>
          </a:xfrm>
          <a:solidFill>
            <a:schemeClr val="accent1"/>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50" y="2179638"/>
            <a:ext cx="4080001"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4056185" y="0"/>
            <a:ext cx="8135816"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9" name="Gruppe 18"/>
          <p:cNvGrpSpPr/>
          <p:nvPr userDrawn="1"/>
        </p:nvGrpSpPr>
        <p:grpSpPr>
          <a:xfrm>
            <a:off x="12192000" y="1941319"/>
            <a:ext cx="2032529"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25" name="Pladsholder logo"/>
          <p:cNvSpPr>
            <a:spLocks noGrp="1"/>
          </p:cNvSpPr>
          <p:nvPr>
            <p:ph type="body" sz="quarter" idx="22" hasCustomPrompt="1"/>
          </p:nvPr>
        </p:nvSpPr>
        <p:spPr>
          <a:xfrm>
            <a:off x="655841" y="6378872"/>
            <a:ext cx="223258" cy="201600"/>
          </a:xfrm>
          <a:blipFill>
            <a:blip r:embed="rId4"/>
            <a:stretch>
              <a:fillRect/>
            </a:stretch>
          </a:blipFill>
        </p:spPr>
        <p:txBody>
          <a:bodyPr/>
          <a:lstStyle>
            <a:lvl1pPr>
              <a:defRPr sz="100" b="0">
                <a:solidFill>
                  <a:schemeClr val="bg1"/>
                </a:solidFill>
              </a:defRPr>
            </a:lvl1pPr>
          </a:lstStyle>
          <a:p>
            <a:pPr lvl="0"/>
            <a:r>
              <a:rPr lang="da-DK" dirty="0"/>
              <a:t>.</a:t>
            </a:r>
          </a:p>
        </p:txBody>
      </p:sp>
      <p:pic>
        <p:nvPicPr>
          <p:cNvPr id="16" name="Billed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1967306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6001" y="0"/>
            <a:ext cx="813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7" name="Pladsholder til tekst 1"/>
          <p:cNvSpPr>
            <a:spLocks noGrp="1"/>
          </p:cNvSpPr>
          <p:nvPr>
            <p:ph type="body" sz="quarter" idx="13" hasCustomPrompt="1"/>
          </p:nvPr>
        </p:nvSpPr>
        <p:spPr>
          <a:xfrm>
            <a:off x="651770" y="311151"/>
            <a:ext cx="3142286" cy="5770562"/>
          </a:xfrm>
        </p:spPr>
        <p:txBody>
          <a:bodyPr/>
          <a:lstStyle>
            <a:lvl1pPr>
              <a:lnSpc>
                <a:spcPct val="92000"/>
              </a:lnSpc>
              <a:defRPr sz="1800" baseline="0">
                <a:solidFill>
                  <a:srgbClr val="003127"/>
                </a:solidFill>
              </a:defRPr>
            </a:lvl1pPr>
            <a:lvl2pPr marL="0" indent="0">
              <a:lnSpc>
                <a:spcPct val="92000"/>
              </a:lnSpc>
              <a:buFont typeface="Arial" panose="020B0604020202020204" pitchFamily="34" charset="0"/>
              <a:buChar char="​"/>
              <a:defRPr sz="1800"/>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5455" y="1195390"/>
            <a:ext cx="68355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2" name="Gruppe 11"/>
          <p:cNvGrpSpPr/>
          <p:nvPr userDrawn="1"/>
        </p:nvGrpSpPr>
        <p:grpSpPr>
          <a:xfrm>
            <a:off x="-2406369" y="311151"/>
            <a:ext cx="2406370" cy="2052668"/>
            <a:chOff x="-2405743" y="1655465"/>
            <a:chExt cx="2405743" cy="2052668"/>
          </a:xfrm>
        </p:grpSpPr>
        <p:pic>
          <p:nvPicPr>
            <p:cNvPr id="17" name="Billede 16"/>
            <p:cNvPicPr>
              <a:picLocks noChangeAspect="1"/>
            </p:cNvPicPr>
            <p:nvPr userDrawn="1"/>
          </p:nvPicPr>
          <p:blipFill>
            <a:blip r:embed="rId2"/>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4" name="Bille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516" y="5824566"/>
            <a:ext cx="1836399" cy="1033434"/>
          </a:xfrm>
          <a:prstGeom prst="rect">
            <a:avLst/>
          </a:prstGeom>
        </p:spPr>
      </p:pic>
    </p:spTree>
    <p:extLst>
      <p:ext uri="{BB962C8B-B14F-4D97-AF65-F5344CB8AC3E}">
        <p14:creationId xmlns:p14="http://schemas.microsoft.com/office/powerpoint/2010/main" val="2815350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7" name="Pladsholder til tekst 1"/>
          <p:cNvSpPr>
            <a:spLocks noGrp="1"/>
          </p:cNvSpPr>
          <p:nvPr>
            <p:ph type="body" sz="quarter" idx="13" hasCustomPrompt="1"/>
          </p:nvPr>
        </p:nvSpPr>
        <p:spPr>
          <a:xfrm>
            <a:off x="651770" y="311151"/>
            <a:ext cx="3137235" cy="5770562"/>
          </a:xfrm>
        </p:spPr>
        <p:txBody>
          <a:bodyPr/>
          <a:lstStyle>
            <a:lvl1pPr>
              <a:lnSpc>
                <a:spcPct val="92000"/>
              </a:lnSpc>
              <a:defRPr sz="1800">
                <a:solidFill>
                  <a:srgbClr val="003127"/>
                </a:solidFill>
              </a:defRPr>
            </a:lvl1pPr>
            <a:lvl2pPr marL="0" indent="0">
              <a:lnSpc>
                <a:spcPct val="92000"/>
              </a:lnSpc>
              <a:buFont typeface="Arial" panose="020B0604020202020204" pitchFamily="34" charset="0"/>
              <a:buChar char="​"/>
              <a:defRPr sz="1800"/>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6426" y="1195390"/>
            <a:ext cx="683458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4" name="Gruppe 13"/>
          <p:cNvGrpSpPr/>
          <p:nvPr userDrawn="1"/>
        </p:nvGrpSpPr>
        <p:grpSpPr>
          <a:xfrm>
            <a:off x="-2406369" y="311151"/>
            <a:ext cx="2406370" cy="2052668"/>
            <a:chOff x="-2405743" y="1655465"/>
            <a:chExt cx="2405743" cy="2052668"/>
          </a:xfrm>
        </p:grpSpPr>
        <p:pic>
          <p:nvPicPr>
            <p:cNvPr id="15" name="Billede 14"/>
            <p:cNvPicPr>
              <a:picLocks noChangeAspect="1"/>
            </p:cNvPicPr>
            <p:nvPr userDrawn="1"/>
          </p:nvPicPr>
          <p:blipFill>
            <a:blip r:embed="rId2"/>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20" name="Billede logo"/>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54508" y="6380524"/>
            <a:ext cx="224849" cy="199948"/>
          </a:xfrm>
          <a:prstGeom prst="rect">
            <a:avLst/>
          </a:prstGeom>
        </p:spPr>
      </p:pic>
      <p:pic>
        <p:nvPicPr>
          <p:cNvPr id="17" name="Billed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515" y="5824566"/>
            <a:ext cx="1836397" cy="1033434"/>
          </a:xfrm>
          <a:prstGeom prst="rect">
            <a:avLst/>
          </a:prstGeom>
        </p:spPr>
      </p:pic>
    </p:spTree>
    <p:extLst>
      <p:ext uri="{BB962C8B-B14F-4D97-AF65-F5344CB8AC3E}">
        <p14:creationId xmlns:p14="http://schemas.microsoft.com/office/powerpoint/2010/main" val="330281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7" name="Pladsholder til tekst 1"/>
          <p:cNvSpPr>
            <a:spLocks noGrp="1"/>
          </p:cNvSpPr>
          <p:nvPr>
            <p:ph type="body" sz="quarter" idx="13"/>
          </p:nvPr>
        </p:nvSpPr>
        <p:spPr>
          <a:xfrm>
            <a:off x="651770" y="311151"/>
            <a:ext cx="3142286"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indhold 2"/>
          <p:cNvSpPr>
            <a:spLocks noGrp="1"/>
          </p:cNvSpPr>
          <p:nvPr>
            <p:ph sz="quarter" idx="14" hasCustomPrompt="1"/>
          </p:nvPr>
        </p:nvSpPr>
        <p:spPr>
          <a:xfrm>
            <a:off x="4706426" y="1195390"/>
            <a:ext cx="683458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3" name="Gruppe 12"/>
          <p:cNvGrpSpPr/>
          <p:nvPr userDrawn="1"/>
        </p:nvGrpSpPr>
        <p:grpSpPr>
          <a:xfrm>
            <a:off x="-2406369" y="311151"/>
            <a:ext cx="2406370"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hvid</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indryk</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20" name="Pladsholder logo"/>
          <p:cNvSpPr>
            <a:spLocks noGrp="1"/>
          </p:cNvSpPr>
          <p:nvPr>
            <p:ph type="body" sz="quarter" idx="22" hasCustomPrompt="1"/>
          </p:nvPr>
        </p:nvSpPr>
        <p:spPr>
          <a:xfrm>
            <a:off x="655841" y="6378872"/>
            <a:ext cx="223258" cy="201600"/>
          </a:xfrm>
          <a:blipFill>
            <a:blip r:embed="rId3"/>
            <a:stretch>
              <a:fillRect/>
            </a:stretch>
          </a:blipFill>
        </p:spPr>
        <p:txBody>
          <a:bodyPr/>
          <a:lstStyle>
            <a:lvl1pPr>
              <a:defRPr sz="100" b="0">
                <a:solidFill>
                  <a:schemeClr val="bg1"/>
                </a:solidFill>
              </a:defRPr>
            </a:lvl1pPr>
          </a:lstStyle>
          <a:p>
            <a:pPr lvl="0"/>
            <a:r>
              <a:rPr lang="da-DK" dirty="0"/>
              <a:t>.</a:t>
            </a:r>
          </a:p>
        </p:txBody>
      </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515" y="5824566"/>
            <a:ext cx="1836397" cy="1033434"/>
          </a:xfrm>
          <a:prstGeom prst="rect">
            <a:avLst/>
          </a:prstGeom>
        </p:spPr>
      </p:pic>
    </p:spTree>
    <p:extLst>
      <p:ext uri="{BB962C8B-B14F-4D97-AF65-F5344CB8AC3E}">
        <p14:creationId xmlns:p14="http://schemas.microsoft.com/office/powerpoint/2010/main" val="422660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1" y="0"/>
            <a:ext cx="12192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770" y="2348880"/>
            <a:ext cx="8714269"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a:t>Rediger typografien i masterens</a:t>
            </a:r>
          </a:p>
        </p:txBody>
      </p:sp>
      <p:sp>
        <p:nvSpPr>
          <p:cNvPr id="23" name="Pladsholder til sidefod 22" hidden="1"/>
          <p:cNvSpPr>
            <a:spLocks noGrp="1"/>
          </p:cNvSpPr>
          <p:nvPr>
            <p:ph type="ftr" sz="quarter" idx="15"/>
          </p:nvPr>
        </p:nvSpPr>
        <p:spPr>
          <a:xfrm>
            <a:off x="1530747" y="7692037"/>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7"/>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27" name="Pladsholder til tekst 2"/>
          <p:cNvSpPr>
            <a:spLocks noGrp="1"/>
          </p:cNvSpPr>
          <p:nvPr>
            <p:ph type="body" sz="quarter" idx="11" hasCustomPrompt="1"/>
          </p:nvPr>
        </p:nvSpPr>
        <p:spPr>
          <a:xfrm>
            <a:off x="9580648" y="5229200"/>
            <a:ext cx="2251259" cy="54423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80648" y="5961288"/>
            <a:ext cx="2251259"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2770" y="5780918"/>
            <a:ext cx="2249411"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grpSp>
        <p:nvGrpSpPr>
          <p:cNvPr id="42" name="Gruppe 41"/>
          <p:cNvGrpSpPr/>
          <p:nvPr userDrawn="1"/>
        </p:nvGrpSpPr>
        <p:grpSpPr>
          <a:xfrm>
            <a:off x="-1710484" y="4763280"/>
            <a:ext cx="1705046" cy="2095705"/>
            <a:chOff x="-1710039" y="4763279"/>
            <a:chExt cx="1704602" cy="2095705"/>
          </a:xfrm>
        </p:grpSpPr>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44" name="Billede 43"/>
            <p:cNvPicPr>
              <a:picLocks noChangeAspect="1"/>
            </p:cNvPicPr>
            <p:nvPr userDrawn="1"/>
          </p:nvPicPr>
          <p:blipFill>
            <a:blip r:embed="rId2"/>
            <a:stretch>
              <a:fillRect/>
            </a:stretch>
          </p:blipFill>
          <p:spPr>
            <a:xfrm>
              <a:off x="-1710039" y="5814954"/>
              <a:ext cx="1562235" cy="1044030"/>
            </a:xfrm>
            <a:prstGeom prst="rect">
              <a:avLst/>
            </a:prstGeom>
          </p:spPr>
        </p:pic>
        <p:sp>
          <p:nvSpPr>
            <p:cNvPr id="45" name="Rectangle 6"/>
            <p:cNvSpPr/>
            <p:nvPr userDrawn="1"/>
          </p:nvSpPr>
          <p:spPr>
            <a:xfrm>
              <a:off x="-1399200" y="6000276"/>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grpSp>
        <p:nvGrpSpPr>
          <p:cNvPr id="46" name="Gruppe 45"/>
          <p:cNvGrpSpPr/>
          <p:nvPr userDrawn="1"/>
        </p:nvGrpSpPr>
        <p:grpSpPr>
          <a:xfrm>
            <a:off x="12192000" y="1941320"/>
            <a:ext cx="2032529"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92001" y="16587"/>
            <a:ext cx="1754916"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8" name="Tekstfelt 27"/>
          <p:cNvSpPr txBox="1"/>
          <p:nvPr userDrawn="1"/>
        </p:nvSpPr>
        <p:spPr>
          <a:xfrm>
            <a:off x="-2056135" y="1196589"/>
            <a:ext cx="2054877"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sp>
        <p:nvSpPr>
          <p:cNvPr id="26" name="Pladsholder logo">
            <a:extLst>
              <a:ext uri="{FF2B5EF4-FFF2-40B4-BE49-F238E27FC236}">
                <a16:creationId xmlns:a16="http://schemas.microsoft.com/office/drawing/2014/main" id="{7CDFA1C3-3995-4B52-BEAC-B4489CE8846A}"/>
              </a:ext>
            </a:extLst>
          </p:cNvPr>
          <p:cNvSpPr>
            <a:spLocks noGrp="1"/>
          </p:cNvSpPr>
          <p:nvPr>
            <p:ph type="body" sz="quarter" idx="18" hasCustomPrompt="1"/>
          </p:nvPr>
        </p:nvSpPr>
        <p:spPr>
          <a:xfrm>
            <a:off x="9679185" y="346834"/>
            <a:ext cx="2626742" cy="569280"/>
          </a:xfrm>
          <a:blipFill>
            <a:blip r:embed="rId5"/>
            <a:stretch>
              <a:fillRect/>
            </a:stretch>
          </a:blipFill>
        </p:spPr>
        <p:txBody>
          <a:bodyPr/>
          <a:lstStyle>
            <a:lvl1pPr>
              <a:defRPr sz="100" b="0">
                <a:solidFill>
                  <a:schemeClr val="tx1"/>
                </a:solidFill>
              </a:defRPr>
            </a:lvl1pPr>
          </a:lstStyle>
          <a:p>
            <a:pPr lvl="0"/>
            <a:r>
              <a:rPr lang="da-DK" dirty="0"/>
              <a:t>. </a:t>
            </a:r>
          </a:p>
        </p:txBody>
      </p:sp>
      <p:pic>
        <p:nvPicPr>
          <p:cNvPr id="3" name="Picture 2">
            <a:extLst>
              <a:ext uri="{FF2B5EF4-FFF2-40B4-BE49-F238E27FC236}">
                <a16:creationId xmlns:a16="http://schemas.microsoft.com/office/drawing/2014/main" id="{D4377711-3478-4852-A6F2-6A43657C7145}"/>
              </a:ext>
            </a:extLst>
          </p:cNvPr>
          <p:cNvPicPr>
            <a:picLocks noChangeAspect="1"/>
          </p:cNvPicPr>
          <p:nvPr userDrawn="1"/>
        </p:nvPicPr>
        <p:blipFill>
          <a:blip r:embed="rId6"/>
          <a:stretch>
            <a:fillRect/>
          </a:stretch>
        </p:blipFill>
        <p:spPr>
          <a:xfrm>
            <a:off x="-1980515" y="1475"/>
            <a:ext cx="1851132" cy="1040991"/>
          </a:xfrm>
          <a:prstGeom prst="rect">
            <a:avLst/>
          </a:prstGeom>
        </p:spPr>
      </p:pic>
    </p:spTree>
    <p:extLst>
      <p:ext uri="{BB962C8B-B14F-4D97-AF65-F5344CB8AC3E}">
        <p14:creationId xmlns:p14="http://schemas.microsoft.com/office/powerpoint/2010/main" val="3827877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458" y="311151"/>
            <a:ext cx="4294414"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indhold 2"/>
          <p:cNvSpPr>
            <a:spLocks noGrp="1"/>
          </p:cNvSpPr>
          <p:nvPr>
            <p:ph sz="quarter" idx="14" hasCustomPrompt="1"/>
          </p:nvPr>
        </p:nvSpPr>
        <p:spPr>
          <a:xfrm>
            <a:off x="5808191" y="311152"/>
            <a:ext cx="5732764"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2417893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dato 2"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4" name="Pladsholder til sidefod 3"/>
          <p:cNvSpPr>
            <a:spLocks noGrp="1"/>
          </p:cNvSpPr>
          <p:nvPr>
            <p:ph type="ftr" sz="quarter" idx="11"/>
          </p:nvPr>
        </p:nvSpPr>
        <p:spPr/>
        <p:txBody>
          <a:bodyPr/>
          <a:lstStyle/>
          <a:p>
            <a:r>
              <a:rPr lang="da-DK"/>
              <a:t>/ Miljøstyrelsen / Styrket affaldstilsyn og klassificering</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1583552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3" name="Pladsholder til sidefod 2"/>
          <p:cNvSpPr>
            <a:spLocks noGrp="1"/>
          </p:cNvSpPr>
          <p:nvPr>
            <p:ph type="ftr" sz="quarter" idx="11"/>
          </p:nvPr>
        </p:nvSpPr>
        <p:spPr/>
        <p:txBody>
          <a:bodyPr/>
          <a:lstStyle/>
          <a:p>
            <a:r>
              <a:rPr lang="da-DK"/>
              <a:t>/ Miljøstyrelsen / Styrket affaldstilsyn og klassificering</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330170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11" name="Pladsholder til tekst 1"/>
          <p:cNvSpPr>
            <a:spLocks noGrp="1"/>
          </p:cNvSpPr>
          <p:nvPr>
            <p:ph type="body" sz="quarter" idx="10"/>
          </p:nvPr>
        </p:nvSpPr>
        <p:spPr>
          <a:xfrm>
            <a:off x="863601" y="2348880"/>
            <a:ext cx="76073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Klik for at redigere i master</a:t>
            </a:r>
          </a:p>
        </p:txBody>
      </p:sp>
      <p:sp>
        <p:nvSpPr>
          <p:cNvPr id="16" name="Pladsholder til tekst 2"/>
          <p:cNvSpPr>
            <a:spLocks noGrp="1"/>
          </p:cNvSpPr>
          <p:nvPr>
            <p:ph type="body" sz="quarter" idx="11" hasCustomPrompt="1"/>
          </p:nvPr>
        </p:nvSpPr>
        <p:spPr>
          <a:xfrm>
            <a:off x="8713099" y="5366526"/>
            <a:ext cx="2613187" cy="40495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8713099" y="5959334"/>
            <a:ext cx="2613187"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pic>
        <p:nvPicPr>
          <p:cNvPr id="8" name="Billede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824192" y="346834"/>
            <a:ext cx="3888000" cy="473142"/>
          </a:xfrm>
          <a:prstGeom prst="rect">
            <a:avLst/>
          </a:prstGeom>
        </p:spPr>
      </p:pic>
      <p:sp>
        <p:nvSpPr>
          <p:cNvPr id="22" name="Pladsholder til dato 21"/>
          <p:cNvSpPr>
            <a:spLocks noGrp="1"/>
          </p:cNvSpPr>
          <p:nvPr>
            <p:ph type="dt" sz="half" idx="14"/>
          </p:nvPr>
        </p:nvSpPr>
        <p:spPr>
          <a:xfrm>
            <a:off x="8715245" y="5778964"/>
            <a:ext cx="2611040"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sp>
        <p:nvSpPr>
          <p:cNvPr id="23" name="Pladsholder til sidefod 22" hidden="1"/>
          <p:cNvSpPr>
            <a:spLocks noGrp="1"/>
          </p:cNvSpPr>
          <p:nvPr>
            <p:ph type="ftr" sz="quarter" idx="15"/>
          </p:nvPr>
        </p:nvSpPr>
        <p:spPr>
          <a:xfrm>
            <a:off x="1530747" y="7692036"/>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6"/>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9" name="AutoShape 4"/>
          <p:cNvSpPr>
            <a:spLocks/>
          </p:cNvSpPr>
          <p:nvPr userDrawn="1"/>
        </p:nvSpPr>
        <p:spPr bwMode="gray">
          <a:xfrm>
            <a:off x="12192000" y="16587"/>
            <a:ext cx="2448984" cy="1174681"/>
          </a:xfrm>
          <a:prstGeom prst="rect">
            <a:avLst/>
          </a:prstGeom>
          <a:noFill/>
          <a:ln w="12700" algn="ctr">
            <a:noFill/>
            <a:miter lim="800000"/>
            <a:headEnd/>
            <a:tailEnd/>
          </a:ln>
          <a:effectLst/>
        </p:spPr>
        <p:txBody>
          <a:bodyPr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pic>
        <p:nvPicPr>
          <p:cNvPr id="3" name="Billed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2000" y="1524"/>
            <a:ext cx="1915773" cy="1078992"/>
          </a:xfrm>
          <a:prstGeom prst="rect">
            <a:avLst/>
          </a:prstGeom>
        </p:spPr>
      </p:pic>
      <p:grpSp>
        <p:nvGrpSpPr>
          <p:cNvPr id="31" name="Gruppe 30"/>
          <p:cNvGrpSpPr/>
          <p:nvPr userDrawn="1"/>
        </p:nvGrpSpPr>
        <p:grpSpPr>
          <a:xfrm>
            <a:off x="-2280052" y="5040279"/>
            <a:ext cx="2272803" cy="1818706"/>
            <a:chOff x="-1710039" y="5040278"/>
            <a:chExt cx="1704602" cy="1818706"/>
          </a:xfrm>
        </p:grpSpPr>
        <p:sp>
          <p:nvSpPr>
            <p:cNvPr id="32" name="Tekstboks 25"/>
            <p:cNvSpPr txBox="1"/>
            <p:nvPr userDrawn="1"/>
          </p:nvSpPr>
          <p:spPr>
            <a:xfrm>
              <a:off x="-1710039" y="5040278"/>
              <a:ext cx="1704602" cy="692497"/>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33" name="Billede 32"/>
            <p:cNvPicPr>
              <a:picLocks noChangeAspect="1"/>
            </p:cNvPicPr>
            <p:nvPr userDrawn="1"/>
          </p:nvPicPr>
          <p:blipFill>
            <a:blip r:embed="rId4"/>
            <a:stretch>
              <a:fillRect/>
            </a:stretch>
          </p:blipFill>
          <p:spPr>
            <a:xfrm>
              <a:off x="-1710039" y="5814954"/>
              <a:ext cx="1562235" cy="1044030"/>
            </a:xfrm>
            <a:prstGeom prst="rect">
              <a:avLst/>
            </a:prstGeom>
          </p:spPr>
        </p:pic>
        <p:sp>
          <p:nvSpPr>
            <p:cNvPr id="34" name="Rectangle 6"/>
            <p:cNvSpPr/>
            <p:nvPr userDrawn="1"/>
          </p:nvSpPr>
          <p:spPr>
            <a:xfrm>
              <a:off x="-1399201" y="6000276"/>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sp>
        <p:nvSpPr>
          <p:cNvPr id="19" name="Tekstfelt 18"/>
          <p:cNvSpPr txBox="1"/>
          <p:nvPr userDrawn="1"/>
        </p:nvSpPr>
        <p:spPr>
          <a:xfrm>
            <a:off x="-2740800" y="1196589"/>
            <a:ext cx="2739123"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spTree>
    <p:extLst>
      <p:ext uri="{BB962C8B-B14F-4D97-AF65-F5344CB8AC3E}">
        <p14:creationId xmlns:p14="http://schemas.microsoft.com/office/powerpoint/2010/main" val="3665263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eldias II">
    <p:spTree>
      <p:nvGrpSpPr>
        <p:cNvPr id="1" name=""/>
        <p:cNvGrpSpPr/>
        <p:nvPr/>
      </p:nvGrpSpPr>
      <p:grpSpPr>
        <a:xfrm>
          <a:off x="0" y="0"/>
          <a:ext cx="0" cy="0"/>
          <a:chOff x="0" y="0"/>
          <a:chExt cx="0" cy="0"/>
        </a:xfrm>
      </p:grpSpPr>
      <p:sp>
        <p:nvSpPr>
          <p:cNvPr id="13" name="Rektangel baggrund"/>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11" name="Pladsholder til tekst 1"/>
          <p:cNvSpPr>
            <a:spLocks noGrp="1"/>
          </p:cNvSpPr>
          <p:nvPr>
            <p:ph type="body" sz="quarter" idx="10"/>
          </p:nvPr>
        </p:nvSpPr>
        <p:spPr>
          <a:xfrm>
            <a:off x="863601" y="2348880"/>
            <a:ext cx="7607300"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a:t>Klik for at redigere i master</a:t>
            </a:r>
          </a:p>
        </p:txBody>
      </p:sp>
      <p:sp>
        <p:nvSpPr>
          <p:cNvPr id="16" name="Pladsholder til tekst 2"/>
          <p:cNvSpPr>
            <a:spLocks noGrp="1"/>
          </p:cNvSpPr>
          <p:nvPr>
            <p:ph type="body" sz="quarter" idx="11" hasCustomPrompt="1"/>
          </p:nvPr>
        </p:nvSpPr>
        <p:spPr>
          <a:xfrm>
            <a:off x="8713099" y="5366526"/>
            <a:ext cx="2613187" cy="40495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8713099" y="5959334"/>
            <a:ext cx="2613187"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pic>
        <p:nvPicPr>
          <p:cNvPr id="8" name="Billede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824196" y="346834"/>
            <a:ext cx="3887993" cy="473142"/>
          </a:xfrm>
          <a:prstGeom prst="rect">
            <a:avLst/>
          </a:prstGeom>
        </p:spPr>
      </p:pic>
      <p:sp>
        <p:nvSpPr>
          <p:cNvPr id="22" name="Pladsholder til dato 21"/>
          <p:cNvSpPr>
            <a:spLocks noGrp="1"/>
          </p:cNvSpPr>
          <p:nvPr>
            <p:ph type="dt" sz="half" idx="14"/>
          </p:nvPr>
        </p:nvSpPr>
        <p:spPr>
          <a:xfrm>
            <a:off x="8715245" y="5778964"/>
            <a:ext cx="2611040"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sp>
        <p:nvSpPr>
          <p:cNvPr id="23" name="Pladsholder til sidefod 22" hidden="1"/>
          <p:cNvSpPr>
            <a:spLocks noGrp="1"/>
          </p:cNvSpPr>
          <p:nvPr>
            <p:ph type="ftr" sz="quarter" idx="15"/>
          </p:nvPr>
        </p:nvSpPr>
        <p:spPr>
          <a:xfrm>
            <a:off x="1530747" y="7692036"/>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6"/>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grpSp>
        <p:nvGrpSpPr>
          <p:cNvPr id="31" name="Gruppe 30"/>
          <p:cNvGrpSpPr/>
          <p:nvPr userDrawn="1"/>
        </p:nvGrpSpPr>
        <p:grpSpPr>
          <a:xfrm>
            <a:off x="-2280052" y="5040279"/>
            <a:ext cx="2272803" cy="1818706"/>
            <a:chOff x="-1710039" y="5040278"/>
            <a:chExt cx="1704602" cy="1818706"/>
          </a:xfrm>
        </p:grpSpPr>
        <p:sp>
          <p:nvSpPr>
            <p:cNvPr id="32" name="Tekstboks 25"/>
            <p:cNvSpPr txBox="1"/>
            <p:nvPr userDrawn="1"/>
          </p:nvSpPr>
          <p:spPr>
            <a:xfrm>
              <a:off x="-1710039" y="5040278"/>
              <a:ext cx="1704602" cy="692497"/>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33" name="Billede 32"/>
            <p:cNvPicPr>
              <a:picLocks noChangeAspect="1"/>
            </p:cNvPicPr>
            <p:nvPr userDrawn="1"/>
          </p:nvPicPr>
          <p:blipFill>
            <a:blip r:embed="rId3"/>
            <a:stretch>
              <a:fillRect/>
            </a:stretch>
          </p:blipFill>
          <p:spPr>
            <a:xfrm>
              <a:off x="-1710039" y="5814954"/>
              <a:ext cx="1562235" cy="1044030"/>
            </a:xfrm>
            <a:prstGeom prst="rect">
              <a:avLst/>
            </a:prstGeom>
          </p:spPr>
        </p:pic>
        <p:sp>
          <p:nvSpPr>
            <p:cNvPr id="34" name="Rectangle 6"/>
            <p:cNvSpPr/>
            <p:nvPr userDrawn="1"/>
          </p:nvSpPr>
          <p:spPr>
            <a:xfrm>
              <a:off x="-1399201" y="6000276"/>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spTree>
    <p:extLst>
      <p:ext uri="{BB962C8B-B14F-4D97-AF65-F5344CB8AC3E}">
        <p14:creationId xmlns:p14="http://schemas.microsoft.com/office/powerpoint/2010/main" val="2298795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92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863601" y="2348880"/>
            <a:ext cx="76073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Klik for at redigere i master</a:t>
            </a:r>
          </a:p>
        </p:txBody>
      </p:sp>
      <p:sp>
        <p:nvSpPr>
          <p:cNvPr id="33" name="Pladsholder til tekst 2"/>
          <p:cNvSpPr>
            <a:spLocks noGrp="1"/>
          </p:cNvSpPr>
          <p:nvPr>
            <p:ph type="body" sz="quarter" idx="11" hasCustomPrompt="1"/>
          </p:nvPr>
        </p:nvSpPr>
        <p:spPr>
          <a:xfrm>
            <a:off x="8712000" y="5366526"/>
            <a:ext cx="2611200" cy="40495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7" name="Pladsholder til tekst 4"/>
          <p:cNvSpPr>
            <a:spLocks noGrp="1"/>
          </p:cNvSpPr>
          <p:nvPr>
            <p:ph type="body" sz="quarter" idx="13" hasCustomPrompt="1"/>
          </p:nvPr>
        </p:nvSpPr>
        <p:spPr>
          <a:xfrm>
            <a:off x="8712000" y="5959334"/>
            <a:ext cx="2611200"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 name="Pladsholder logo"/>
          <p:cNvSpPr>
            <a:spLocks noGrp="1"/>
          </p:cNvSpPr>
          <p:nvPr>
            <p:ph type="body" sz="quarter" idx="18" hasCustomPrompt="1"/>
          </p:nvPr>
        </p:nvSpPr>
        <p:spPr>
          <a:xfrm>
            <a:off x="7824000" y="346834"/>
            <a:ext cx="3888000" cy="471600"/>
          </a:xfrm>
          <a:blipFill>
            <a:blip r:embed="rId2"/>
            <a:stretch>
              <a:fillRect/>
            </a:stretch>
          </a:blipFill>
        </p:spPr>
        <p:txBody>
          <a:bodyPr/>
          <a:lstStyle>
            <a:lvl1pPr>
              <a:defRPr sz="100" b="0">
                <a:solidFill>
                  <a:schemeClr val="tx1"/>
                </a:solidFill>
              </a:defRPr>
            </a:lvl1pPr>
          </a:lstStyle>
          <a:p>
            <a:pPr lvl="0"/>
            <a:r>
              <a:rPr lang="da-DK" dirty="0"/>
              <a:t>.0</a:t>
            </a:r>
          </a:p>
        </p:txBody>
      </p:sp>
      <p:sp>
        <p:nvSpPr>
          <p:cNvPr id="23" name="Pladsholder til sidefod 22" hidden="1"/>
          <p:cNvSpPr>
            <a:spLocks noGrp="1"/>
          </p:cNvSpPr>
          <p:nvPr>
            <p:ph type="ftr" sz="quarter" idx="15"/>
          </p:nvPr>
        </p:nvSpPr>
        <p:spPr>
          <a:xfrm>
            <a:off x="1530747" y="7692036"/>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6"/>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48" name="Pladsholder til dato 21"/>
          <p:cNvSpPr>
            <a:spLocks noGrp="1"/>
          </p:cNvSpPr>
          <p:nvPr>
            <p:ph type="dt" sz="half" idx="14"/>
          </p:nvPr>
        </p:nvSpPr>
        <p:spPr>
          <a:xfrm>
            <a:off x="8712000" y="5778964"/>
            <a:ext cx="2611200"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sp>
        <p:nvSpPr>
          <p:cNvPr id="9" name="AutoShape 4"/>
          <p:cNvSpPr>
            <a:spLocks/>
          </p:cNvSpPr>
          <p:nvPr userDrawn="1"/>
        </p:nvSpPr>
        <p:spPr bwMode="gray">
          <a:xfrm>
            <a:off x="12192000" y="16587"/>
            <a:ext cx="2448984" cy="1174681"/>
          </a:xfrm>
          <a:prstGeom prst="rect">
            <a:avLst/>
          </a:prstGeom>
          <a:noFill/>
          <a:ln w="12700" algn="ctr">
            <a:noFill/>
            <a:miter lim="800000"/>
            <a:headEnd/>
            <a:tailEnd/>
          </a:ln>
          <a:effectLst/>
        </p:spPr>
        <p:txBody>
          <a:bodyPr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grpSp>
        <p:nvGrpSpPr>
          <p:cNvPr id="25" name="Gruppe 24"/>
          <p:cNvGrpSpPr/>
          <p:nvPr userDrawn="1"/>
        </p:nvGrpSpPr>
        <p:grpSpPr>
          <a:xfrm>
            <a:off x="12201100" y="1941320"/>
            <a:ext cx="2709333" cy="3046988"/>
            <a:chOff x="9150825" y="2171823"/>
            <a:chExt cx="2032000" cy="3046988"/>
          </a:xfrm>
        </p:grpSpPr>
        <p:sp>
          <p:nvSpPr>
            <p:cNvPr id="26"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27"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uppe 78"/>
            <p:cNvGrpSpPr>
              <a:grpSpLocks/>
            </p:cNvGrpSpPr>
            <p:nvPr/>
          </p:nvGrpSpPr>
          <p:grpSpPr bwMode="auto">
            <a:xfrm>
              <a:off x="9305577" y="3846855"/>
              <a:ext cx="330145" cy="379412"/>
              <a:chOff x="1018031" y="5509431"/>
              <a:chExt cx="373412" cy="429121"/>
            </a:xfrm>
          </p:grpSpPr>
          <p:pic>
            <p:nvPicPr>
              <p:cNvPr id="35"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29" name="Billed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11999" y="3262"/>
            <a:ext cx="1841956" cy="1037417"/>
          </a:xfrm>
          <a:prstGeom prst="rect">
            <a:avLst/>
          </a:prstGeom>
        </p:spPr>
      </p:pic>
      <p:grpSp>
        <p:nvGrpSpPr>
          <p:cNvPr id="22" name="Gruppe 21"/>
          <p:cNvGrpSpPr/>
          <p:nvPr userDrawn="1"/>
        </p:nvGrpSpPr>
        <p:grpSpPr>
          <a:xfrm>
            <a:off x="-2280052" y="5040279"/>
            <a:ext cx="2272803" cy="1818706"/>
            <a:chOff x="-1710039" y="5040278"/>
            <a:chExt cx="1704602" cy="1818706"/>
          </a:xfrm>
        </p:grpSpPr>
        <p:sp>
          <p:nvSpPr>
            <p:cNvPr id="30" name="Tekstboks 25"/>
            <p:cNvSpPr txBox="1"/>
            <p:nvPr userDrawn="1"/>
          </p:nvSpPr>
          <p:spPr>
            <a:xfrm>
              <a:off x="-1710039" y="5040278"/>
              <a:ext cx="1704602" cy="692497"/>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31" name="Billede 30"/>
            <p:cNvPicPr>
              <a:picLocks noChangeAspect="1"/>
            </p:cNvPicPr>
            <p:nvPr userDrawn="1"/>
          </p:nvPicPr>
          <p:blipFill>
            <a:blip r:embed="rId6"/>
            <a:stretch>
              <a:fillRect/>
            </a:stretch>
          </p:blipFill>
          <p:spPr>
            <a:xfrm>
              <a:off x="-1710039" y="5814954"/>
              <a:ext cx="1562235" cy="1044030"/>
            </a:xfrm>
            <a:prstGeom prst="rect">
              <a:avLst/>
            </a:prstGeom>
          </p:spPr>
        </p:pic>
        <p:sp>
          <p:nvSpPr>
            <p:cNvPr id="32" name="Rectangle 6"/>
            <p:cNvSpPr/>
            <p:nvPr userDrawn="1"/>
          </p:nvSpPr>
          <p:spPr>
            <a:xfrm>
              <a:off x="-1399200" y="6000276"/>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sp>
        <p:nvSpPr>
          <p:cNvPr id="38" name="Tekstfelt 37"/>
          <p:cNvSpPr txBox="1"/>
          <p:nvPr userDrawn="1"/>
        </p:nvSpPr>
        <p:spPr>
          <a:xfrm>
            <a:off x="-2740800" y="1196589"/>
            <a:ext cx="2739123"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spTree>
    <p:extLst>
      <p:ext uri="{BB962C8B-B14F-4D97-AF65-F5344CB8AC3E}">
        <p14:creationId xmlns:p14="http://schemas.microsoft.com/office/powerpoint/2010/main" val="543481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92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863601" y="2348880"/>
            <a:ext cx="7607300"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a:t>Klik for at redigere i master</a:t>
            </a:r>
          </a:p>
        </p:txBody>
      </p:sp>
      <p:sp>
        <p:nvSpPr>
          <p:cNvPr id="26" name="Pladsholder til tekst 2"/>
          <p:cNvSpPr>
            <a:spLocks noGrp="1"/>
          </p:cNvSpPr>
          <p:nvPr>
            <p:ph type="body" sz="quarter" idx="11" hasCustomPrompt="1"/>
          </p:nvPr>
        </p:nvSpPr>
        <p:spPr>
          <a:xfrm>
            <a:off x="8712000" y="5366526"/>
            <a:ext cx="2611200" cy="40495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28" name="Pladsholder til tekst 4"/>
          <p:cNvSpPr>
            <a:spLocks noGrp="1"/>
          </p:cNvSpPr>
          <p:nvPr>
            <p:ph type="body" sz="quarter" idx="13" hasCustomPrompt="1"/>
          </p:nvPr>
        </p:nvSpPr>
        <p:spPr>
          <a:xfrm>
            <a:off x="8712000" y="5959334"/>
            <a:ext cx="2611200"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 name="Pladsholder logo"/>
          <p:cNvSpPr>
            <a:spLocks noGrp="1"/>
          </p:cNvSpPr>
          <p:nvPr>
            <p:ph type="body" sz="quarter" idx="18" hasCustomPrompt="1"/>
          </p:nvPr>
        </p:nvSpPr>
        <p:spPr>
          <a:xfrm>
            <a:off x="7824000" y="346834"/>
            <a:ext cx="3888000" cy="471600"/>
          </a:xfrm>
          <a:blipFill>
            <a:blip r:embed="rId2"/>
            <a:stretch>
              <a:fillRect/>
            </a:stretch>
          </a:blipFill>
        </p:spPr>
        <p:txBody>
          <a:bodyPr/>
          <a:lstStyle>
            <a:lvl1pPr>
              <a:defRPr sz="100" b="0">
                <a:solidFill>
                  <a:schemeClr val="bg1"/>
                </a:solidFill>
              </a:defRPr>
            </a:lvl1pPr>
          </a:lstStyle>
          <a:p>
            <a:pPr lvl="0"/>
            <a:r>
              <a:rPr lang="da-DK" dirty="0"/>
              <a:t>.</a:t>
            </a:r>
          </a:p>
        </p:txBody>
      </p:sp>
      <p:sp>
        <p:nvSpPr>
          <p:cNvPr id="23" name="Pladsholder til sidefod 22" hidden="1"/>
          <p:cNvSpPr>
            <a:spLocks noGrp="1"/>
          </p:cNvSpPr>
          <p:nvPr>
            <p:ph type="ftr" sz="quarter" idx="15"/>
          </p:nvPr>
        </p:nvSpPr>
        <p:spPr>
          <a:xfrm>
            <a:off x="1530747" y="7692036"/>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6"/>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33" name="Pladsholder til dato 21"/>
          <p:cNvSpPr>
            <a:spLocks noGrp="1"/>
          </p:cNvSpPr>
          <p:nvPr>
            <p:ph type="dt" sz="half" idx="14"/>
          </p:nvPr>
        </p:nvSpPr>
        <p:spPr>
          <a:xfrm>
            <a:off x="8712000" y="5778964"/>
            <a:ext cx="2611200"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sp>
        <p:nvSpPr>
          <p:cNvPr id="9" name="AutoShape 4"/>
          <p:cNvSpPr>
            <a:spLocks/>
          </p:cNvSpPr>
          <p:nvPr userDrawn="1"/>
        </p:nvSpPr>
        <p:spPr bwMode="gray">
          <a:xfrm>
            <a:off x="12192000" y="16587"/>
            <a:ext cx="2448984" cy="1174681"/>
          </a:xfrm>
          <a:prstGeom prst="rect">
            <a:avLst/>
          </a:prstGeom>
          <a:noFill/>
          <a:ln w="12700" algn="ctr">
            <a:noFill/>
            <a:miter lim="800000"/>
            <a:headEnd/>
            <a:tailEnd/>
          </a:ln>
          <a:effectLst/>
        </p:spPr>
        <p:txBody>
          <a:bodyPr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grpSp>
        <p:nvGrpSpPr>
          <p:cNvPr id="35" name="Gruppe 34"/>
          <p:cNvGrpSpPr/>
          <p:nvPr userDrawn="1"/>
        </p:nvGrpSpPr>
        <p:grpSpPr>
          <a:xfrm>
            <a:off x="12201100" y="1941320"/>
            <a:ext cx="2709333" cy="3046988"/>
            <a:chOff x="9150825" y="2171823"/>
            <a:chExt cx="2032000" cy="3046988"/>
          </a:xfrm>
        </p:grpSpPr>
        <p:sp>
          <p:nvSpPr>
            <p:cNvPr id="36"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37"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uppe 78"/>
            <p:cNvGrpSpPr>
              <a:grpSpLocks/>
            </p:cNvGrpSpPr>
            <p:nvPr/>
          </p:nvGrpSpPr>
          <p:grpSpPr bwMode="auto">
            <a:xfrm>
              <a:off x="9305577" y="3846855"/>
              <a:ext cx="330145" cy="379412"/>
              <a:chOff x="1018031" y="5509431"/>
              <a:chExt cx="373412" cy="429121"/>
            </a:xfrm>
          </p:grpSpPr>
          <p:pic>
            <p:nvPicPr>
              <p:cNvPr id="39"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25" name="Billed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12000" y="1475"/>
            <a:ext cx="1848301" cy="1040991"/>
          </a:xfrm>
          <a:prstGeom prst="rect">
            <a:avLst/>
          </a:prstGeom>
        </p:spPr>
      </p:pic>
      <p:grpSp>
        <p:nvGrpSpPr>
          <p:cNvPr id="22" name="Gruppe 21"/>
          <p:cNvGrpSpPr/>
          <p:nvPr userDrawn="1"/>
        </p:nvGrpSpPr>
        <p:grpSpPr>
          <a:xfrm>
            <a:off x="-2280052" y="5040279"/>
            <a:ext cx="2272803" cy="1818706"/>
            <a:chOff x="-1710039" y="5040278"/>
            <a:chExt cx="1704602" cy="1818706"/>
          </a:xfrm>
        </p:grpSpPr>
        <p:sp>
          <p:nvSpPr>
            <p:cNvPr id="27" name="Tekstboks 25"/>
            <p:cNvSpPr txBox="1"/>
            <p:nvPr userDrawn="1"/>
          </p:nvSpPr>
          <p:spPr>
            <a:xfrm>
              <a:off x="-1710039" y="5040278"/>
              <a:ext cx="1704602" cy="692497"/>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34" name="Billede 33"/>
            <p:cNvPicPr>
              <a:picLocks noChangeAspect="1"/>
            </p:cNvPicPr>
            <p:nvPr userDrawn="1"/>
          </p:nvPicPr>
          <p:blipFill>
            <a:blip r:embed="rId6"/>
            <a:stretch>
              <a:fillRect/>
            </a:stretch>
          </p:blipFill>
          <p:spPr>
            <a:xfrm>
              <a:off x="-1710039" y="5814954"/>
              <a:ext cx="1562235" cy="1044030"/>
            </a:xfrm>
            <a:prstGeom prst="rect">
              <a:avLst/>
            </a:prstGeom>
          </p:spPr>
        </p:pic>
        <p:sp>
          <p:nvSpPr>
            <p:cNvPr id="41" name="Rectangle 6"/>
            <p:cNvSpPr/>
            <p:nvPr userDrawn="1"/>
          </p:nvSpPr>
          <p:spPr>
            <a:xfrm>
              <a:off x="-1399200" y="6000276"/>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sp>
        <p:nvSpPr>
          <p:cNvPr id="30" name="Tekstfelt 29"/>
          <p:cNvSpPr txBox="1"/>
          <p:nvPr userDrawn="1"/>
        </p:nvSpPr>
        <p:spPr>
          <a:xfrm>
            <a:off x="-2740800" y="1196589"/>
            <a:ext cx="2739123"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spTree>
    <p:extLst>
      <p:ext uri="{BB962C8B-B14F-4D97-AF65-F5344CB8AC3E}">
        <p14:creationId xmlns:p14="http://schemas.microsoft.com/office/powerpoint/2010/main" val="660714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12192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863601" y="2348880"/>
            <a:ext cx="76073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Klik for at redigere i master</a:t>
            </a:r>
          </a:p>
        </p:txBody>
      </p:sp>
      <p:sp>
        <p:nvSpPr>
          <p:cNvPr id="18" name="Pladsholder til tekst 2"/>
          <p:cNvSpPr>
            <a:spLocks noGrp="1"/>
          </p:cNvSpPr>
          <p:nvPr>
            <p:ph type="body" sz="quarter" idx="13" hasCustomPrompt="1"/>
          </p:nvPr>
        </p:nvSpPr>
        <p:spPr>
          <a:xfrm>
            <a:off x="8741763" y="5026816"/>
            <a:ext cx="2584523"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 name="Pladsholder til dato 3" hidden="1"/>
          <p:cNvSpPr>
            <a:spLocks noGrp="1"/>
          </p:cNvSpPr>
          <p:nvPr>
            <p:ph type="dt" sz="half" idx="18"/>
          </p:nvPr>
        </p:nvSpPr>
        <p:spPr/>
        <p:txBody>
          <a:bodyPr/>
          <a:lstStyle/>
          <a:p>
            <a:endParaRPr lang="da-DK" dirty="0"/>
          </a:p>
        </p:txBody>
      </p:sp>
      <p:sp>
        <p:nvSpPr>
          <p:cNvPr id="5" name="Pladsholder til sidefod 4" hidden="1"/>
          <p:cNvSpPr>
            <a:spLocks noGrp="1"/>
          </p:cNvSpPr>
          <p:nvPr>
            <p:ph type="ftr" sz="quarter" idx="19"/>
          </p:nvPr>
        </p:nvSpPr>
        <p:spPr>
          <a:xfrm>
            <a:off x="1530747" y="7764044"/>
            <a:ext cx="4853285" cy="201461"/>
          </a:xfrm>
        </p:spPr>
        <p:txBody>
          <a:bodyPr/>
          <a:lstStyle>
            <a:lvl1pPr>
              <a:defRPr>
                <a:solidFill>
                  <a:schemeClr val="bg1"/>
                </a:solidFill>
              </a:defRPr>
            </a:lvl1pPr>
          </a:lstStyle>
          <a:p>
            <a:r>
              <a:rPr lang="da-DK"/>
              <a:t>/ Miljøstyrelsen / Styrket affaldstilsyn og klassificering</a:t>
            </a:r>
            <a:endParaRPr lang="da-DK" dirty="0"/>
          </a:p>
        </p:txBody>
      </p:sp>
      <p:sp>
        <p:nvSpPr>
          <p:cNvPr id="6" name="Pladsholder til slidenummer 5" hidden="1"/>
          <p:cNvSpPr>
            <a:spLocks noGrp="1"/>
          </p:cNvSpPr>
          <p:nvPr>
            <p:ph type="sldNum" sz="quarter" idx="20"/>
          </p:nvPr>
        </p:nvSpPr>
        <p:spPr>
          <a:xfrm>
            <a:off x="1091723" y="7764044"/>
            <a:ext cx="397835" cy="201461"/>
          </a:xfrm>
        </p:spPr>
        <p:txBody>
          <a:bodyPr/>
          <a:lstStyle>
            <a:lvl1pPr>
              <a:defRPr>
                <a:solidFill>
                  <a:schemeClr val="bg1"/>
                </a:solidFill>
              </a:defRPr>
            </a:lvl1pPr>
          </a:lstStyle>
          <a:p>
            <a:fld id="{667EC89C-17A0-4E64-A6D2-B825673CEEDF}" type="slidenum">
              <a:rPr lang="da-DK" smtClean="0"/>
              <a:pPr/>
              <a:t>‹nr.›</a:t>
            </a:fld>
            <a:endParaRPr lang="da-DK" dirty="0"/>
          </a:p>
        </p:txBody>
      </p:sp>
      <p:grpSp>
        <p:nvGrpSpPr>
          <p:cNvPr id="24" name="Gruppe 23"/>
          <p:cNvGrpSpPr/>
          <p:nvPr userDrawn="1"/>
        </p:nvGrpSpPr>
        <p:grpSpPr>
          <a:xfrm>
            <a:off x="12201100" y="1941320"/>
            <a:ext cx="2709333"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12000" y="1"/>
            <a:ext cx="1839704" cy="1036149"/>
          </a:xfrm>
          <a:prstGeom prst="rect">
            <a:avLst/>
          </a:prstGeom>
        </p:spPr>
      </p:pic>
    </p:spTree>
    <p:extLst>
      <p:ext uri="{BB962C8B-B14F-4D97-AF65-F5344CB8AC3E}">
        <p14:creationId xmlns:p14="http://schemas.microsoft.com/office/powerpoint/2010/main" val="193912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863601" y="2348880"/>
            <a:ext cx="76073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a:t>Klik for at redigere i master</a:t>
            </a:r>
          </a:p>
        </p:txBody>
      </p:sp>
      <p:sp>
        <p:nvSpPr>
          <p:cNvPr id="18" name="Pladsholder til tekst 2"/>
          <p:cNvSpPr>
            <a:spLocks noGrp="1"/>
          </p:cNvSpPr>
          <p:nvPr>
            <p:ph type="body" sz="quarter" idx="13" hasCustomPrompt="1"/>
          </p:nvPr>
        </p:nvSpPr>
        <p:spPr>
          <a:xfrm>
            <a:off x="8741763" y="5026816"/>
            <a:ext cx="2584523"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 name="Pladsholder til dato 1" hidden="1"/>
          <p:cNvSpPr>
            <a:spLocks noGrp="1"/>
          </p:cNvSpPr>
          <p:nvPr>
            <p:ph type="dt" sz="half" idx="14"/>
          </p:nvPr>
        </p:nvSpPr>
        <p:spPr/>
        <p:txBody>
          <a:bodyPr/>
          <a:lstStyle/>
          <a:p>
            <a:endParaRPr lang="da-DK" dirty="0"/>
          </a:p>
        </p:txBody>
      </p:sp>
      <p:sp>
        <p:nvSpPr>
          <p:cNvPr id="3" name="Pladsholder til sidefod 2"/>
          <p:cNvSpPr>
            <a:spLocks noGrp="1"/>
          </p:cNvSpPr>
          <p:nvPr>
            <p:ph type="ftr" sz="quarter" idx="15"/>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6"/>
          </p:nvPr>
        </p:nvSpPr>
        <p:spPr/>
        <p:txBody>
          <a:body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3473820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hidden="1"/>
          <p:cNvSpPr>
            <a:spLocks noGrp="1"/>
          </p:cNvSpPr>
          <p:nvPr>
            <p:ph type="dt" sz="half" idx="10"/>
          </p:nvPr>
        </p:nvSpPr>
        <p:spPr>
          <a:xfrm>
            <a:off x="13326564" y="6398800"/>
            <a:ext cx="2844800" cy="365125"/>
          </a:xfrm>
          <a:prstGeom prst="rect">
            <a:avLst/>
          </a:prstGeom>
        </p:spPr>
        <p:txBody>
          <a:bodyPr/>
          <a:lstStyle/>
          <a:p>
            <a:endParaRPr lang="da-DK" dirty="0"/>
          </a:p>
        </p:txBody>
      </p:sp>
      <p:sp>
        <p:nvSpPr>
          <p:cNvPr id="5" name="Pladsholder til sidefod 4"/>
          <p:cNvSpPr>
            <a:spLocks noGrp="1"/>
          </p:cNvSpPr>
          <p:nvPr>
            <p:ph type="ftr" sz="quarter" idx="11"/>
          </p:nvPr>
        </p:nvSpPr>
        <p:spPr/>
        <p:txBody>
          <a:bodyPr/>
          <a:lstStyle/>
          <a:p>
            <a:r>
              <a:rPr lang="da-DK"/>
              <a:t>/ Miljøstyrelsen / Styrket affaldstilsyn og klassificering</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20" name="Gruppe 19"/>
          <p:cNvGrpSpPr/>
          <p:nvPr userDrawn="1"/>
        </p:nvGrpSpPr>
        <p:grpSpPr>
          <a:xfrm>
            <a:off x="-3207657" y="1204883"/>
            <a:ext cx="3207657" cy="2221782"/>
            <a:chOff x="-2405743" y="1655465"/>
            <a:chExt cx="2405743" cy="2221782"/>
          </a:xfrm>
        </p:grpSpPr>
        <p:pic>
          <p:nvPicPr>
            <p:cNvPr id="19" name="Billede 18"/>
            <p:cNvPicPr>
              <a:picLocks noChangeAspect="1"/>
            </p:cNvPicPr>
            <p:nvPr userDrawn="1"/>
          </p:nvPicPr>
          <p:blipFill>
            <a:blip r:embed="rId2"/>
            <a:stretch>
              <a:fillRect/>
            </a:stretch>
          </p:blipFill>
          <p:spPr>
            <a:xfrm>
              <a:off x="-1060701" y="3676062"/>
              <a:ext cx="920576" cy="201185"/>
            </a:xfrm>
            <a:prstGeom prst="rect">
              <a:avLst/>
            </a:prstGeom>
          </p:spPr>
        </p:pic>
        <p:sp>
          <p:nvSpPr>
            <p:cNvPr id="8"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15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15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grpSp>
        <p:nvGrpSpPr>
          <p:cNvPr id="13" name="Gruppe 12"/>
          <p:cNvGrpSpPr/>
          <p:nvPr userDrawn="1"/>
        </p:nvGrpSpPr>
        <p:grpSpPr>
          <a:xfrm>
            <a:off x="-3302534" y="3682286"/>
            <a:ext cx="3302535" cy="3200761"/>
            <a:chOff x="-2476901" y="3682285"/>
            <a:chExt cx="2476901" cy="3200761"/>
          </a:xfrm>
        </p:grpSpPr>
        <p:sp>
          <p:nvSpPr>
            <p:cNvPr id="10"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schemeClr val="bg1">
                      <a:lumMod val="50000"/>
                    </a:scheme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1.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Indsæt</a:t>
              </a:r>
              <a:r>
                <a:rPr lang="da-DK" altLang="da-DK" sz="900" noProof="1">
                  <a:solidFill>
                    <a:schemeClr val="bg1">
                      <a:lumMod val="50000"/>
                    </a:scheme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2.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3. </a:t>
              </a:r>
              <a:r>
                <a:rPr lang="da-DK" sz="900" noProof="1">
                  <a:solidFill>
                    <a:schemeClr val="bg1">
                      <a:lumMod val="50000"/>
                    </a:schemeClr>
                  </a:solidFill>
                  <a:latin typeface="Arial" panose="020B0604020202020204" pitchFamily="34" charset="0"/>
                  <a:cs typeface="Arial" panose="020B0604020202020204" pitchFamily="34" charset="0"/>
                </a:rPr>
                <a:t>Sæt hak i </a:t>
              </a:r>
              <a:r>
                <a:rPr lang="da-DK" sz="900" b="1" noProof="1">
                  <a:solidFill>
                    <a:schemeClr val="bg1">
                      <a:lumMod val="50000"/>
                    </a:scheme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4. </a:t>
              </a:r>
              <a:r>
                <a:rPr lang="da-DK" sz="900" noProof="1">
                  <a:solidFill>
                    <a:schemeClr val="bg1">
                      <a:lumMod val="50000"/>
                    </a:schemeClr>
                  </a:solidFill>
                  <a:latin typeface="Arial" panose="020B0604020202020204" pitchFamily="34" charset="0"/>
                  <a:cs typeface="Arial" panose="020B0604020202020204" pitchFamily="34" charset="0"/>
                </a:rPr>
                <a:t>Indsæt ønsket indhold i </a:t>
              </a:r>
              <a:r>
                <a:rPr lang="da-DK" sz="900" b="1" noProof="1">
                  <a:solidFill>
                    <a:schemeClr val="bg1">
                      <a:lumMod val="50000"/>
                    </a:scheme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5. </a:t>
              </a:r>
              <a:r>
                <a:rPr lang="da-DK" sz="900" noProof="1">
                  <a:solidFill>
                    <a:schemeClr val="bg1">
                      <a:lumMod val="50000"/>
                    </a:schemeClr>
                  </a:solidFill>
                  <a:latin typeface="Arial" panose="020B0604020202020204" pitchFamily="34" charset="0"/>
                  <a:cs typeface="Arial" panose="020B0604020202020204" pitchFamily="34" charset="0"/>
                </a:rPr>
                <a:t>Vælg </a:t>
              </a:r>
              <a:r>
                <a:rPr lang="da-DK" sz="900" b="1" noProof="1">
                  <a:solidFill>
                    <a:schemeClr val="bg1">
                      <a:lumMod val="50000"/>
                    </a:scheme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Tips: </a:t>
              </a:r>
              <a:r>
                <a:rPr lang="da-DK" sz="900" b="0" noProof="1">
                  <a:solidFill>
                    <a:schemeClr val="bg1">
                      <a:lumMod val="50000"/>
                    </a:scheme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12" name="Gruppe 11"/>
            <p:cNvGrpSpPr/>
            <p:nvPr userDrawn="1"/>
          </p:nvGrpSpPr>
          <p:grpSpPr>
            <a:xfrm>
              <a:off x="-2461135" y="5229519"/>
              <a:ext cx="2312988" cy="1653527"/>
              <a:chOff x="-2461135" y="5229519"/>
              <a:chExt cx="2312988" cy="1653527"/>
            </a:xfrm>
          </p:grpSpPr>
          <p:pic>
            <p:nvPicPr>
              <p:cNvPr id="7" name="Billede 6"/>
              <p:cNvPicPr>
                <a:picLocks noChangeAspect="1"/>
              </p:cNvPicPr>
              <p:nvPr userDrawn="1"/>
            </p:nvPicPr>
            <p:blipFill>
              <a:blip r:embed="rId3"/>
              <a:stretch>
                <a:fillRect/>
              </a:stretch>
            </p:blipFill>
            <p:spPr>
              <a:xfrm>
                <a:off x="-2461135" y="5229519"/>
                <a:ext cx="2312988" cy="1653527"/>
              </a:xfrm>
              <a:prstGeom prst="rect">
                <a:avLst/>
              </a:prstGeom>
            </p:spPr>
          </p:pic>
          <p:sp>
            <p:nvSpPr>
              <p:cNvPr id="9" name="Rektangel 8"/>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a:p>
            </p:txBody>
          </p:sp>
        </p:grpSp>
      </p:grpSp>
    </p:spTree>
    <p:extLst>
      <p:ext uri="{BB962C8B-B14F-4D97-AF65-F5344CB8AC3E}">
        <p14:creationId xmlns:p14="http://schemas.microsoft.com/office/powerpoint/2010/main" val="134250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1" y="0"/>
            <a:ext cx="12192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Rediger typografien i masterens</a:t>
            </a:r>
          </a:p>
        </p:txBody>
      </p:sp>
      <p:sp>
        <p:nvSpPr>
          <p:cNvPr id="18" name="Pladsholder til tekst 2"/>
          <p:cNvSpPr>
            <a:spLocks noGrp="1"/>
          </p:cNvSpPr>
          <p:nvPr>
            <p:ph type="body" sz="quarter" idx="13" hasCustomPrompt="1"/>
          </p:nvPr>
        </p:nvSpPr>
        <p:spPr>
          <a:xfrm>
            <a:off x="9582095" y="5026816"/>
            <a:ext cx="2250586"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 name="Pladsholder til dato 3" hidden="1"/>
          <p:cNvSpPr>
            <a:spLocks noGrp="1"/>
          </p:cNvSpPr>
          <p:nvPr>
            <p:ph type="dt" sz="half" idx="18"/>
          </p:nvPr>
        </p:nvSpPr>
        <p:spPr/>
        <p:txBody>
          <a:bodyPr/>
          <a:lstStyle/>
          <a:p>
            <a:endParaRPr lang="da-DK" dirty="0"/>
          </a:p>
        </p:txBody>
      </p:sp>
      <p:sp>
        <p:nvSpPr>
          <p:cNvPr id="5" name="Pladsholder til sidefod 4"/>
          <p:cNvSpPr>
            <a:spLocks noGrp="1"/>
          </p:cNvSpPr>
          <p:nvPr>
            <p:ph type="ftr" sz="quarter" idx="19"/>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pPr/>
              <a:t>‹nr.›</a:t>
            </a:fld>
            <a:endParaRPr lang="da-DK" dirty="0"/>
          </a:p>
        </p:txBody>
      </p:sp>
      <p:grpSp>
        <p:nvGrpSpPr>
          <p:cNvPr id="24" name="Gruppe 23"/>
          <p:cNvGrpSpPr/>
          <p:nvPr userDrawn="1"/>
        </p:nvGrpSpPr>
        <p:grpSpPr>
          <a:xfrm>
            <a:off x="12201100" y="1941320"/>
            <a:ext cx="2709334"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515" y="2"/>
            <a:ext cx="1841222" cy="1036149"/>
          </a:xfrm>
          <a:prstGeom prst="rect">
            <a:avLst/>
          </a:prstGeom>
        </p:spPr>
      </p:pic>
      <p:sp>
        <p:nvSpPr>
          <p:cNvPr id="21" name="Pladsholder logo"/>
          <p:cNvSpPr>
            <a:spLocks noGrp="1"/>
          </p:cNvSpPr>
          <p:nvPr>
            <p:ph type="body" sz="quarter" idx="22" hasCustomPrompt="1"/>
          </p:nvPr>
        </p:nvSpPr>
        <p:spPr>
          <a:xfrm>
            <a:off x="655841" y="6378872"/>
            <a:ext cx="223258" cy="201600"/>
          </a:xfrm>
          <a:blipFill>
            <a:blip r:embed="rId5"/>
            <a:stretch>
              <a:fillRect/>
            </a:stretch>
          </a:blipFill>
        </p:spPr>
        <p:txBody>
          <a:bodyPr/>
          <a:lstStyle>
            <a:lvl1pPr>
              <a:defRPr sz="100" b="0">
                <a:solidFill>
                  <a:schemeClr val="bg1"/>
                </a:solidFill>
              </a:defRPr>
            </a:lvl1pPr>
          </a:lstStyle>
          <a:p>
            <a:pPr lvl="0"/>
            <a:r>
              <a:rPr lang="da-DK" dirty="0"/>
              <a:t>.</a:t>
            </a:r>
          </a:p>
        </p:txBody>
      </p:sp>
    </p:spTree>
    <p:extLst>
      <p:ext uri="{BB962C8B-B14F-4D97-AF65-F5344CB8AC3E}">
        <p14:creationId xmlns:p14="http://schemas.microsoft.com/office/powerpoint/2010/main" val="42889243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2" name="Titel 1"/>
          <p:cNvSpPr>
            <a:spLocks noGrp="1"/>
          </p:cNvSpPr>
          <p:nvPr>
            <p:ph type="title"/>
          </p:nvPr>
        </p:nvSpPr>
        <p:spPr>
          <a:xfrm>
            <a:off x="865393" y="311972"/>
            <a:ext cx="10460891" cy="468000"/>
          </a:xfrm>
        </p:spPr>
        <p:txBody>
          <a:bodyPr/>
          <a:lstStyle/>
          <a:p>
            <a:r>
              <a:rPr lang="da-DK"/>
              <a:t>Klik for at redigere i master</a:t>
            </a:r>
            <a:endParaRPr lang="da-DK" dirty="0"/>
          </a:p>
        </p:txBody>
      </p:sp>
      <p:sp>
        <p:nvSpPr>
          <p:cNvPr id="9" name="Pladsholder til tekst 2"/>
          <p:cNvSpPr>
            <a:spLocks noGrp="1"/>
          </p:cNvSpPr>
          <p:nvPr>
            <p:ph type="body" sz="quarter" idx="13"/>
          </p:nvPr>
        </p:nvSpPr>
        <p:spPr>
          <a:xfrm>
            <a:off x="865393" y="1196754"/>
            <a:ext cx="10459200" cy="4886325"/>
          </a:xfrm>
        </p:spPr>
        <p:txBody>
          <a:bodyPr numCol="2" spcCol="18000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hidden="1"/>
          <p:cNvSpPr>
            <a:spLocks noGrp="1"/>
          </p:cNvSpPr>
          <p:nvPr>
            <p:ph type="dt" sz="half" idx="10"/>
          </p:nvPr>
        </p:nvSpPr>
        <p:spPr>
          <a:xfrm>
            <a:off x="13326564" y="6398800"/>
            <a:ext cx="2844800" cy="365125"/>
          </a:xfrm>
          <a:prstGeom prst="rect">
            <a:avLst/>
          </a:prstGeom>
        </p:spPr>
        <p:txBody>
          <a:bodyPr/>
          <a:lstStyle/>
          <a:p>
            <a:endParaRPr lang="da-DK" dirty="0"/>
          </a:p>
        </p:txBody>
      </p:sp>
      <p:sp>
        <p:nvSpPr>
          <p:cNvPr id="5" name="Pladsholder til sidefod 4"/>
          <p:cNvSpPr>
            <a:spLocks noGrp="1"/>
          </p:cNvSpPr>
          <p:nvPr>
            <p:ph type="ftr" sz="quarter" idx="11"/>
          </p:nvPr>
        </p:nvSpPr>
        <p:spPr/>
        <p:txBody>
          <a:bodyPr/>
          <a:lstStyle/>
          <a:p>
            <a:r>
              <a:rPr lang="da-DK"/>
              <a:t>/ Miljøstyrelsen / Styrket affaldstilsyn og klassificering</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4" name="Gruppe 13"/>
          <p:cNvGrpSpPr/>
          <p:nvPr userDrawn="1"/>
        </p:nvGrpSpPr>
        <p:grpSpPr>
          <a:xfrm>
            <a:off x="-3207657" y="1204883"/>
            <a:ext cx="3207657" cy="2221782"/>
            <a:chOff x="-2405743" y="1655465"/>
            <a:chExt cx="2405743" cy="2221782"/>
          </a:xfrm>
        </p:grpSpPr>
        <p:pic>
          <p:nvPicPr>
            <p:cNvPr id="15" name="Billede 14"/>
            <p:cNvPicPr>
              <a:picLocks noChangeAspect="1"/>
            </p:cNvPicPr>
            <p:nvPr userDrawn="1"/>
          </p:nvPicPr>
          <p:blipFill>
            <a:blip r:embed="rId2"/>
            <a:stretch>
              <a:fillRect/>
            </a:stretch>
          </p:blipFill>
          <p:spPr>
            <a:xfrm>
              <a:off x="-1060701" y="3676062"/>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15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15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61673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14" name="Pladsholder til indhold 2"/>
          <p:cNvSpPr>
            <a:spLocks noGrp="1"/>
          </p:cNvSpPr>
          <p:nvPr>
            <p:ph sz="quarter" idx="13"/>
          </p:nvPr>
        </p:nvSpPr>
        <p:spPr>
          <a:xfrm>
            <a:off x="863600" y="1196424"/>
            <a:ext cx="5136000" cy="48863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6" name="Pladsholder til indhold 3"/>
          <p:cNvSpPr>
            <a:spLocks noGrp="1"/>
          </p:cNvSpPr>
          <p:nvPr>
            <p:ph sz="quarter" idx="14"/>
          </p:nvPr>
        </p:nvSpPr>
        <p:spPr>
          <a:xfrm>
            <a:off x="6192012" y="1196424"/>
            <a:ext cx="5134273" cy="48863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hidden="1"/>
          <p:cNvSpPr>
            <a:spLocks noGrp="1"/>
          </p:cNvSpPr>
          <p:nvPr>
            <p:ph type="dt" sz="half" idx="10"/>
          </p:nvPr>
        </p:nvSpPr>
        <p:spPr>
          <a:xfrm>
            <a:off x="13326564" y="6398800"/>
            <a:ext cx="2844800" cy="365125"/>
          </a:xfrm>
          <a:prstGeom prst="rect">
            <a:avLst/>
          </a:prstGeom>
        </p:spPr>
        <p:txBody>
          <a:bodyPr/>
          <a:lstStyle/>
          <a:p>
            <a:endParaRPr lang="da-DK" dirty="0"/>
          </a:p>
        </p:txBody>
      </p:sp>
      <p:sp>
        <p:nvSpPr>
          <p:cNvPr id="6" name="Pladsholder til sidefod 5"/>
          <p:cNvSpPr>
            <a:spLocks noGrp="1"/>
          </p:cNvSpPr>
          <p:nvPr>
            <p:ph type="ftr" sz="quarter" idx="11"/>
          </p:nvPr>
        </p:nvSpPr>
        <p:spPr/>
        <p:txBody>
          <a:bodyPr/>
          <a:lstStyle/>
          <a:p>
            <a:r>
              <a:rPr lang="da-DK"/>
              <a:t>/ Miljøstyrelsen / Styrket affaldstilsyn og klassificering</a:t>
            </a:r>
            <a:endParaRPr lang="da-DK" dirty="0"/>
          </a:p>
        </p:txBody>
      </p:sp>
      <p:sp>
        <p:nvSpPr>
          <p:cNvPr id="7" name="Pladsholder til diasnummer 6"/>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7" name="Gruppe 16"/>
          <p:cNvGrpSpPr/>
          <p:nvPr userDrawn="1"/>
        </p:nvGrpSpPr>
        <p:grpSpPr>
          <a:xfrm>
            <a:off x="-3207657" y="1204883"/>
            <a:ext cx="3207657" cy="2221782"/>
            <a:chOff x="-2405743" y="1655465"/>
            <a:chExt cx="2405743" cy="2221782"/>
          </a:xfrm>
        </p:grpSpPr>
        <p:pic>
          <p:nvPicPr>
            <p:cNvPr id="18" name="Billede 17"/>
            <p:cNvPicPr>
              <a:picLocks noChangeAspect="1"/>
            </p:cNvPicPr>
            <p:nvPr userDrawn="1"/>
          </p:nvPicPr>
          <p:blipFill>
            <a:blip r:embed="rId2"/>
            <a:stretch>
              <a:fillRect/>
            </a:stretch>
          </p:blipFill>
          <p:spPr>
            <a:xfrm>
              <a:off x="-1060701" y="3676062"/>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15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15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549972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2" name="Titel 1"/>
          <p:cNvSpPr>
            <a:spLocks noGrp="1"/>
          </p:cNvSpPr>
          <p:nvPr>
            <p:ph type="title"/>
          </p:nvPr>
        </p:nvSpPr>
        <p:spPr>
          <a:xfrm>
            <a:off x="863601" y="332656"/>
            <a:ext cx="10462684" cy="862732"/>
          </a:xfrm>
        </p:spPr>
        <p:txBody>
          <a:bodyPr/>
          <a:lstStyle>
            <a:lvl1pPr>
              <a:lnSpc>
                <a:spcPct val="88000"/>
              </a:lnSpc>
              <a:defRPr sz="3200">
                <a:solidFill>
                  <a:schemeClr val="bg1"/>
                </a:solidFill>
              </a:defRPr>
            </a:lvl1pPr>
          </a:lstStyle>
          <a:p>
            <a:r>
              <a:rPr lang="da-DK"/>
              <a:t>Klik for at redigere i master</a:t>
            </a:r>
            <a:endParaRPr lang="da-DK" dirty="0"/>
          </a:p>
        </p:txBody>
      </p:sp>
      <p:sp>
        <p:nvSpPr>
          <p:cNvPr id="9" name="Pladsholder til tekst 2"/>
          <p:cNvSpPr>
            <a:spLocks noGrp="1"/>
          </p:cNvSpPr>
          <p:nvPr>
            <p:ph type="body" sz="quarter" idx="13"/>
          </p:nvPr>
        </p:nvSpPr>
        <p:spPr>
          <a:xfrm>
            <a:off x="863601" y="1628776"/>
            <a:ext cx="10462684" cy="3600425"/>
          </a:xfrm>
        </p:spPr>
        <p:txBody>
          <a:bodyPr/>
          <a:lstStyle>
            <a:lvl1pPr>
              <a:lnSpc>
                <a:spcPct val="88000"/>
              </a:lnSpc>
              <a:buFontTx/>
              <a:buNone/>
              <a:defRPr sz="3200">
                <a:solidFill>
                  <a:schemeClr val="tx2"/>
                </a:solidFill>
              </a:defRPr>
            </a:lvl1pPr>
          </a:lstStyle>
          <a:p>
            <a:pPr lvl="0"/>
            <a:r>
              <a:rPr lang="da-DK"/>
              <a:t>Klik for at redigere i master</a:t>
            </a:r>
          </a:p>
        </p:txBody>
      </p:sp>
      <p:sp>
        <p:nvSpPr>
          <p:cNvPr id="10" name="Pladsholder logo"/>
          <p:cNvSpPr>
            <a:spLocks noGrp="1"/>
          </p:cNvSpPr>
          <p:nvPr>
            <p:ph type="body" sz="quarter" idx="21" hasCustomPrompt="1"/>
          </p:nvPr>
        </p:nvSpPr>
        <p:spPr>
          <a:xfrm>
            <a:off x="865195" y="6378872"/>
            <a:ext cx="297600" cy="201600"/>
          </a:xfrm>
          <a:blipFill>
            <a:blip r:embed="rId2"/>
            <a:stretch>
              <a:fillRect/>
            </a:stretch>
          </a:blipFill>
        </p:spPr>
        <p:txBody>
          <a:bodyPr/>
          <a:lstStyle>
            <a:lvl1pPr>
              <a:defRPr sz="100" b="0">
                <a:solidFill>
                  <a:schemeClr val="bg1"/>
                </a:solidFill>
              </a:defRPr>
            </a:lvl1pPr>
          </a:lstStyle>
          <a:p>
            <a:pPr lvl="0"/>
            <a:r>
              <a:rPr lang="da-DK" dirty="0"/>
              <a:t>.</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spTree>
    <p:extLst>
      <p:ext uri="{BB962C8B-B14F-4D97-AF65-F5344CB8AC3E}">
        <p14:creationId xmlns:p14="http://schemas.microsoft.com/office/powerpoint/2010/main" val="7146434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865394" y="311972"/>
            <a:ext cx="6766777" cy="468000"/>
          </a:xfrm>
        </p:spPr>
        <p:txBody>
          <a:bodyPr/>
          <a:lstStyle/>
          <a:p>
            <a:r>
              <a:rPr lang="da-DK"/>
              <a:t>Klik for at redigere i master</a:t>
            </a:r>
            <a:endParaRPr lang="da-DK" dirty="0"/>
          </a:p>
        </p:txBody>
      </p:sp>
      <p:sp>
        <p:nvSpPr>
          <p:cNvPr id="7" name="Pladsholder til tekst 2"/>
          <p:cNvSpPr>
            <a:spLocks noGrp="1"/>
          </p:cNvSpPr>
          <p:nvPr>
            <p:ph type="body" sz="quarter" idx="13"/>
          </p:nvPr>
        </p:nvSpPr>
        <p:spPr>
          <a:xfrm>
            <a:off x="865718" y="1195389"/>
            <a:ext cx="6766453" cy="48863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8112171" y="0"/>
            <a:ext cx="4079828"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0" name="Gruppe 9"/>
          <p:cNvGrpSpPr/>
          <p:nvPr userDrawn="1"/>
        </p:nvGrpSpPr>
        <p:grpSpPr>
          <a:xfrm>
            <a:off x="-3207657" y="1204883"/>
            <a:ext cx="3207657" cy="2221782"/>
            <a:chOff x="-2405743" y="1655465"/>
            <a:chExt cx="2405743" cy="2221782"/>
          </a:xfrm>
        </p:grpSpPr>
        <p:pic>
          <p:nvPicPr>
            <p:cNvPr id="11" name="Billede 10"/>
            <p:cNvPicPr>
              <a:picLocks noChangeAspect="1"/>
            </p:cNvPicPr>
            <p:nvPr userDrawn="1"/>
          </p:nvPicPr>
          <p:blipFill>
            <a:blip r:embed="rId2"/>
            <a:stretch>
              <a:fillRect/>
            </a:stretch>
          </p:blipFill>
          <p:spPr>
            <a:xfrm>
              <a:off x="-1060701" y="3676062"/>
              <a:ext cx="920576" cy="201185"/>
            </a:xfrm>
            <a:prstGeom prst="rect">
              <a:avLst/>
            </a:prstGeom>
          </p:spPr>
        </p:pic>
        <p:sp>
          <p:nvSpPr>
            <p:cNvPr id="12"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15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15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grpSp>
        <p:nvGrpSpPr>
          <p:cNvPr id="19" name="Gruppe 18"/>
          <p:cNvGrpSpPr/>
          <p:nvPr userDrawn="1"/>
        </p:nvGrpSpPr>
        <p:grpSpPr>
          <a:xfrm>
            <a:off x="12201100" y="2276873"/>
            <a:ext cx="2709333" cy="2223411"/>
            <a:chOff x="9150825" y="2171823"/>
            <a:chExt cx="2032000" cy="2223411"/>
          </a:xfrm>
        </p:grpSpPr>
        <p:sp>
          <p:nvSpPr>
            <p:cNvPr id="14"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det lille billede-indsættelsesikon i midten</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af pladsholderen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15"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177801"/>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uppe 78"/>
            <p:cNvGrpSpPr>
              <a:grpSpLocks/>
            </p:cNvGrpSpPr>
            <p:nvPr/>
          </p:nvGrpSpPr>
          <p:grpSpPr bwMode="auto">
            <a:xfrm>
              <a:off x="9305577" y="4016130"/>
              <a:ext cx="330145" cy="379104"/>
              <a:chOff x="1018031" y="5700889"/>
              <a:chExt cx="373412" cy="428773"/>
            </a:xfrm>
          </p:grpSpPr>
          <p:pic>
            <p:nvPicPr>
              <p:cNvPr id="17"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p:nvSpPr>
            <p:spPr bwMode="auto">
              <a:xfrm>
                <a:off x="1023417" y="570054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20" name="Billed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10507" y="1"/>
            <a:ext cx="1907653" cy="1074419"/>
          </a:xfrm>
          <a:prstGeom prst="rect">
            <a:avLst/>
          </a:prstGeom>
        </p:spPr>
      </p:pic>
    </p:spTree>
    <p:extLst>
      <p:ext uri="{BB962C8B-B14F-4D97-AF65-F5344CB8AC3E}">
        <p14:creationId xmlns:p14="http://schemas.microsoft.com/office/powerpoint/2010/main" val="20618734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865394" y="311972"/>
            <a:ext cx="5136324" cy="812772"/>
          </a:xfrm>
        </p:spPr>
        <p:txBody>
          <a:bodyPr/>
          <a:lstStyle/>
          <a:p>
            <a:r>
              <a:rPr lang="da-DK"/>
              <a:t>Klik for at redigere i master</a:t>
            </a:r>
            <a:endParaRPr lang="da-DK" dirty="0"/>
          </a:p>
        </p:txBody>
      </p:sp>
      <p:sp>
        <p:nvSpPr>
          <p:cNvPr id="7" name="Pladsholder til tekst 2"/>
          <p:cNvSpPr>
            <a:spLocks noGrp="1"/>
          </p:cNvSpPr>
          <p:nvPr>
            <p:ph type="body" sz="quarter" idx="13"/>
          </p:nvPr>
        </p:nvSpPr>
        <p:spPr>
          <a:xfrm>
            <a:off x="865717" y="1195389"/>
            <a:ext cx="5136000" cy="48863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481717" y="0"/>
            <a:ext cx="5710283"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9" name="Gruppe 8"/>
          <p:cNvGrpSpPr/>
          <p:nvPr userDrawn="1"/>
        </p:nvGrpSpPr>
        <p:grpSpPr>
          <a:xfrm>
            <a:off x="12201100" y="2276873"/>
            <a:ext cx="2709333" cy="2223411"/>
            <a:chOff x="9150825" y="2171823"/>
            <a:chExt cx="2032000" cy="2223411"/>
          </a:xfrm>
        </p:grpSpPr>
        <p:sp>
          <p:nvSpPr>
            <p:cNvPr id="1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det lille billede-indsættelsesikon i midten</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af pladsholderen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1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177801"/>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uppe 78"/>
            <p:cNvGrpSpPr>
              <a:grpSpLocks/>
            </p:cNvGrpSpPr>
            <p:nvPr/>
          </p:nvGrpSpPr>
          <p:grpSpPr bwMode="auto">
            <a:xfrm>
              <a:off x="9305577" y="4016130"/>
              <a:ext cx="330145" cy="379104"/>
              <a:chOff x="1018031" y="5700889"/>
              <a:chExt cx="373412" cy="428773"/>
            </a:xfrm>
          </p:grpSpPr>
          <p:pic>
            <p:nvPicPr>
              <p:cNvPr id="1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25"/>
              <p:cNvSpPr/>
              <p:nvPr/>
            </p:nvSpPr>
            <p:spPr bwMode="auto">
              <a:xfrm>
                <a:off x="1023417" y="570054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15" name="Gruppe 14"/>
          <p:cNvGrpSpPr/>
          <p:nvPr userDrawn="1"/>
        </p:nvGrpSpPr>
        <p:grpSpPr>
          <a:xfrm>
            <a:off x="-3207657" y="1204883"/>
            <a:ext cx="3207657" cy="2221782"/>
            <a:chOff x="-2405743" y="1655465"/>
            <a:chExt cx="2405743" cy="2221782"/>
          </a:xfrm>
        </p:grpSpPr>
        <p:pic>
          <p:nvPicPr>
            <p:cNvPr id="16" name="Billede 15"/>
            <p:cNvPicPr>
              <a:picLocks noChangeAspect="1"/>
            </p:cNvPicPr>
            <p:nvPr userDrawn="1"/>
          </p:nvPicPr>
          <p:blipFill>
            <a:blip r:embed="rId4"/>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15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15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12000" y="6020"/>
            <a:ext cx="1886280" cy="1062381"/>
          </a:xfrm>
          <a:prstGeom prst="rect">
            <a:avLst/>
          </a:prstGeom>
        </p:spPr>
      </p:pic>
    </p:spTree>
    <p:extLst>
      <p:ext uri="{BB962C8B-B14F-4D97-AF65-F5344CB8AC3E}">
        <p14:creationId xmlns:p14="http://schemas.microsoft.com/office/powerpoint/2010/main" val="3691384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49" y="0"/>
            <a:ext cx="4080000"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6000" y="0"/>
            <a:ext cx="4080000" cy="6858000"/>
          </a:xfrm>
          <a:solidFill>
            <a:schemeClr val="accent1"/>
          </a:solidFill>
          <a:ln>
            <a:noFill/>
          </a:ln>
        </p:spPr>
        <p:txBody>
          <a:bodyPr tIns="144000"/>
          <a:lstStyle>
            <a:lvl1pPr algn="ctr">
              <a:defRPr sz="13400" b="1">
                <a:solidFill>
                  <a:schemeClr val="accent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40255" y="0"/>
            <a:ext cx="4080000" cy="6858000"/>
          </a:xfrm>
          <a:solidFill>
            <a:schemeClr val="accent2"/>
          </a:solid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49" y="2179638"/>
            <a:ext cx="4080000" cy="1897062"/>
          </a:xfrm>
        </p:spPr>
        <p:txBody>
          <a:bodyPr lIns="360000" rIns="360000"/>
          <a:lstStyle>
            <a:lvl1pPr>
              <a:lnSpc>
                <a:spcPct val="99000"/>
              </a:lnSpc>
              <a:defRPr sz="2000"/>
            </a:lvl1pPr>
            <a:lvl5pPr>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7" name="Pladsholder til tekst 5"/>
          <p:cNvSpPr>
            <a:spLocks noGrp="1"/>
          </p:cNvSpPr>
          <p:nvPr>
            <p:ph type="body" sz="quarter" idx="17"/>
          </p:nvPr>
        </p:nvSpPr>
        <p:spPr>
          <a:xfrm>
            <a:off x="4056000" y="2179638"/>
            <a:ext cx="4080000" cy="1897062"/>
          </a:xfrm>
        </p:spPr>
        <p:txBody>
          <a:bodyPr lIns="360000" rIns="360000"/>
          <a:lstStyle>
            <a:lvl1pPr>
              <a:lnSpc>
                <a:spcPct val="99000"/>
              </a:lnSpc>
              <a:defRPr sz="20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6"/>
          <p:cNvSpPr>
            <a:spLocks noGrp="1"/>
          </p:cNvSpPr>
          <p:nvPr>
            <p:ph type="body" sz="quarter" idx="18"/>
          </p:nvPr>
        </p:nvSpPr>
        <p:spPr>
          <a:xfrm>
            <a:off x="8140255" y="2179638"/>
            <a:ext cx="4080000" cy="1897062"/>
          </a:xfrm>
        </p:spPr>
        <p:txBody>
          <a:bodyPr lIns="360000" rIns="360000"/>
          <a:lstStyle>
            <a:lvl1pPr>
              <a:lnSpc>
                <a:spcPct val="99000"/>
              </a:lnSpc>
              <a:defRPr sz="2000"/>
            </a:lvl1pPr>
            <a:lvl5pPr>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pic>
        <p:nvPicPr>
          <p:cNvPr id="20" name="Billed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0508" y="0"/>
            <a:ext cx="1907656" cy="1074420"/>
          </a:xfrm>
          <a:prstGeom prst="rect">
            <a:avLst/>
          </a:prstGeom>
        </p:spPr>
      </p:pic>
    </p:spTree>
    <p:extLst>
      <p:ext uri="{BB962C8B-B14F-4D97-AF65-F5344CB8AC3E}">
        <p14:creationId xmlns:p14="http://schemas.microsoft.com/office/powerpoint/2010/main" val="1397955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9" y="0"/>
            <a:ext cx="4080000"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9" y="2179638"/>
            <a:ext cx="4080000" cy="1897062"/>
          </a:xfrm>
        </p:spPr>
        <p:txBody>
          <a:bodyPr lIns="360000" rIns="360000"/>
          <a:lstStyle>
            <a:lvl1pPr>
              <a:lnSpc>
                <a:spcPct val="99000"/>
              </a:lnSpc>
              <a:defRPr sz="2000"/>
            </a:lvl1pPr>
            <a:lvl5pPr>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4056184" y="0"/>
            <a:ext cx="8135816"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pic>
        <p:nvPicPr>
          <p:cNvPr id="13" name="Bille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0508" y="0"/>
            <a:ext cx="1907656" cy="1074420"/>
          </a:xfrm>
          <a:prstGeom prst="rect">
            <a:avLst/>
          </a:prstGeom>
        </p:spPr>
      </p:pic>
      <p:grpSp>
        <p:nvGrpSpPr>
          <p:cNvPr id="14" name="Gruppe 13"/>
          <p:cNvGrpSpPr/>
          <p:nvPr userDrawn="1"/>
        </p:nvGrpSpPr>
        <p:grpSpPr>
          <a:xfrm>
            <a:off x="12201100" y="2276873"/>
            <a:ext cx="2709333" cy="2223411"/>
            <a:chOff x="9150825" y="2171823"/>
            <a:chExt cx="2032000" cy="2223411"/>
          </a:xfrm>
        </p:grpSpPr>
        <p:sp>
          <p:nvSpPr>
            <p:cNvPr id="15"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det lille billede-indsættelsesikon i midten</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af pladsholderen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16"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177801"/>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uppe 78"/>
            <p:cNvGrpSpPr>
              <a:grpSpLocks/>
            </p:cNvGrpSpPr>
            <p:nvPr/>
          </p:nvGrpSpPr>
          <p:grpSpPr bwMode="auto">
            <a:xfrm>
              <a:off x="9305577" y="4016130"/>
              <a:ext cx="330145" cy="379104"/>
              <a:chOff x="1018031" y="5700889"/>
              <a:chExt cx="373412" cy="428773"/>
            </a:xfrm>
          </p:grpSpPr>
          <p:pic>
            <p:nvPicPr>
              <p:cNvPr id="18"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25"/>
              <p:cNvSpPr/>
              <p:nvPr/>
            </p:nvSpPr>
            <p:spPr bwMode="auto">
              <a:xfrm>
                <a:off x="1023417" y="570054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2916640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9" y="0"/>
            <a:ext cx="4080000" cy="6858000"/>
          </a:xfrm>
          <a:solidFill>
            <a:schemeClr val="accent1"/>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9" y="2179638"/>
            <a:ext cx="4080000"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4056184" y="0"/>
            <a:ext cx="8135816"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sp>
        <p:nvSpPr>
          <p:cNvPr id="9" name="Pladsholder logo"/>
          <p:cNvSpPr>
            <a:spLocks noGrp="1"/>
          </p:cNvSpPr>
          <p:nvPr>
            <p:ph type="body" sz="quarter" idx="21" hasCustomPrompt="1"/>
          </p:nvPr>
        </p:nvSpPr>
        <p:spPr>
          <a:xfrm>
            <a:off x="865195" y="6378872"/>
            <a:ext cx="297600" cy="201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12" name="Bille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2132" y="0"/>
            <a:ext cx="1907656" cy="1074420"/>
          </a:xfrm>
          <a:prstGeom prst="rect">
            <a:avLst/>
          </a:prstGeom>
        </p:spPr>
      </p:pic>
      <p:grpSp>
        <p:nvGrpSpPr>
          <p:cNvPr id="13" name="Gruppe 12"/>
          <p:cNvGrpSpPr/>
          <p:nvPr userDrawn="1"/>
        </p:nvGrpSpPr>
        <p:grpSpPr>
          <a:xfrm>
            <a:off x="12201100" y="2276873"/>
            <a:ext cx="2709333" cy="2223411"/>
            <a:chOff x="9150825" y="2171823"/>
            <a:chExt cx="2032000" cy="2223411"/>
          </a:xfrm>
        </p:grpSpPr>
        <p:sp>
          <p:nvSpPr>
            <p:cNvPr id="14"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det lille billede-indsættelsesikon i midten</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af pladsholderen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15"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9315" y="3177801"/>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uppe 78"/>
            <p:cNvGrpSpPr>
              <a:grpSpLocks/>
            </p:cNvGrpSpPr>
            <p:nvPr/>
          </p:nvGrpSpPr>
          <p:grpSpPr bwMode="auto">
            <a:xfrm>
              <a:off x="9305577" y="4016130"/>
              <a:ext cx="330145" cy="379104"/>
              <a:chOff x="1018031" y="5700889"/>
              <a:chExt cx="373412" cy="428773"/>
            </a:xfrm>
          </p:grpSpPr>
          <p:pic>
            <p:nvPicPr>
              <p:cNvPr id="17"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p:nvSpPr>
            <p:spPr bwMode="auto">
              <a:xfrm>
                <a:off x="1023417" y="570054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0071157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6000" y="0"/>
            <a:ext cx="813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hasCustomPrompt="1"/>
          </p:nvPr>
        </p:nvSpPr>
        <p:spPr>
          <a:xfrm>
            <a:off x="863600" y="311151"/>
            <a:ext cx="2928144" cy="5770562"/>
          </a:xfrm>
        </p:spPr>
        <p:txBody>
          <a:bodyPr/>
          <a:lstStyle>
            <a:lvl1pPr>
              <a:lnSpc>
                <a:spcPct val="94000"/>
              </a:lnSpc>
              <a:defRPr sz="1500" baseline="0">
                <a:solidFill>
                  <a:srgbClr val="003127"/>
                </a:solidFill>
              </a:defRPr>
            </a:lvl1pPr>
            <a:lvl2pPr marL="0" indent="0">
              <a:lnSpc>
                <a:spcPct val="94000"/>
              </a:lnSpc>
              <a:buFont typeface="Arial" panose="020B0604020202020204" pitchFamily="34" charset="0"/>
              <a:buChar char="​"/>
              <a:defRPr sz="1500"/>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921716" y="1195389"/>
            <a:ext cx="6404568" cy="4886325"/>
          </a:xfrm>
          <a:noFill/>
        </p:spPr>
        <p:txBody>
          <a:bodyPr lIns="0" tIns="0"/>
          <a:lstStyle>
            <a:lvl1pPr>
              <a:lnSpc>
                <a:spcPct val="94000"/>
              </a:lnSpc>
              <a:defRPr sz="1500"/>
            </a:lvl1pPr>
            <a:lvl2pPr>
              <a:lnSpc>
                <a:spcPct val="94000"/>
              </a:lnSpc>
              <a:defRPr sz="15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3" name="Gruppe 12"/>
          <p:cNvGrpSpPr/>
          <p:nvPr userDrawn="1"/>
        </p:nvGrpSpPr>
        <p:grpSpPr>
          <a:xfrm>
            <a:off x="-3207657" y="311151"/>
            <a:ext cx="3207657"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5" name="Rectangle 5"/>
            <p:cNvSpPr/>
            <p:nvPr userDrawn="1"/>
          </p:nvSpPr>
          <p:spPr bwMode="auto">
            <a:xfrm>
              <a:off x="-2405743" y="1655465"/>
              <a:ext cx="2405743" cy="16619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15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15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15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6" name="Billed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2000" y="5777866"/>
            <a:ext cx="1917803" cy="1080135"/>
          </a:xfrm>
          <a:prstGeom prst="rect">
            <a:avLst/>
          </a:prstGeom>
        </p:spPr>
      </p:pic>
    </p:spTree>
    <p:extLst>
      <p:ext uri="{BB962C8B-B14F-4D97-AF65-F5344CB8AC3E}">
        <p14:creationId xmlns:p14="http://schemas.microsoft.com/office/powerpoint/2010/main" val="61702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hasCustomPrompt="1"/>
          </p:nvPr>
        </p:nvSpPr>
        <p:spPr>
          <a:xfrm>
            <a:off x="863600" y="311151"/>
            <a:ext cx="2928144" cy="5770562"/>
          </a:xfrm>
        </p:spPr>
        <p:txBody>
          <a:bodyPr/>
          <a:lstStyle>
            <a:lvl1pPr>
              <a:lnSpc>
                <a:spcPct val="94000"/>
              </a:lnSpc>
              <a:defRPr sz="1500">
                <a:solidFill>
                  <a:srgbClr val="003127"/>
                </a:solidFill>
              </a:defRPr>
            </a:lvl1pPr>
            <a:lvl2pPr marL="0" indent="0">
              <a:lnSpc>
                <a:spcPct val="94000"/>
              </a:lnSpc>
              <a:buFont typeface="Arial" panose="020B0604020202020204" pitchFamily="34" charset="0"/>
              <a:buChar char="​"/>
              <a:defRPr sz="1500"/>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indhold 2"/>
          <p:cNvSpPr>
            <a:spLocks noGrp="1"/>
          </p:cNvSpPr>
          <p:nvPr>
            <p:ph sz="quarter" idx="14" hasCustomPrompt="1"/>
          </p:nvPr>
        </p:nvSpPr>
        <p:spPr>
          <a:xfrm>
            <a:off x="4921716" y="1195389"/>
            <a:ext cx="6404568" cy="4886325"/>
          </a:xfrm>
          <a:noFill/>
        </p:spPr>
        <p:txBody>
          <a:bodyPr lIns="0" tIns="0"/>
          <a:lstStyle>
            <a:lvl1pPr>
              <a:lnSpc>
                <a:spcPct val="94000"/>
              </a:lnSpc>
              <a:defRPr sz="1500"/>
            </a:lvl1pPr>
            <a:lvl2pPr>
              <a:lnSpc>
                <a:spcPct val="94000"/>
              </a:lnSpc>
              <a:defRPr sz="15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pic>
        <p:nvPicPr>
          <p:cNvPr id="8" name="Billede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5195" y="6380524"/>
            <a:ext cx="299720" cy="199948"/>
          </a:xfrm>
          <a:prstGeom prst="rect">
            <a:avLst/>
          </a:prstGeom>
        </p:spPr>
      </p:pic>
      <p:pic>
        <p:nvPicPr>
          <p:cNvPr id="17" name="Bille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2000" y="5777866"/>
            <a:ext cx="1917803" cy="1080135"/>
          </a:xfrm>
          <a:prstGeom prst="rect">
            <a:avLst/>
          </a:prstGeom>
        </p:spPr>
      </p:pic>
      <p:grpSp>
        <p:nvGrpSpPr>
          <p:cNvPr id="13" name="Gruppe 12"/>
          <p:cNvGrpSpPr/>
          <p:nvPr userDrawn="1"/>
        </p:nvGrpSpPr>
        <p:grpSpPr>
          <a:xfrm>
            <a:off x="-3207657" y="311151"/>
            <a:ext cx="3207657" cy="2052668"/>
            <a:chOff x="-2405743" y="1655465"/>
            <a:chExt cx="2405743" cy="2052668"/>
          </a:xfrm>
        </p:grpSpPr>
        <p:pic>
          <p:nvPicPr>
            <p:cNvPr id="18" name="Billede 17"/>
            <p:cNvPicPr>
              <a:picLocks noChangeAspect="1"/>
            </p:cNvPicPr>
            <p:nvPr userDrawn="1"/>
          </p:nvPicPr>
          <p:blipFill>
            <a:blip r:embed="rId4"/>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6619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15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15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15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57351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a:t>Rediger typografien i masterens</a:t>
            </a:r>
          </a:p>
        </p:txBody>
      </p:sp>
      <p:sp>
        <p:nvSpPr>
          <p:cNvPr id="8" name="Pladsholder til tekst 2"/>
          <p:cNvSpPr>
            <a:spLocks noGrp="1"/>
          </p:cNvSpPr>
          <p:nvPr>
            <p:ph type="body" sz="quarter" idx="13" hasCustomPrompt="1"/>
          </p:nvPr>
        </p:nvSpPr>
        <p:spPr>
          <a:xfrm>
            <a:off x="9582095" y="5026816"/>
            <a:ext cx="2250586"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 name="Pladsholder til dato 1" hidden="1"/>
          <p:cNvSpPr>
            <a:spLocks noGrp="1"/>
          </p:cNvSpPr>
          <p:nvPr>
            <p:ph type="dt" sz="half" idx="14"/>
          </p:nvPr>
        </p:nvSpPr>
        <p:spPr/>
        <p:txBody>
          <a:bodyPr/>
          <a:lstStyle/>
          <a:p>
            <a:endParaRPr lang="da-DK" dirty="0"/>
          </a:p>
        </p:txBody>
      </p:sp>
      <p:sp>
        <p:nvSpPr>
          <p:cNvPr id="3" name="Pladsholder til sidefod 2"/>
          <p:cNvSpPr>
            <a:spLocks noGrp="1"/>
          </p:cNvSpPr>
          <p:nvPr>
            <p:ph type="ftr" sz="quarter" idx="15"/>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6"/>
          </p:nvPr>
        </p:nvSpPr>
        <p:spPr/>
        <p:txBody>
          <a:body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25503503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p:nvPr>
        </p:nvSpPr>
        <p:spPr>
          <a:xfrm>
            <a:off x="863600" y="311151"/>
            <a:ext cx="2928144" cy="5770562"/>
          </a:xfrm>
        </p:spPr>
        <p:txBody>
          <a:bodyPr/>
          <a:lstStyle>
            <a:lvl1pPr>
              <a:lnSpc>
                <a:spcPct val="94000"/>
              </a:lnSpc>
              <a:defRPr sz="1500">
                <a:solidFill>
                  <a:schemeClr val="bg1"/>
                </a:solidFill>
              </a:defRPr>
            </a:lvl1pPr>
            <a:lvl2pPr marL="216000" indent="-216000">
              <a:lnSpc>
                <a:spcPct val="94000"/>
              </a:lnSpc>
              <a:buFont typeface="Arial" panose="020B0604020202020204" pitchFamily="34" charset="0"/>
              <a:buChar char="•"/>
              <a:defRPr sz="1500">
                <a:solidFill>
                  <a:schemeClr val="bg1"/>
                </a:solidFill>
              </a:defRPr>
            </a:lvl2pPr>
            <a:lvl3pPr marL="432000" indent="-216000">
              <a:buFont typeface="Arial" panose="020B0604020202020204" pitchFamily="34" charset="0"/>
              <a:buChar char="•"/>
              <a:defRPr>
                <a:solidFill>
                  <a:schemeClr val="bg1"/>
                </a:solidFill>
              </a:defRPr>
            </a:lvl3pPr>
            <a:lvl4pPr marL="648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indhold 2"/>
          <p:cNvSpPr>
            <a:spLocks noGrp="1"/>
          </p:cNvSpPr>
          <p:nvPr>
            <p:ph sz="quarter" idx="14" hasCustomPrompt="1"/>
          </p:nvPr>
        </p:nvSpPr>
        <p:spPr>
          <a:xfrm>
            <a:off x="4921716" y="1195389"/>
            <a:ext cx="6404568" cy="4886325"/>
          </a:xfrm>
          <a:noFill/>
        </p:spPr>
        <p:txBody>
          <a:bodyPr lIns="0" tIns="0"/>
          <a:lstStyle>
            <a:lvl1pPr>
              <a:lnSpc>
                <a:spcPct val="94000"/>
              </a:lnSpc>
              <a:defRPr sz="1500">
                <a:solidFill>
                  <a:schemeClr val="bg1"/>
                </a:solidFill>
              </a:defRPr>
            </a:lvl1pPr>
            <a:lvl2pPr>
              <a:lnSpc>
                <a:spcPct val="94000"/>
              </a:lnSpc>
              <a:defRPr sz="15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sp>
        <p:nvSpPr>
          <p:cNvPr id="10" name="Pladsholder logo"/>
          <p:cNvSpPr>
            <a:spLocks noGrp="1"/>
          </p:cNvSpPr>
          <p:nvPr>
            <p:ph type="body" sz="quarter" idx="21" hasCustomPrompt="1"/>
          </p:nvPr>
        </p:nvSpPr>
        <p:spPr>
          <a:xfrm>
            <a:off x="865195" y="6378872"/>
            <a:ext cx="297600" cy="201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15" name="Billed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2000" y="5776799"/>
            <a:ext cx="1918208" cy="1080363"/>
          </a:xfrm>
          <a:prstGeom prst="rect">
            <a:avLst/>
          </a:prstGeom>
        </p:spPr>
      </p:pic>
      <p:grpSp>
        <p:nvGrpSpPr>
          <p:cNvPr id="16" name="Gruppe 15"/>
          <p:cNvGrpSpPr/>
          <p:nvPr userDrawn="1"/>
        </p:nvGrpSpPr>
        <p:grpSpPr>
          <a:xfrm>
            <a:off x="-3207657" y="311151"/>
            <a:ext cx="3207657" cy="2052668"/>
            <a:chOff x="-2405743" y="1655465"/>
            <a:chExt cx="2405743" cy="2052668"/>
          </a:xfrm>
        </p:grpSpPr>
        <p:pic>
          <p:nvPicPr>
            <p:cNvPr id="17" name="Billede 16"/>
            <p:cNvPicPr>
              <a:picLocks noChangeAspect="1"/>
            </p:cNvPicPr>
            <p:nvPr userDrawn="1"/>
          </p:nvPicPr>
          <p:blipFill>
            <a:blip r:embed="rId4"/>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6619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hvid</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15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15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indryk</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 15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702387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863600" y="311151"/>
            <a:ext cx="4080272"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indhold 2"/>
          <p:cNvSpPr>
            <a:spLocks noGrp="1"/>
          </p:cNvSpPr>
          <p:nvPr>
            <p:ph sz="quarter" idx="14" hasCustomPrompt="1"/>
          </p:nvPr>
        </p:nvSpPr>
        <p:spPr>
          <a:xfrm>
            <a:off x="6095999" y="311151"/>
            <a:ext cx="5230284"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2000" y="1"/>
            <a:ext cx="1918208" cy="1080363"/>
          </a:xfrm>
          <a:prstGeom prst="rect">
            <a:avLst/>
          </a:prstGeom>
        </p:spPr>
      </p:pic>
    </p:spTree>
    <p:extLst>
      <p:ext uri="{BB962C8B-B14F-4D97-AF65-F5344CB8AC3E}">
        <p14:creationId xmlns:p14="http://schemas.microsoft.com/office/powerpoint/2010/main" val="13949946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dato 2" hidden="1"/>
          <p:cNvSpPr>
            <a:spLocks noGrp="1"/>
          </p:cNvSpPr>
          <p:nvPr>
            <p:ph type="dt" sz="half" idx="10"/>
          </p:nvPr>
        </p:nvSpPr>
        <p:spPr>
          <a:xfrm>
            <a:off x="13326564" y="6398800"/>
            <a:ext cx="2844800" cy="365125"/>
          </a:xfrm>
          <a:prstGeom prst="rect">
            <a:avLst/>
          </a:prstGeom>
        </p:spPr>
        <p:txBody>
          <a:bodyPr/>
          <a:lstStyle/>
          <a:p>
            <a:endParaRPr lang="da-DK" dirty="0"/>
          </a:p>
        </p:txBody>
      </p:sp>
      <p:sp>
        <p:nvSpPr>
          <p:cNvPr id="4" name="Pladsholder til sidefod 3"/>
          <p:cNvSpPr>
            <a:spLocks noGrp="1"/>
          </p:cNvSpPr>
          <p:nvPr>
            <p:ph type="ftr" sz="quarter" idx="11"/>
          </p:nvPr>
        </p:nvSpPr>
        <p:spPr/>
        <p:txBody>
          <a:bodyPr/>
          <a:lstStyle/>
          <a:p>
            <a:r>
              <a:rPr lang="da-DK"/>
              <a:t>/ Miljøstyrelsen / Styrket affaldstilsyn og klassificering</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2872337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hidden="1"/>
          <p:cNvSpPr>
            <a:spLocks noGrp="1"/>
          </p:cNvSpPr>
          <p:nvPr>
            <p:ph type="dt" sz="half" idx="10"/>
          </p:nvPr>
        </p:nvSpPr>
        <p:spPr>
          <a:xfrm>
            <a:off x="13326564" y="6398800"/>
            <a:ext cx="2844800" cy="365125"/>
          </a:xfrm>
          <a:prstGeom prst="rect">
            <a:avLst/>
          </a:prstGeom>
        </p:spPr>
        <p:txBody>
          <a:bodyPr/>
          <a:lstStyle/>
          <a:p>
            <a:endParaRPr lang="da-DK" dirty="0"/>
          </a:p>
        </p:txBody>
      </p:sp>
      <p:sp>
        <p:nvSpPr>
          <p:cNvPr id="3" name="Pladsholder til sidefod 2"/>
          <p:cNvSpPr>
            <a:spLocks noGrp="1"/>
          </p:cNvSpPr>
          <p:nvPr>
            <p:ph type="ftr" sz="quarter" idx="11"/>
          </p:nvPr>
        </p:nvSpPr>
        <p:spPr/>
        <p:txBody>
          <a:bodyPr/>
          <a:lstStyle/>
          <a:p>
            <a:r>
              <a:rPr lang="da-DK"/>
              <a:t>/ Miljøstyrelsen / Styrket affaldstilsyn og klassificering</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5796962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11" name="Pladsholder til tekst 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Rediger typografien i masterens</a:t>
            </a:r>
          </a:p>
        </p:txBody>
      </p:sp>
      <p:sp>
        <p:nvSpPr>
          <p:cNvPr id="16" name="Pladsholder til tekst 2"/>
          <p:cNvSpPr>
            <a:spLocks noGrp="1"/>
          </p:cNvSpPr>
          <p:nvPr>
            <p:ph type="body" sz="quarter" idx="11" hasCustomPrompt="1"/>
          </p:nvPr>
        </p:nvSpPr>
        <p:spPr>
          <a:xfrm>
            <a:off x="9580648" y="5229200"/>
            <a:ext cx="2251259"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80648" y="5961288"/>
            <a:ext cx="2251259"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2770" y="5780918"/>
            <a:ext cx="2249411"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sp>
        <p:nvSpPr>
          <p:cNvPr id="23" name="Pladsholder til sidefod 22" hidden="1"/>
          <p:cNvSpPr>
            <a:spLocks noGrp="1"/>
          </p:cNvSpPr>
          <p:nvPr>
            <p:ph type="ftr" sz="quarter" idx="15"/>
          </p:nvPr>
        </p:nvSpPr>
        <p:spPr>
          <a:xfrm>
            <a:off x="1530747" y="7692037"/>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7"/>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9" name="AutoShape 4"/>
          <p:cNvSpPr>
            <a:spLocks/>
          </p:cNvSpPr>
          <p:nvPr userDrawn="1"/>
        </p:nvSpPr>
        <p:spPr bwMode="gray">
          <a:xfrm>
            <a:off x="12192001" y="16587"/>
            <a:ext cx="1754916"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grpSp>
        <p:nvGrpSpPr>
          <p:cNvPr id="10" name="Gruppe 9"/>
          <p:cNvGrpSpPr/>
          <p:nvPr userDrawn="1"/>
        </p:nvGrpSpPr>
        <p:grpSpPr>
          <a:xfrm>
            <a:off x="-1710484" y="4763280"/>
            <a:ext cx="1705046" cy="2095705"/>
            <a:chOff x="-1710039" y="4763279"/>
            <a:chExt cx="1704602" cy="2095705"/>
          </a:xfrm>
        </p:grpSpPr>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7" name="Billede 6"/>
            <p:cNvPicPr>
              <a:picLocks noChangeAspect="1"/>
            </p:cNvPicPr>
            <p:nvPr userDrawn="1"/>
          </p:nvPicPr>
          <p:blipFill>
            <a:blip r:embed="rId2"/>
            <a:stretch>
              <a:fillRect/>
            </a:stretch>
          </p:blipFill>
          <p:spPr>
            <a:xfrm>
              <a:off x="-1710039" y="5814954"/>
              <a:ext cx="1562235" cy="1044030"/>
            </a:xfrm>
            <a:prstGeom prst="rect">
              <a:avLst/>
            </a:prstGeom>
          </p:spPr>
        </p:pic>
        <p:sp>
          <p:nvSpPr>
            <p:cNvPr id="26" name="Rectangle 6"/>
            <p:cNvSpPr/>
            <p:nvPr userDrawn="1"/>
          </p:nvSpPr>
          <p:spPr>
            <a:xfrm>
              <a:off x="-1399201" y="6000276"/>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sp>
        <p:nvSpPr>
          <p:cNvPr id="2" name="Tekstfelt 1"/>
          <p:cNvSpPr txBox="1"/>
          <p:nvPr userDrawn="1"/>
        </p:nvSpPr>
        <p:spPr>
          <a:xfrm>
            <a:off x="-2056135" y="1196589"/>
            <a:ext cx="2054877"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pic>
        <p:nvPicPr>
          <p:cNvPr id="4" name="Picture 3">
            <a:extLst>
              <a:ext uri="{FF2B5EF4-FFF2-40B4-BE49-F238E27FC236}">
                <a16:creationId xmlns:a16="http://schemas.microsoft.com/office/drawing/2014/main" id="{5B271632-D7BC-4F0A-89EB-D2D8351F21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2959" y="341836"/>
            <a:ext cx="2631506" cy="574279"/>
          </a:xfrm>
          <a:prstGeom prst="rect">
            <a:avLst/>
          </a:prstGeom>
        </p:spPr>
      </p:pic>
      <p:pic>
        <p:nvPicPr>
          <p:cNvPr id="5" name="Picture 4">
            <a:extLst>
              <a:ext uri="{FF2B5EF4-FFF2-40B4-BE49-F238E27FC236}">
                <a16:creationId xmlns:a16="http://schemas.microsoft.com/office/drawing/2014/main" id="{ADC64594-E60E-411D-B6D9-E1C243817A96}"/>
              </a:ext>
            </a:extLst>
          </p:cNvPr>
          <p:cNvPicPr>
            <a:picLocks noChangeAspect="1"/>
          </p:cNvPicPr>
          <p:nvPr userDrawn="1"/>
        </p:nvPicPr>
        <p:blipFill>
          <a:blip r:embed="rId4"/>
          <a:stretch>
            <a:fillRect/>
          </a:stretch>
        </p:blipFill>
        <p:spPr>
          <a:xfrm>
            <a:off x="-1980100" y="1"/>
            <a:ext cx="1837697" cy="1033435"/>
          </a:xfrm>
          <a:prstGeom prst="rect">
            <a:avLst/>
          </a:prstGeom>
        </p:spPr>
      </p:pic>
    </p:spTree>
    <p:extLst>
      <p:ext uri="{BB962C8B-B14F-4D97-AF65-F5344CB8AC3E}">
        <p14:creationId xmlns:p14="http://schemas.microsoft.com/office/powerpoint/2010/main" val="10430390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3" name="Rektangel baggrund"/>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11" name="Pladsholder til tekst 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a:t>Rediger typografien i masterens</a:t>
            </a:r>
          </a:p>
        </p:txBody>
      </p:sp>
      <p:sp>
        <p:nvSpPr>
          <p:cNvPr id="16" name="Pladsholder til tekst 2"/>
          <p:cNvSpPr>
            <a:spLocks noGrp="1"/>
          </p:cNvSpPr>
          <p:nvPr>
            <p:ph type="body" sz="quarter" idx="11" hasCustomPrompt="1"/>
          </p:nvPr>
        </p:nvSpPr>
        <p:spPr>
          <a:xfrm>
            <a:off x="9580648" y="5229200"/>
            <a:ext cx="2251259" cy="54423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80648" y="5961288"/>
            <a:ext cx="2251259"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2770" y="5780918"/>
            <a:ext cx="2249411"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sp>
        <p:nvSpPr>
          <p:cNvPr id="23" name="Pladsholder til sidefod 22" hidden="1"/>
          <p:cNvSpPr>
            <a:spLocks noGrp="1"/>
          </p:cNvSpPr>
          <p:nvPr>
            <p:ph type="ftr" sz="quarter" idx="15"/>
          </p:nvPr>
        </p:nvSpPr>
        <p:spPr>
          <a:xfrm>
            <a:off x="1530747" y="7692037"/>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7"/>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grpSp>
        <p:nvGrpSpPr>
          <p:cNvPr id="10" name="Gruppe 9"/>
          <p:cNvGrpSpPr/>
          <p:nvPr userDrawn="1"/>
        </p:nvGrpSpPr>
        <p:grpSpPr>
          <a:xfrm>
            <a:off x="-1710484" y="4763280"/>
            <a:ext cx="1705046" cy="2095705"/>
            <a:chOff x="-1710039" y="4763279"/>
            <a:chExt cx="1704602" cy="2095705"/>
          </a:xfrm>
        </p:grpSpPr>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7" name="Billede 6"/>
            <p:cNvPicPr>
              <a:picLocks noChangeAspect="1"/>
            </p:cNvPicPr>
            <p:nvPr userDrawn="1"/>
          </p:nvPicPr>
          <p:blipFill>
            <a:blip r:embed="rId2"/>
            <a:stretch>
              <a:fillRect/>
            </a:stretch>
          </p:blipFill>
          <p:spPr>
            <a:xfrm>
              <a:off x="-1710039" y="5814954"/>
              <a:ext cx="1562235" cy="1044030"/>
            </a:xfrm>
            <a:prstGeom prst="rect">
              <a:avLst/>
            </a:prstGeom>
          </p:spPr>
        </p:pic>
        <p:sp>
          <p:nvSpPr>
            <p:cNvPr id="26" name="Rectangle 6"/>
            <p:cNvSpPr/>
            <p:nvPr userDrawn="1"/>
          </p:nvSpPr>
          <p:spPr>
            <a:xfrm>
              <a:off x="-1399201" y="6000276"/>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pic>
        <p:nvPicPr>
          <p:cNvPr id="14" name="Picture 13">
            <a:extLst>
              <a:ext uri="{FF2B5EF4-FFF2-40B4-BE49-F238E27FC236}">
                <a16:creationId xmlns:a16="http://schemas.microsoft.com/office/drawing/2014/main" id="{70C7178A-65A0-41B4-88B2-339C8A1D3A7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4544" y="341836"/>
            <a:ext cx="2631503" cy="574279"/>
          </a:xfrm>
          <a:prstGeom prst="rect">
            <a:avLst/>
          </a:prstGeom>
        </p:spPr>
      </p:pic>
    </p:spTree>
    <p:extLst>
      <p:ext uri="{BB962C8B-B14F-4D97-AF65-F5344CB8AC3E}">
        <p14:creationId xmlns:p14="http://schemas.microsoft.com/office/powerpoint/2010/main" val="642235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1" y="0"/>
            <a:ext cx="12192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Rediger typografien i masterens</a:t>
            </a:r>
          </a:p>
        </p:txBody>
      </p:sp>
      <p:sp>
        <p:nvSpPr>
          <p:cNvPr id="30" name="Pladsholder til tekst 2"/>
          <p:cNvSpPr>
            <a:spLocks noGrp="1"/>
          </p:cNvSpPr>
          <p:nvPr>
            <p:ph type="body" sz="quarter" idx="11" hasCustomPrompt="1"/>
          </p:nvPr>
        </p:nvSpPr>
        <p:spPr>
          <a:xfrm>
            <a:off x="9580648" y="5229200"/>
            <a:ext cx="2251259"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80648" y="5961288"/>
            <a:ext cx="2251259"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2770" y="5780918"/>
            <a:ext cx="2249411"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sp>
        <p:nvSpPr>
          <p:cNvPr id="3" name="Pladsholder logo"/>
          <p:cNvSpPr>
            <a:spLocks noGrp="1"/>
          </p:cNvSpPr>
          <p:nvPr>
            <p:ph type="body" sz="quarter" idx="18" hasCustomPrompt="1"/>
          </p:nvPr>
        </p:nvSpPr>
        <p:spPr>
          <a:xfrm>
            <a:off x="9679307" y="346834"/>
            <a:ext cx="2626742" cy="569280"/>
          </a:xfrm>
          <a:blipFill>
            <a:blip r:embed="rId2"/>
            <a:stretch>
              <a:fillRect/>
            </a:stretch>
          </a:blipFill>
        </p:spPr>
        <p:txBody>
          <a:bodyPr/>
          <a:lstStyle>
            <a:lvl1pPr>
              <a:defRPr sz="100" b="0">
                <a:solidFill>
                  <a:schemeClr val="tx1"/>
                </a:solidFill>
              </a:defRPr>
            </a:lvl1pPr>
          </a:lstStyle>
          <a:p>
            <a:pPr lvl="0"/>
            <a:r>
              <a:rPr lang="da-DK" dirty="0"/>
              <a:t>.</a:t>
            </a:r>
          </a:p>
        </p:txBody>
      </p:sp>
      <p:sp>
        <p:nvSpPr>
          <p:cNvPr id="23" name="Pladsholder til sidefod 22" hidden="1"/>
          <p:cNvSpPr>
            <a:spLocks noGrp="1"/>
          </p:cNvSpPr>
          <p:nvPr>
            <p:ph type="ftr" sz="quarter" idx="15"/>
          </p:nvPr>
        </p:nvSpPr>
        <p:spPr>
          <a:xfrm>
            <a:off x="1530747" y="7692037"/>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7"/>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pic>
        <p:nvPicPr>
          <p:cNvPr id="29" name="Billed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515" y="0"/>
            <a:ext cx="1843475" cy="1037417"/>
          </a:xfrm>
          <a:prstGeom prst="rect">
            <a:avLst/>
          </a:prstGeom>
        </p:spPr>
      </p:pic>
      <p:grpSp>
        <p:nvGrpSpPr>
          <p:cNvPr id="34" name="Gruppe 33"/>
          <p:cNvGrpSpPr/>
          <p:nvPr userDrawn="1"/>
        </p:nvGrpSpPr>
        <p:grpSpPr>
          <a:xfrm>
            <a:off x="-1710484" y="4763280"/>
            <a:ext cx="1705046" cy="2095705"/>
            <a:chOff x="-1710039" y="4763279"/>
            <a:chExt cx="1704602" cy="2095705"/>
          </a:xfrm>
        </p:grpSpPr>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39" name="Billede 38"/>
            <p:cNvPicPr>
              <a:picLocks noChangeAspect="1"/>
            </p:cNvPicPr>
            <p:nvPr userDrawn="1"/>
          </p:nvPicPr>
          <p:blipFill>
            <a:blip r:embed="rId4"/>
            <a:stretch>
              <a:fillRect/>
            </a:stretch>
          </p:blipFill>
          <p:spPr>
            <a:xfrm>
              <a:off x="-1710039" y="5814954"/>
              <a:ext cx="1562235" cy="1044030"/>
            </a:xfrm>
            <a:prstGeom prst="rect">
              <a:avLst/>
            </a:prstGeom>
          </p:spPr>
        </p:pic>
        <p:sp>
          <p:nvSpPr>
            <p:cNvPr id="40" name="Rectangle 6"/>
            <p:cNvSpPr/>
            <p:nvPr userDrawn="1"/>
          </p:nvSpPr>
          <p:spPr>
            <a:xfrm>
              <a:off x="-1399200" y="6000276"/>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grpSp>
        <p:nvGrpSpPr>
          <p:cNvPr id="41" name="Gruppe 40"/>
          <p:cNvGrpSpPr/>
          <p:nvPr userDrawn="1"/>
        </p:nvGrpSpPr>
        <p:grpSpPr>
          <a:xfrm>
            <a:off x="12192000" y="1941320"/>
            <a:ext cx="2032529"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92001" y="16587"/>
            <a:ext cx="1754916"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6" name="Tekstfelt 25"/>
          <p:cNvSpPr txBox="1"/>
          <p:nvPr userDrawn="1"/>
        </p:nvSpPr>
        <p:spPr>
          <a:xfrm>
            <a:off x="-2056135" y="1196589"/>
            <a:ext cx="2054877"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pic>
        <p:nvPicPr>
          <p:cNvPr id="27" name="Billede 28">
            <a:extLst>
              <a:ext uri="{FF2B5EF4-FFF2-40B4-BE49-F238E27FC236}">
                <a16:creationId xmlns:a16="http://schemas.microsoft.com/office/drawing/2014/main" id="{A56E32FF-19DE-4494-AD74-F1E163309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45240" b="82623"/>
          <a:stretch/>
        </p:blipFill>
        <p:spPr>
          <a:xfrm>
            <a:off x="-1146546" y="5058"/>
            <a:ext cx="1009506" cy="183583"/>
          </a:xfrm>
          <a:prstGeom prst="rect">
            <a:avLst/>
          </a:prstGeom>
        </p:spPr>
      </p:pic>
      <p:pic>
        <p:nvPicPr>
          <p:cNvPr id="25" name="Picture 24">
            <a:extLst>
              <a:ext uri="{FF2B5EF4-FFF2-40B4-BE49-F238E27FC236}">
                <a16:creationId xmlns:a16="http://schemas.microsoft.com/office/drawing/2014/main" id="{87E1E23F-6536-4913-ABFA-B378C5EA8B4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0843" y="52565"/>
            <a:ext cx="390608" cy="85243"/>
          </a:xfrm>
          <a:prstGeom prst="rect">
            <a:avLst/>
          </a:prstGeom>
        </p:spPr>
      </p:pic>
    </p:spTree>
    <p:extLst>
      <p:ext uri="{BB962C8B-B14F-4D97-AF65-F5344CB8AC3E}">
        <p14:creationId xmlns:p14="http://schemas.microsoft.com/office/powerpoint/2010/main" val="3130873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1" y="0"/>
            <a:ext cx="12192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770" y="2348880"/>
            <a:ext cx="8714269"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a:t>Rediger typografien i masterens</a:t>
            </a:r>
          </a:p>
        </p:txBody>
      </p:sp>
      <p:sp>
        <p:nvSpPr>
          <p:cNvPr id="23" name="Pladsholder til sidefod 22" hidden="1"/>
          <p:cNvSpPr>
            <a:spLocks noGrp="1"/>
          </p:cNvSpPr>
          <p:nvPr>
            <p:ph type="ftr" sz="quarter" idx="15"/>
          </p:nvPr>
        </p:nvSpPr>
        <p:spPr>
          <a:xfrm>
            <a:off x="1530747" y="7692037"/>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7"/>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27" name="Pladsholder til tekst 2"/>
          <p:cNvSpPr>
            <a:spLocks noGrp="1"/>
          </p:cNvSpPr>
          <p:nvPr>
            <p:ph type="body" sz="quarter" idx="11" hasCustomPrompt="1"/>
          </p:nvPr>
        </p:nvSpPr>
        <p:spPr>
          <a:xfrm>
            <a:off x="9580648" y="5229200"/>
            <a:ext cx="2251259" cy="54423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80648" y="5961288"/>
            <a:ext cx="2251259"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2770" y="5780918"/>
            <a:ext cx="2249411"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endParaRPr lang="da-DK" dirty="0"/>
          </a:p>
        </p:txBody>
      </p:sp>
      <p:grpSp>
        <p:nvGrpSpPr>
          <p:cNvPr id="42" name="Gruppe 41"/>
          <p:cNvGrpSpPr/>
          <p:nvPr userDrawn="1"/>
        </p:nvGrpSpPr>
        <p:grpSpPr>
          <a:xfrm>
            <a:off x="-1710484" y="4763280"/>
            <a:ext cx="1705046" cy="2095705"/>
            <a:chOff x="-1710039" y="4763279"/>
            <a:chExt cx="1704602" cy="2095705"/>
          </a:xfrm>
        </p:grpSpPr>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44" name="Billede 43"/>
            <p:cNvPicPr>
              <a:picLocks noChangeAspect="1"/>
            </p:cNvPicPr>
            <p:nvPr userDrawn="1"/>
          </p:nvPicPr>
          <p:blipFill>
            <a:blip r:embed="rId2"/>
            <a:stretch>
              <a:fillRect/>
            </a:stretch>
          </p:blipFill>
          <p:spPr>
            <a:xfrm>
              <a:off x="-1710039" y="5814954"/>
              <a:ext cx="1562235" cy="1044030"/>
            </a:xfrm>
            <a:prstGeom prst="rect">
              <a:avLst/>
            </a:prstGeom>
          </p:spPr>
        </p:pic>
        <p:sp>
          <p:nvSpPr>
            <p:cNvPr id="45" name="Rectangle 6"/>
            <p:cNvSpPr/>
            <p:nvPr userDrawn="1"/>
          </p:nvSpPr>
          <p:spPr>
            <a:xfrm>
              <a:off x="-1399200" y="6000276"/>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grpSp>
        <p:nvGrpSpPr>
          <p:cNvPr id="46" name="Gruppe 45"/>
          <p:cNvGrpSpPr/>
          <p:nvPr userDrawn="1"/>
        </p:nvGrpSpPr>
        <p:grpSpPr>
          <a:xfrm>
            <a:off x="12192000" y="1941320"/>
            <a:ext cx="2032529"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92001" y="16587"/>
            <a:ext cx="1754916"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8" name="Tekstfelt 27"/>
          <p:cNvSpPr txBox="1"/>
          <p:nvPr userDrawn="1"/>
        </p:nvSpPr>
        <p:spPr>
          <a:xfrm>
            <a:off x="-2056135" y="1196589"/>
            <a:ext cx="2054877"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sp>
        <p:nvSpPr>
          <p:cNvPr id="26" name="Pladsholder logo">
            <a:extLst>
              <a:ext uri="{FF2B5EF4-FFF2-40B4-BE49-F238E27FC236}">
                <a16:creationId xmlns:a16="http://schemas.microsoft.com/office/drawing/2014/main" id="{7CDFA1C3-3995-4B52-BEAC-B4489CE8846A}"/>
              </a:ext>
            </a:extLst>
          </p:cNvPr>
          <p:cNvSpPr>
            <a:spLocks noGrp="1"/>
          </p:cNvSpPr>
          <p:nvPr>
            <p:ph type="body" sz="quarter" idx="18" hasCustomPrompt="1"/>
          </p:nvPr>
        </p:nvSpPr>
        <p:spPr>
          <a:xfrm>
            <a:off x="9679185" y="346834"/>
            <a:ext cx="2626742" cy="569280"/>
          </a:xfrm>
          <a:blipFill>
            <a:blip r:embed="rId5"/>
            <a:stretch>
              <a:fillRect/>
            </a:stretch>
          </a:blipFill>
        </p:spPr>
        <p:txBody>
          <a:bodyPr/>
          <a:lstStyle>
            <a:lvl1pPr>
              <a:defRPr sz="100" b="0">
                <a:solidFill>
                  <a:schemeClr val="tx1"/>
                </a:solidFill>
              </a:defRPr>
            </a:lvl1pPr>
          </a:lstStyle>
          <a:p>
            <a:pPr lvl="0"/>
            <a:r>
              <a:rPr lang="da-DK" dirty="0"/>
              <a:t>. </a:t>
            </a:r>
          </a:p>
        </p:txBody>
      </p:sp>
      <p:pic>
        <p:nvPicPr>
          <p:cNvPr id="3" name="Picture 2">
            <a:extLst>
              <a:ext uri="{FF2B5EF4-FFF2-40B4-BE49-F238E27FC236}">
                <a16:creationId xmlns:a16="http://schemas.microsoft.com/office/drawing/2014/main" id="{D4377711-3478-4852-A6F2-6A43657C7145}"/>
              </a:ext>
            </a:extLst>
          </p:cNvPr>
          <p:cNvPicPr>
            <a:picLocks noChangeAspect="1"/>
          </p:cNvPicPr>
          <p:nvPr userDrawn="1"/>
        </p:nvPicPr>
        <p:blipFill>
          <a:blip r:embed="rId6"/>
          <a:stretch>
            <a:fillRect/>
          </a:stretch>
        </p:blipFill>
        <p:spPr>
          <a:xfrm>
            <a:off x="-1980515" y="1475"/>
            <a:ext cx="1851132" cy="1040991"/>
          </a:xfrm>
          <a:prstGeom prst="rect">
            <a:avLst/>
          </a:prstGeom>
        </p:spPr>
      </p:pic>
    </p:spTree>
    <p:extLst>
      <p:ext uri="{BB962C8B-B14F-4D97-AF65-F5344CB8AC3E}">
        <p14:creationId xmlns:p14="http://schemas.microsoft.com/office/powerpoint/2010/main" val="1498543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1" y="0"/>
            <a:ext cx="12192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Rediger typografien i masterens</a:t>
            </a:r>
          </a:p>
        </p:txBody>
      </p:sp>
      <p:sp>
        <p:nvSpPr>
          <p:cNvPr id="18" name="Pladsholder til tekst 2"/>
          <p:cNvSpPr>
            <a:spLocks noGrp="1"/>
          </p:cNvSpPr>
          <p:nvPr>
            <p:ph type="body" sz="quarter" idx="13" hasCustomPrompt="1"/>
          </p:nvPr>
        </p:nvSpPr>
        <p:spPr>
          <a:xfrm>
            <a:off x="9582095" y="5026816"/>
            <a:ext cx="2250586"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 name="Pladsholder til dato 3" hidden="1"/>
          <p:cNvSpPr>
            <a:spLocks noGrp="1"/>
          </p:cNvSpPr>
          <p:nvPr>
            <p:ph type="dt" sz="half" idx="18"/>
          </p:nvPr>
        </p:nvSpPr>
        <p:spPr/>
        <p:txBody>
          <a:bodyPr/>
          <a:lstStyle/>
          <a:p>
            <a:endParaRPr lang="da-DK" dirty="0"/>
          </a:p>
        </p:txBody>
      </p:sp>
      <p:sp>
        <p:nvSpPr>
          <p:cNvPr id="5" name="Pladsholder til sidefod 4"/>
          <p:cNvSpPr>
            <a:spLocks noGrp="1"/>
          </p:cNvSpPr>
          <p:nvPr>
            <p:ph type="ftr" sz="quarter" idx="19"/>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pPr/>
              <a:t>‹nr.›</a:t>
            </a:fld>
            <a:endParaRPr lang="da-DK" dirty="0"/>
          </a:p>
        </p:txBody>
      </p:sp>
      <p:grpSp>
        <p:nvGrpSpPr>
          <p:cNvPr id="24" name="Gruppe 23"/>
          <p:cNvGrpSpPr/>
          <p:nvPr userDrawn="1"/>
        </p:nvGrpSpPr>
        <p:grpSpPr>
          <a:xfrm>
            <a:off x="12201100" y="1941320"/>
            <a:ext cx="2709334"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515" y="2"/>
            <a:ext cx="1841222" cy="1036149"/>
          </a:xfrm>
          <a:prstGeom prst="rect">
            <a:avLst/>
          </a:prstGeom>
        </p:spPr>
      </p:pic>
      <p:sp>
        <p:nvSpPr>
          <p:cNvPr id="21" name="Pladsholder logo"/>
          <p:cNvSpPr>
            <a:spLocks noGrp="1"/>
          </p:cNvSpPr>
          <p:nvPr>
            <p:ph type="body" sz="quarter" idx="22" hasCustomPrompt="1"/>
          </p:nvPr>
        </p:nvSpPr>
        <p:spPr>
          <a:xfrm>
            <a:off x="655841" y="6378872"/>
            <a:ext cx="223258" cy="201600"/>
          </a:xfrm>
          <a:blipFill>
            <a:blip r:embed="rId5"/>
            <a:stretch>
              <a:fillRect/>
            </a:stretch>
          </a:blipFill>
        </p:spPr>
        <p:txBody>
          <a:bodyPr/>
          <a:lstStyle>
            <a:lvl1pPr>
              <a:defRPr sz="100" b="0">
                <a:solidFill>
                  <a:schemeClr val="bg1"/>
                </a:solidFill>
              </a:defRPr>
            </a:lvl1pPr>
          </a:lstStyle>
          <a:p>
            <a:pPr lvl="0"/>
            <a:r>
              <a:rPr lang="da-DK" dirty="0"/>
              <a:t>.</a:t>
            </a:r>
          </a:p>
        </p:txBody>
      </p:sp>
    </p:spTree>
    <p:extLst>
      <p:ext uri="{BB962C8B-B14F-4D97-AF65-F5344CB8AC3E}">
        <p14:creationId xmlns:p14="http://schemas.microsoft.com/office/powerpoint/2010/main" val="20157345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a:t>Rediger typografien i masterens</a:t>
            </a:r>
          </a:p>
        </p:txBody>
      </p:sp>
      <p:sp>
        <p:nvSpPr>
          <p:cNvPr id="8" name="Pladsholder til tekst 2"/>
          <p:cNvSpPr>
            <a:spLocks noGrp="1"/>
          </p:cNvSpPr>
          <p:nvPr>
            <p:ph type="body" sz="quarter" idx="13" hasCustomPrompt="1"/>
          </p:nvPr>
        </p:nvSpPr>
        <p:spPr>
          <a:xfrm>
            <a:off x="9582095" y="5026816"/>
            <a:ext cx="2250586"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 name="Pladsholder til dato 1" hidden="1"/>
          <p:cNvSpPr>
            <a:spLocks noGrp="1"/>
          </p:cNvSpPr>
          <p:nvPr>
            <p:ph type="dt" sz="half" idx="14"/>
          </p:nvPr>
        </p:nvSpPr>
        <p:spPr/>
        <p:txBody>
          <a:bodyPr/>
          <a:lstStyle/>
          <a:p>
            <a:endParaRPr lang="da-DK" dirty="0"/>
          </a:p>
        </p:txBody>
      </p:sp>
      <p:sp>
        <p:nvSpPr>
          <p:cNvPr id="3" name="Pladsholder til sidefod 2"/>
          <p:cNvSpPr>
            <a:spLocks noGrp="1"/>
          </p:cNvSpPr>
          <p:nvPr>
            <p:ph type="ftr" sz="quarter" idx="15"/>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6"/>
          </p:nvPr>
        </p:nvSpPr>
        <p:spPr/>
        <p:txBody>
          <a:body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248895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5" name="Pladsholder til sidefod 4"/>
          <p:cNvSpPr>
            <a:spLocks noGrp="1"/>
          </p:cNvSpPr>
          <p:nvPr>
            <p:ph type="ftr" sz="quarter" idx="11"/>
          </p:nvPr>
        </p:nvSpPr>
        <p:spPr/>
        <p:txBody>
          <a:bodyPr/>
          <a:lstStyle/>
          <a:p>
            <a:r>
              <a:rPr lang="da-DK"/>
              <a:t>/ Miljøstyrelsen / Styrket affaldstilsyn og klassificering</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5" name="Gruppe 14"/>
          <p:cNvGrpSpPr/>
          <p:nvPr userDrawn="1"/>
        </p:nvGrpSpPr>
        <p:grpSpPr>
          <a:xfrm>
            <a:off x="-2406369" y="1204883"/>
            <a:ext cx="2406370"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grpSp>
        <p:nvGrpSpPr>
          <p:cNvPr id="18" name="Gruppe 17"/>
          <p:cNvGrpSpPr/>
          <p:nvPr userDrawn="1"/>
        </p:nvGrpSpPr>
        <p:grpSpPr>
          <a:xfrm>
            <a:off x="-2477546" y="3682286"/>
            <a:ext cx="2477546"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schemeClr val="bg1">
                      <a:lumMod val="50000"/>
                    </a:scheme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1.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Indsæt</a:t>
              </a:r>
              <a:r>
                <a:rPr lang="da-DK" altLang="da-DK" sz="900" noProof="1">
                  <a:solidFill>
                    <a:schemeClr val="bg1">
                      <a:lumMod val="50000"/>
                    </a:scheme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2.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3. </a:t>
              </a:r>
              <a:r>
                <a:rPr lang="da-DK" sz="900" noProof="1">
                  <a:solidFill>
                    <a:schemeClr val="bg1">
                      <a:lumMod val="50000"/>
                    </a:schemeClr>
                  </a:solidFill>
                  <a:latin typeface="Arial" panose="020B0604020202020204" pitchFamily="34" charset="0"/>
                  <a:cs typeface="Arial" panose="020B0604020202020204" pitchFamily="34" charset="0"/>
                </a:rPr>
                <a:t>Sæt hak i </a:t>
              </a:r>
              <a:r>
                <a:rPr lang="da-DK" sz="900" b="1" noProof="1">
                  <a:solidFill>
                    <a:schemeClr val="bg1">
                      <a:lumMod val="50000"/>
                    </a:scheme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4. </a:t>
              </a:r>
              <a:r>
                <a:rPr lang="da-DK" sz="900" noProof="1">
                  <a:solidFill>
                    <a:schemeClr val="bg1">
                      <a:lumMod val="50000"/>
                    </a:schemeClr>
                  </a:solidFill>
                  <a:latin typeface="Arial" panose="020B0604020202020204" pitchFamily="34" charset="0"/>
                  <a:cs typeface="Arial" panose="020B0604020202020204" pitchFamily="34" charset="0"/>
                </a:rPr>
                <a:t>Indsæt ønsket indhold i </a:t>
              </a:r>
              <a:r>
                <a:rPr lang="da-DK" sz="900" b="1" noProof="1">
                  <a:solidFill>
                    <a:schemeClr val="bg1">
                      <a:lumMod val="50000"/>
                    </a:scheme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5. </a:t>
              </a:r>
              <a:r>
                <a:rPr lang="da-DK" sz="900" noProof="1">
                  <a:solidFill>
                    <a:schemeClr val="bg1">
                      <a:lumMod val="50000"/>
                    </a:schemeClr>
                  </a:solidFill>
                  <a:latin typeface="Arial" panose="020B0604020202020204" pitchFamily="34" charset="0"/>
                  <a:cs typeface="Arial" panose="020B0604020202020204" pitchFamily="34" charset="0"/>
                </a:rPr>
                <a:t>Vælg </a:t>
              </a:r>
              <a:r>
                <a:rPr lang="da-DK" sz="900" b="1" noProof="1">
                  <a:solidFill>
                    <a:schemeClr val="bg1">
                      <a:lumMod val="50000"/>
                    </a:scheme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Tips: </a:t>
              </a:r>
              <a:r>
                <a:rPr lang="da-DK" sz="900" b="0" noProof="1">
                  <a:solidFill>
                    <a:schemeClr val="bg1">
                      <a:lumMod val="50000"/>
                    </a:scheme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a:p>
            </p:txBody>
          </p:sp>
        </p:grpSp>
      </p:grpSp>
    </p:spTree>
    <p:extLst>
      <p:ext uri="{BB962C8B-B14F-4D97-AF65-F5344CB8AC3E}">
        <p14:creationId xmlns:p14="http://schemas.microsoft.com/office/powerpoint/2010/main" val="7245345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5" name="Pladsholder til sidefod 4"/>
          <p:cNvSpPr>
            <a:spLocks noGrp="1"/>
          </p:cNvSpPr>
          <p:nvPr>
            <p:ph type="ftr" sz="quarter" idx="11"/>
          </p:nvPr>
        </p:nvSpPr>
        <p:spPr/>
        <p:txBody>
          <a:bodyPr/>
          <a:lstStyle/>
          <a:p>
            <a:r>
              <a:rPr lang="da-DK"/>
              <a:t>/ Miljøstyrelsen / Styrket affaldstilsyn og klassificering</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5" name="Gruppe 14"/>
          <p:cNvGrpSpPr/>
          <p:nvPr userDrawn="1"/>
        </p:nvGrpSpPr>
        <p:grpSpPr>
          <a:xfrm>
            <a:off x="-2406369" y="1204883"/>
            <a:ext cx="2406370"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grpSp>
        <p:nvGrpSpPr>
          <p:cNvPr id="18" name="Gruppe 17"/>
          <p:cNvGrpSpPr/>
          <p:nvPr userDrawn="1"/>
        </p:nvGrpSpPr>
        <p:grpSpPr>
          <a:xfrm>
            <a:off x="-2477546" y="3682286"/>
            <a:ext cx="2477546"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schemeClr val="bg1">
                      <a:lumMod val="50000"/>
                    </a:scheme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1.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Indsæt</a:t>
              </a:r>
              <a:r>
                <a:rPr lang="da-DK" altLang="da-DK" sz="900" noProof="1">
                  <a:solidFill>
                    <a:schemeClr val="bg1">
                      <a:lumMod val="50000"/>
                    </a:scheme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2.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3. </a:t>
              </a:r>
              <a:r>
                <a:rPr lang="da-DK" sz="900" noProof="1">
                  <a:solidFill>
                    <a:schemeClr val="bg1">
                      <a:lumMod val="50000"/>
                    </a:schemeClr>
                  </a:solidFill>
                  <a:latin typeface="Arial" panose="020B0604020202020204" pitchFamily="34" charset="0"/>
                  <a:cs typeface="Arial" panose="020B0604020202020204" pitchFamily="34" charset="0"/>
                </a:rPr>
                <a:t>Sæt hak i </a:t>
              </a:r>
              <a:r>
                <a:rPr lang="da-DK" sz="900" b="1" noProof="1">
                  <a:solidFill>
                    <a:schemeClr val="bg1">
                      <a:lumMod val="50000"/>
                    </a:scheme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4. </a:t>
              </a:r>
              <a:r>
                <a:rPr lang="da-DK" sz="900" noProof="1">
                  <a:solidFill>
                    <a:schemeClr val="bg1">
                      <a:lumMod val="50000"/>
                    </a:schemeClr>
                  </a:solidFill>
                  <a:latin typeface="Arial" panose="020B0604020202020204" pitchFamily="34" charset="0"/>
                  <a:cs typeface="Arial" panose="020B0604020202020204" pitchFamily="34" charset="0"/>
                </a:rPr>
                <a:t>Indsæt ønsket indhold i </a:t>
              </a:r>
              <a:r>
                <a:rPr lang="da-DK" sz="900" b="1" noProof="1">
                  <a:solidFill>
                    <a:schemeClr val="bg1">
                      <a:lumMod val="50000"/>
                    </a:scheme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5. </a:t>
              </a:r>
              <a:r>
                <a:rPr lang="da-DK" sz="900" noProof="1">
                  <a:solidFill>
                    <a:schemeClr val="bg1">
                      <a:lumMod val="50000"/>
                    </a:schemeClr>
                  </a:solidFill>
                  <a:latin typeface="Arial" panose="020B0604020202020204" pitchFamily="34" charset="0"/>
                  <a:cs typeface="Arial" panose="020B0604020202020204" pitchFamily="34" charset="0"/>
                </a:rPr>
                <a:t>Vælg </a:t>
              </a:r>
              <a:r>
                <a:rPr lang="da-DK" sz="900" b="1" noProof="1">
                  <a:solidFill>
                    <a:schemeClr val="bg1">
                      <a:lumMod val="50000"/>
                    </a:scheme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Tips: </a:t>
              </a:r>
              <a:r>
                <a:rPr lang="da-DK" sz="900" b="0" noProof="1">
                  <a:solidFill>
                    <a:schemeClr val="bg1">
                      <a:lumMod val="50000"/>
                    </a:scheme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a:p>
            </p:txBody>
          </p:sp>
        </p:grpSp>
      </p:grpSp>
    </p:spTree>
    <p:extLst>
      <p:ext uri="{BB962C8B-B14F-4D97-AF65-F5344CB8AC3E}">
        <p14:creationId xmlns:p14="http://schemas.microsoft.com/office/powerpoint/2010/main" val="11935458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9" name="Pladsholder til tekst 2"/>
          <p:cNvSpPr>
            <a:spLocks noGrp="1"/>
          </p:cNvSpPr>
          <p:nvPr>
            <p:ph type="body" sz="quarter" idx="13"/>
          </p:nvPr>
        </p:nvSpPr>
        <p:spPr>
          <a:xfrm>
            <a:off x="651687" y="1196755"/>
            <a:ext cx="10889267" cy="4886325"/>
          </a:xfrm>
        </p:spPr>
        <p:txBody>
          <a:bodyPr numCol="2" spcCol="18000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5" name="Pladsholder til sidefod 4"/>
          <p:cNvSpPr>
            <a:spLocks noGrp="1"/>
          </p:cNvSpPr>
          <p:nvPr>
            <p:ph type="ftr" sz="quarter" idx="11"/>
          </p:nvPr>
        </p:nvSpPr>
        <p:spPr/>
        <p:txBody>
          <a:bodyPr/>
          <a:lstStyle/>
          <a:p>
            <a:r>
              <a:rPr lang="da-DK"/>
              <a:t>/ Miljøstyrelsen / Styrket affaldstilsyn og klassificering</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406369" y="1204883"/>
            <a:ext cx="2406370" cy="2221782"/>
            <a:chOff x="-2405743" y="1655465"/>
            <a:chExt cx="2405743" cy="2221782"/>
          </a:xfrm>
        </p:grpSpPr>
        <p:pic>
          <p:nvPicPr>
            <p:cNvPr id="13" name="Billede 12"/>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3" name="Titel 2"/>
          <p:cNvSpPr>
            <a:spLocks noGrp="1"/>
          </p:cNvSpPr>
          <p:nvPr>
            <p:ph type="title"/>
          </p:nvPr>
        </p:nvSpPr>
        <p:spPr/>
        <p:txBody>
          <a:bodyPr/>
          <a:lstStyle/>
          <a:p>
            <a:r>
              <a:rPr lang="da-DK"/>
              <a:t>Klik for at redigere i master</a:t>
            </a:r>
            <a:endParaRPr lang="da-DK" dirty="0"/>
          </a:p>
        </p:txBody>
      </p:sp>
    </p:spTree>
    <p:extLst>
      <p:ext uri="{BB962C8B-B14F-4D97-AF65-F5344CB8AC3E}">
        <p14:creationId xmlns:p14="http://schemas.microsoft.com/office/powerpoint/2010/main" val="34963929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14" name="Pladsholder til indhold 2"/>
          <p:cNvSpPr>
            <a:spLocks noGrp="1"/>
          </p:cNvSpPr>
          <p:nvPr>
            <p:ph sz="quarter" idx="13"/>
          </p:nvPr>
        </p:nvSpPr>
        <p:spPr>
          <a:xfrm>
            <a:off x="651687" y="1196424"/>
            <a:ext cx="5347914" cy="48863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6" name="Pladsholder til indhold 3"/>
          <p:cNvSpPr>
            <a:spLocks noGrp="1"/>
          </p:cNvSpPr>
          <p:nvPr>
            <p:ph sz="quarter" idx="14"/>
          </p:nvPr>
        </p:nvSpPr>
        <p:spPr>
          <a:xfrm>
            <a:off x="6192011" y="1196424"/>
            <a:ext cx="5348944" cy="48863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6" name="Pladsholder til sidefod 5"/>
          <p:cNvSpPr>
            <a:spLocks noGrp="1"/>
          </p:cNvSpPr>
          <p:nvPr>
            <p:ph type="ftr" sz="quarter" idx="11"/>
          </p:nvPr>
        </p:nvSpPr>
        <p:spPr/>
        <p:txBody>
          <a:bodyPr/>
          <a:lstStyle/>
          <a:p>
            <a:r>
              <a:rPr lang="da-DK"/>
              <a:t>/ Miljøstyrelsen / Styrket affaldstilsyn og klassificering</a:t>
            </a:r>
            <a:endParaRPr lang="da-DK" dirty="0"/>
          </a:p>
        </p:txBody>
      </p:sp>
      <p:sp>
        <p:nvSpPr>
          <p:cNvPr id="7" name="Pladsholder til diasnummer 6"/>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1" name="Gruppe 10"/>
          <p:cNvGrpSpPr/>
          <p:nvPr userDrawn="1"/>
        </p:nvGrpSpPr>
        <p:grpSpPr>
          <a:xfrm>
            <a:off x="-2406369" y="1204883"/>
            <a:ext cx="2406370" cy="2221782"/>
            <a:chOff x="-2405743" y="1655465"/>
            <a:chExt cx="2405743" cy="2221782"/>
          </a:xfrm>
        </p:grpSpPr>
        <p:pic>
          <p:nvPicPr>
            <p:cNvPr id="12" name="Billede 11"/>
            <p:cNvPicPr>
              <a:picLocks noChangeAspect="1"/>
            </p:cNvPicPr>
            <p:nvPr userDrawn="1"/>
          </p:nvPicPr>
          <p:blipFill>
            <a:blip r:embed="rId2"/>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0259805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2" name="Titel 1"/>
          <p:cNvSpPr>
            <a:spLocks noGrp="1"/>
          </p:cNvSpPr>
          <p:nvPr>
            <p:ph type="title"/>
          </p:nvPr>
        </p:nvSpPr>
        <p:spPr>
          <a:xfrm>
            <a:off x="649457" y="332656"/>
            <a:ext cx="10891498" cy="862732"/>
          </a:xfrm>
        </p:spPr>
        <p:txBody>
          <a:bodyPr/>
          <a:lstStyle>
            <a:lvl1pPr>
              <a:lnSpc>
                <a:spcPct val="88000"/>
              </a:lnSpc>
              <a:defRPr sz="3200">
                <a:solidFill>
                  <a:schemeClr val="bg1"/>
                </a:solidFill>
              </a:defRPr>
            </a:lvl1pPr>
          </a:lstStyle>
          <a:p>
            <a:r>
              <a:rPr lang="da-DK"/>
              <a:t>Klik for at redigere i master</a:t>
            </a:r>
            <a:endParaRPr lang="da-DK" dirty="0"/>
          </a:p>
        </p:txBody>
      </p:sp>
      <p:sp>
        <p:nvSpPr>
          <p:cNvPr id="9" name="Pladsholder til tekst 2"/>
          <p:cNvSpPr>
            <a:spLocks noGrp="1"/>
          </p:cNvSpPr>
          <p:nvPr>
            <p:ph type="body" sz="quarter" idx="13"/>
          </p:nvPr>
        </p:nvSpPr>
        <p:spPr>
          <a:xfrm>
            <a:off x="649457" y="1628777"/>
            <a:ext cx="10891498" cy="3600425"/>
          </a:xfrm>
        </p:spPr>
        <p:txBody>
          <a:bodyPr/>
          <a:lstStyle>
            <a:lvl1pPr>
              <a:lnSpc>
                <a:spcPct val="88000"/>
              </a:lnSpc>
              <a:buFontTx/>
              <a:buNone/>
              <a:defRPr sz="3200">
                <a:solidFill>
                  <a:schemeClr val="tx2"/>
                </a:solidFill>
              </a:defRPr>
            </a:lvl1pPr>
          </a:lstStyle>
          <a:p>
            <a:pPr lvl="0"/>
            <a:r>
              <a:rPr lang="da-DK"/>
              <a:t>Rediger typografien i masterens</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sp>
        <p:nvSpPr>
          <p:cNvPr id="12" name="Pladsholder logo"/>
          <p:cNvSpPr>
            <a:spLocks noGrp="1"/>
          </p:cNvSpPr>
          <p:nvPr>
            <p:ph type="body" sz="quarter" idx="22" hasCustomPrompt="1"/>
          </p:nvPr>
        </p:nvSpPr>
        <p:spPr>
          <a:xfrm>
            <a:off x="655841" y="6378872"/>
            <a:ext cx="223258" cy="201600"/>
          </a:xfrm>
          <a:blipFill>
            <a:blip r:embed="rId2"/>
            <a:stretch>
              <a:fillRect/>
            </a:stretch>
          </a:blipFill>
        </p:spPr>
        <p:txBody>
          <a:bodyPr/>
          <a:lstStyle>
            <a:lvl1pPr>
              <a:defRPr sz="100" b="0">
                <a:solidFill>
                  <a:schemeClr val="bg1"/>
                </a:solidFill>
              </a:defRPr>
            </a:lvl1pPr>
          </a:lstStyle>
          <a:p>
            <a:pPr lvl="0"/>
            <a:r>
              <a:rPr lang="da-DK" dirty="0"/>
              <a:t>.</a:t>
            </a:r>
          </a:p>
        </p:txBody>
      </p:sp>
    </p:spTree>
    <p:extLst>
      <p:ext uri="{BB962C8B-B14F-4D97-AF65-F5344CB8AC3E}">
        <p14:creationId xmlns:p14="http://schemas.microsoft.com/office/powerpoint/2010/main" val="1918879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770" y="311972"/>
            <a:ext cx="6983048" cy="468000"/>
          </a:xfrm>
        </p:spPr>
        <p:txBody>
          <a:bodyPr/>
          <a:lstStyle/>
          <a:p>
            <a:r>
              <a:rPr lang="da-DK"/>
              <a:t>Klik for at redigere i master</a:t>
            </a:r>
            <a:endParaRPr lang="da-DK" dirty="0"/>
          </a:p>
        </p:txBody>
      </p:sp>
      <p:sp>
        <p:nvSpPr>
          <p:cNvPr id="7" name="Pladsholder til tekst 2"/>
          <p:cNvSpPr>
            <a:spLocks noGrp="1"/>
          </p:cNvSpPr>
          <p:nvPr>
            <p:ph type="body" sz="quarter" idx="13"/>
          </p:nvPr>
        </p:nvSpPr>
        <p:spPr>
          <a:xfrm>
            <a:off x="651770" y="1195390"/>
            <a:ext cx="6982713" cy="48863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8025313" y="0"/>
            <a:ext cx="4166686"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21" name="Gruppe 20"/>
          <p:cNvGrpSpPr/>
          <p:nvPr userDrawn="1"/>
        </p:nvGrpSpPr>
        <p:grpSpPr>
          <a:xfrm>
            <a:off x="12192000" y="1941319"/>
            <a:ext cx="2032529"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3"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7" name="Gruppe 26"/>
          <p:cNvGrpSpPr/>
          <p:nvPr userDrawn="1"/>
        </p:nvGrpSpPr>
        <p:grpSpPr>
          <a:xfrm>
            <a:off x="-2406369" y="1204883"/>
            <a:ext cx="2406370" cy="2221782"/>
            <a:chOff x="-2405743" y="1655465"/>
            <a:chExt cx="2405743" cy="2221782"/>
          </a:xfrm>
        </p:grpSpPr>
        <p:pic>
          <p:nvPicPr>
            <p:cNvPr id="28" name="Billede 27"/>
            <p:cNvPicPr>
              <a:picLocks noChangeAspect="1"/>
            </p:cNvPicPr>
            <p:nvPr userDrawn="1"/>
          </p:nvPicPr>
          <p:blipFill>
            <a:blip r:embed="rId4"/>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27897938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770" y="311972"/>
            <a:ext cx="5352598" cy="812772"/>
          </a:xfrm>
        </p:spPr>
        <p:txBody>
          <a:bodyPr/>
          <a:lstStyle/>
          <a:p>
            <a:r>
              <a:rPr lang="da-DK"/>
              <a:t>Klik for at redigere i master</a:t>
            </a:r>
            <a:endParaRPr lang="da-DK" dirty="0"/>
          </a:p>
        </p:txBody>
      </p:sp>
      <p:sp>
        <p:nvSpPr>
          <p:cNvPr id="7" name="Pladsholder til tekst 2"/>
          <p:cNvSpPr>
            <a:spLocks noGrp="1"/>
          </p:cNvSpPr>
          <p:nvPr>
            <p:ph type="body" sz="quarter" idx="13"/>
          </p:nvPr>
        </p:nvSpPr>
        <p:spPr>
          <a:xfrm>
            <a:off x="651770" y="1195390"/>
            <a:ext cx="5352261" cy="48863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6364124" y="0"/>
            <a:ext cx="5827876"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9" name="Gruppe 18"/>
          <p:cNvGrpSpPr/>
          <p:nvPr userDrawn="1"/>
        </p:nvGrpSpPr>
        <p:grpSpPr>
          <a:xfrm>
            <a:off x="12192000" y="1941319"/>
            <a:ext cx="2032529"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5" name="Gruppe 24"/>
          <p:cNvGrpSpPr/>
          <p:nvPr userDrawn="1"/>
        </p:nvGrpSpPr>
        <p:grpSpPr>
          <a:xfrm>
            <a:off x="-2406369" y="1204883"/>
            <a:ext cx="2406370" cy="2221782"/>
            <a:chOff x="-2405743" y="1655465"/>
            <a:chExt cx="2405743" cy="2221782"/>
          </a:xfrm>
        </p:grpSpPr>
        <p:pic>
          <p:nvPicPr>
            <p:cNvPr id="26" name="Billede 25"/>
            <p:cNvPicPr>
              <a:picLocks noChangeAspect="1"/>
            </p:cNvPicPr>
            <p:nvPr userDrawn="1"/>
          </p:nvPicPr>
          <p:blipFill>
            <a:blip r:embed="rId4"/>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34007561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50" y="0"/>
            <a:ext cx="4080001"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5999" y="0"/>
            <a:ext cx="4080001" cy="6858000"/>
          </a:xfrm>
          <a:solidFill>
            <a:schemeClr val="accent1"/>
          </a:solidFill>
          <a:ln>
            <a:noFill/>
          </a:ln>
        </p:spPr>
        <p:txBody>
          <a:bodyPr tIns="144000"/>
          <a:lstStyle>
            <a:lvl1pPr algn="ctr">
              <a:defRPr sz="13400" b="1">
                <a:solidFill>
                  <a:schemeClr val="accent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30005" y="0"/>
            <a:ext cx="4080001" cy="6858000"/>
          </a:xfrm>
          <a:solidFill>
            <a:schemeClr val="accent2"/>
          </a:solid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50" y="2179638"/>
            <a:ext cx="4080001" cy="1897062"/>
          </a:xfrm>
        </p:spPr>
        <p:txBody>
          <a:bodyPr lIns="360000" rIns="360000"/>
          <a:lstStyle>
            <a:lvl1pPr>
              <a:lnSpc>
                <a:spcPct val="99000"/>
              </a:lnSpc>
              <a:defRPr sz="2000"/>
            </a:lvl1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7" name="Pladsholder til tekst 5"/>
          <p:cNvSpPr>
            <a:spLocks noGrp="1"/>
          </p:cNvSpPr>
          <p:nvPr>
            <p:ph type="body" sz="quarter" idx="17"/>
          </p:nvPr>
        </p:nvSpPr>
        <p:spPr>
          <a:xfrm>
            <a:off x="4055999" y="2179638"/>
            <a:ext cx="4080001" cy="1897062"/>
          </a:xfrm>
        </p:spPr>
        <p:txBody>
          <a:bodyPr lIns="360000" rIns="360000"/>
          <a:lstStyle>
            <a:lvl1pPr>
              <a:lnSpc>
                <a:spcPct val="99000"/>
              </a:lnSpc>
              <a:defRPr sz="20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Pladsholder til tekst 6"/>
          <p:cNvSpPr>
            <a:spLocks noGrp="1"/>
          </p:cNvSpPr>
          <p:nvPr>
            <p:ph type="body" sz="quarter" idx="18"/>
          </p:nvPr>
        </p:nvSpPr>
        <p:spPr>
          <a:xfrm>
            <a:off x="8130005" y="2179638"/>
            <a:ext cx="4080001" cy="1897062"/>
          </a:xfrm>
        </p:spPr>
        <p:txBody>
          <a:bodyPr lIns="360000" rIns="360000"/>
          <a:lstStyle>
            <a:lvl1pPr>
              <a:lnSpc>
                <a:spcPct val="99000"/>
              </a:lnSpc>
              <a:defRPr sz="2000"/>
            </a:lvl1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190540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50" y="0"/>
            <a:ext cx="4080001"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50" y="2179638"/>
            <a:ext cx="4080001" cy="1897062"/>
          </a:xfrm>
        </p:spPr>
        <p:txBody>
          <a:bodyPr lIns="360000" rIns="360000"/>
          <a:lstStyle>
            <a:lvl1pPr>
              <a:lnSpc>
                <a:spcPct val="99000"/>
              </a:lnSpc>
              <a:defRPr sz="2000"/>
            </a:lvl1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4056185" y="0"/>
            <a:ext cx="8135816"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20" name="Gruppe 19"/>
          <p:cNvGrpSpPr/>
          <p:nvPr userDrawn="1"/>
        </p:nvGrpSpPr>
        <p:grpSpPr>
          <a:xfrm>
            <a:off x="12192000" y="1941319"/>
            <a:ext cx="2032529"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2"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30564039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50" y="0"/>
            <a:ext cx="4080001" cy="6858000"/>
          </a:xfrm>
          <a:solidFill>
            <a:schemeClr val="accent1"/>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50" y="2179638"/>
            <a:ext cx="4080001"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billede 3"/>
          <p:cNvSpPr>
            <a:spLocks noGrp="1"/>
          </p:cNvSpPr>
          <p:nvPr>
            <p:ph type="pic" sz="quarter" idx="14" hasCustomPrompt="1"/>
          </p:nvPr>
        </p:nvSpPr>
        <p:spPr>
          <a:xfrm>
            <a:off x="4056185" y="0"/>
            <a:ext cx="8135816"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9" name="Gruppe 18"/>
          <p:cNvGrpSpPr/>
          <p:nvPr userDrawn="1"/>
        </p:nvGrpSpPr>
        <p:grpSpPr>
          <a:xfrm>
            <a:off x="12192000" y="1941319"/>
            <a:ext cx="2032529"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25" name="Pladsholder logo"/>
          <p:cNvSpPr>
            <a:spLocks noGrp="1"/>
          </p:cNvSpPr>
          <p:nvPr>
            <p:ph type="body" sz="quarter" idx="22" hasCustomPrompt="1"/>
          </p:nvPr>
        </p:nvSpPr>
        <p:spPr>
          <a:xfrm>
            <a:off x="655841" y="6378872"/>
            <a:ext cx="223258" cy="201600"/>
          </a:xfrm>
          <a:blipFill>
            <a:blip r:embed="rId4"/>
            <a:stretch>
              <a:fillRect/>
            </a:stretch>
          </a:blipFill>
        </p:spPr>
        <p:txBody>
          <a:bodyPr/>
          <a:lstStyle>
            <a:lvl1pPr>
              <a:defRPr sz="100" b="0">
                <a:solidFill>
                  <a:schemeClr val="bg1"/>
                </a:solidFill>
              </a:defRPr>
            </a:lvl1pPr>
          </a:lstStyle>
          <a:p>
            <a:pPr lvl="0"/>
            <a:r>
              <a:rPr lang="da-DK" dirty="0"/>
              <a:t>.</a:t>
            </a:r>
          </a:p>
        </p:txBody>
      </p:sp>
      <p:pic>
        <p:nvPicPr>
          <p:cNvPr id="16" name="Billed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36646216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6001" y="0"/>
            <a:ext cx="813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7" name="Pladsholder til tekst 1"/>
          <p:cNvSpPr>
            <a:spLocks noGrp="1"/>
          </p:cNvSpPr>
          <p:nvPr>
            <p:ph type="body" sz="quarter" idx="13" hasCustomPrompt="1"/>
          </p:nvPr>
        </p:nvSpPr>
        <p:spPr>
          <a:xfrm>
            <a:off x="651770" y="311151"/>
            <a:ext cx="3142286" cy="5770562"/>
          </a:xfrm>
        </p:spPr>
        <p:txBody>
          <a:bodyPr/>
          <a:lstStyle>
            <a:lvl1pPr>
              <a:lnSpc>
                <a:spcPct val="92000"/>
              </a:lnSpc>
              <a:defRPr sz="1800" baseline="0">
                <a:solidFill>
                  <a:srgbClr val="003127"/>
                </a:solidFill>
              </a:defRPr>
            </a:lvl1pPr>
            <a:lvl2pPr marL="0" indent="0">
              <a:lnSpc>
                <a:spcPct val="92000"/>
              </a:lnSpc>
              <a:buFont typeface="Arial" panose="020B0604020202020204" pitchFamily="34" charset="0"/>
              <a:buChar char="​"/>
              <a:defRPr sz="1800"/>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5455" y="1195390"/>
            <a:ext cx="68355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2" name="Gruppe 11"/>
          <p:cNvGrpSpPr/>
          <p:nvPr userDrawn="1"/>
        </p:nvGrpSpPr>
        <p:grpSpPr>
          <a:xfrm>
            <a:off x="-2406369" y="311151"/>
            <a:ext cx="2406370" cy="2052668"/>
            <a:chOff x="-2405743" y="1655465"/>
            <a:chExt cx="2405743" cy="2052668"/>
          </a:xfrm>
        </p:grpSpPr>
        <p:pic>
          <p:nvPicPr>
            <p:cNvPr id="17" name="Billede 16"/>
            <p:cNvPicPr>
              <a:picLocks noChangeAspect="1"/>
            </p:cNvPicPr>
            <p:nvPr userDrawn="1"/>
          </p:nvPicPr>
          <p:blipFill>
            <a:blip r:embed="rId2"/>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4" name="Bille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516" y="5824566"/>
            <a:ext cx="1836399" cy="1033434"/>
          </a:xfrm>
          <a:prstGeom prst="rect">
            <a:avLst/>
          </a:prstGeom>
        </p:spPr>
      </p:pic>
    </p:spTree>
    <p:extLst>
      <p:ext uri="{BB962C8B-B14F-4D97-AF65-F5344CB8AC3E}">
        <p14:creationId xmlns:p14="http://schemas.microsoft.com/office/powerpoint/2010/main" val="307105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9" name="Pladsholder til tekst 2"/>
          <p:cNvSpPr>
            <a:spLocks noGrp="1"/>
          </p:cNvSpPr>
          <p:nvPr>
            <p:ph type="body" sz="quarter" idx="13"/>
          </p:nvPr>
        </p:nvSpPr>
        <p:spPr>
          <a:xfrm>
            <a:off x="651687" y="1196755"/>
            <a:ext cx="10889267" cy="4886325"/>
          </a:xfrm>
        </p:spPr>
        <p:txBody>
          <a:bodyPr numCol="2" spcCol="18000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5" name="Pladsholder til sidefod 4"/>
          <p:cNvSpPr>
            <a:spLocks noGrp="1"/>
          </p:cNvSpPr>
          <p:nvPr>
            <p:ph type="ftr" sz="quarter" idx="11"/>
          </p:nvPr>
        </p:nvSpPr>
        <p:spPr/>
        <p:txBody>
          <a:bodyPr/>
          <a:lstStyle/>
          <a:p>
            <a:r>
              <a:rPr lang="da-DK"/>
              <a:t>/ Miljøstyrelsen / Styrket affaldstilsyn og klassificering</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406369" y="1204883"/>
            <a:ext cx="2406370" cy="2221782"/>
            <a:chOff x="-2405743" y="1655465"/>
            <a:chExt cx="2405743" cy="2221782"/>
          </a:xfrm>
        </p:grpSpPr>
        <p:pic>
          <p:nvPicPr>
            <p:cNvPr id="13" name="Billede 12"/>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3" name="Titel 2"/>
          <p:cNvSpPr>
            <a:spLocks noGrp="1"/>
          </p:cNvSpPr>
          <p:nvPr>
            <p:ph type="title"/>
          </p:nvPr>
        </p:nvSpPr>
        <p:spPr/>
        <p:txBody>
          <a:bodyPr/>
          <a:lstStyle/>
          <a:p>
            <a:r>
              <a:rPr lang="da-DK"/>
              <a:t>Klik for at redigere i master</a:t>
            </a:r>
            <a:endParaRPr lang="da-DK" dirty="0"/>
          </a:p>
        </p:txBody>
      </p:sp>
    </p:spTree>
    <p:extLst>
      <p:ext uri="{BB962C8B-B14F-4D97-AF65-F5344CB8AC3E}">
        <p14:creationId xmlns:p14="http://schemas.microsoft.com/office/powerpoint/2010/main" val="11561508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7" name="Pladsholder til tekst 1"/>
          <p:cNvSpPr>
            <a:spLocks noGrp="1"/>
          </p:cNvSpPr>
          <p:nvPr>
            <p:ph type="body" sz="quarter" idx="13" hasCustomPrompt="1"/>
          </p:nvPr>
        </p:nvSpPr>
        <p:spPr>
          <a:xfrm>
            <a:off x="651770" y="311151"/>
            <a:ext cx="3137235" cy="5770562"/>
          </a:xfrm>
        </p:spPr>
        <p:txBody>
          <a:bodyPr/>
          <a:lstStyle>
            <a:lvl1pPr>
              <a:lnSpc>
                <a:spcPct val="92000"/>
              </a:lnSpc>
              <a:defRPr sz="1800">
                <a:solidFill>
                  <a:srgbClr val="003127"/>
                </a:solidFill>
              </a:defRPr>
            </a:lvl1pPr>
            <a:lvl2pPr marL="0" indent="0">
              <a:lnSpc>
                <a:spcPct val="92000"/>
              </a:lnSpc>
              <a:buFont typeface="Arial" panose="020B0604020202020204" pitchFamily="34" charset="0"/>
              <a:buChar char="​"/>
              <a:defRPr sz="1800"/>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6426" y="1195390"/>
            <a:ext cx="683458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4" name="Gruppe 13"/>
          <p:cNvGrpSpPr/>
          <p:nvPr userDrawn="1"/>
        </p:nvGrpSpPr>
        <p:grpSpPr>
          <a:xfrm>
            <a:off x="-2406369" y="311151"/>
            <a:ext cx="2406370" cy="2052668"/>
            <a:chOff x="-2405743" y="1655465"/>
            <a:chExt cx="2405743" cy="2052668"/>
          </a:xfrm>
        </p:grpSpPr>
        <p:pic>
          <p:nvPicPr>
            <p:cNvPr id="15" name="Billede 14"/>
            <p:cNvPicPr>
              <a:picLocks noChangeAspect="1"/>
            </p:cNvPicPr>
            <p:nvPr userDrawn="1"/>
          </p:nvPicPr>
          <p:blipFill>
            <a:blip r:embed="rId2"/>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20" name="Billede logo"/>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54508" y="6380524"/>
            <a:ext cx="224849" cy="199948"/>
          </a:xfrm>
          <a:prstGeom prst="rect">
            <a:avLst/>
          </a:prstGeom>
        </p:spPr>
      </p:pic>
      <p:pic>
        <p:nvPicPr>
          <p:cNvPr id="17" name="Billed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515" y="5824566"/>
            <a:ext cx="1836397" cy="1033434"/>
          </a:xfrm>
          <a:prstGeom prst="rect">
            <a:avLst/>
          </a:prstGeom>
        </p:spPr>
      </p:pic>
    </p:spTree>
    <p:extLst>
      <p:ext uri="{BB962C8B-B14F-4D97-AF65-F5344CB8AC3E}">
        <p14:creationId xmlns:p14="http://schemas.microsoft.com/office/powerpoint/2010/main" val="21552160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7" name="Pladsholder til tekst 1"/>
          <p:cNvSpPr>
            <a:spLocks noGrp="1"/>
          </p:cNvSpPr>
          <p:nvPr>
            <p:ph type="body" sz="quarter" idx="13"/>
          </p:nvPr>
        </p:nvSpPr>
        <p:spPr>
          <a:xfrm>
            <a:off x="651770" y="311151"/>
            <a:ext cx="3142286"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indhold 2"/>
          <p:cNvSpPr>
            <a:spLocks noGrp="1"/>
          </p:cNvSpPr>
          <p:nvPr>
            <p:ph sz="quarter" idx="14" hasCustomPrompt="1"/>
          </p:nvPr>
        </p:nvSpPr>
        <p:spPr>
          <a:xfrm>
            <a:off x="4706426" y="1195390"/>
            <a:ext cx="683458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grpSp>
        <p:nvGrpSpPr>
          <p:cNvPr id="13" name="Gruppe 12"/>
          <p:cNvGrpSpPr/>
          <p:nvPr userDrawn="1"/>
        </p:nvGrpSpPr>
        <p:grpSpPr>
          <a:xfrm>
            <a:off x="-2406369" y="311151"/>
            <a:ext cx="2406370"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hvid</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indryk</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20" name="Pladsholder logo"/>
          <p:cNvSpPr>
            <a:spLocks noGrp="1"/>
          </p:cNvSpPr>
          <p:nvPr>
            <p:ph type="body" sz="quarter" idx="22" hasCustomPrompt="1"/>
          </p:nvPr>
        </p:nvSpPr>
        <p:spPr>
          <a:xfrm>
            <a:off x="655841" y="6378872"/>
            <a:ext cx="223258" cy="201600"/>
          </a:xfrm>
          <a:blipFill>
            <a:blip r:embed="rId3"/>
            <a:stretch>
              <a:fillRect/>
            </a:stretch>
          </a:blipFill>
        </p:spPr>
        <p:txBody>
          <a:bodyPr/>
          <a:lstStyle>
            <a:lvl1pPr>
              <a:defRPr sz="100" b="0">
                <a:solidFill>
                  <a:schemeClr val="bg1"/>
                </a:solidFill>
              </a:defRPr>
            </a:lvl1pPr>
          </a:lstStyle>
          <a:p>
            <a:pPr lvl="0"/>
            <a:r>
              <a:rPr lang="da-DK" dirty="0"/>
              <a:t>.</a:t>
            </a:r>
          </a:p>
        </p:txBody>
      </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515" y="5824566"/>
            <a:ext cx="1836397" cy="1033434"/>
          </a:xfrm>
          <a:prstGeom prst="rect">
            <a:avLst/>
          </a:prstGeom>
        </p:spPr>
      </p:pic>
    </p:spTree>
    <p:extLst>
      <p:ext uri="{BB962C8B-B14F-4D97-AF65-F5344CB8AC3E}">
        <p14:creationId xmlns:p14="http://schemas.microsoft.com/office/powerpoint/2010/main" val="35924377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458" y="311151"/>
            <a:ext cx="4294414"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indhold 2"/>
          <p:cNvSpPr>
            <a:spLocks noGrp="1"/>
          </p:cNvSpPr>
          <p:nvPr>
            <p:ph sz="quarter" idx="14" hasCustomPrompt="1"/>
          </p:nvPr>
        </p:nvSpPr>
        <p:spPr>
          <a:xfrm>
            <a:off x="5808191" y="311152"/>
            <a:ext cx="5732764"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Miljøstyrelsen / Styrket affaldstilsyn og klassificering</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endParaRPr lang="da-DK" dirty="0"/>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0516" y="0"/>
            <a:ext cx="1836399" cy="1033434"/>
          </a:xfrm>
          <a:prstGeom prst="rect">
            <a:avLst/>
          </a:prstGeom>
        </p:spPr>
      </p:pic>
    </p:spTree>
    <p:extLst>
      <p:ext uri="{BB962C8B-B14F-4D97-AF65-F5344CB8AC3E}">
        <p14:creationId xmlns:p14="http://schemas.microsoft.com/office/powerpoint/2010/main" val="2909034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dato 2"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4" name="Pladsholder til sidefod 3"/>
          <p:cNvSpPr>
            <a:spLocks noGrp="1"/>
          </p:cNvSpPr>
          <p:nvPr>
            <p:ph type="ftr" sz="quarter" idx="11"/>
          </p:nvPr>
        </p:nvSpPr>
        <p:spPr/>
        <p:txBody>
          <a:bodyPr/>
          <a:lstStyle/>
          <a:p>
            <a:r>
              <a:rPr lang="da-DK"/>
              <a:t>/ Miljøstyrelsen / Styrket affaldstilsyn og klassificering</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2234237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3" name="Pladsholder til sidefod 2"/>
          <p:cNvSpPr>
            <a:spLocks noGrp="1"/>
          </p:cNvSpPr>
          <p:nvPr>
            <p:ph type="ftr" sz="quarter" idx="11"/>
          </p:nvPr>
        </p:nvSpPr>
        <p:spPr/>
        <p:txBody>
          <a:bodyPr/>
          <a:lstStyle/>
          <a:p>
            <a:r>
              <a:rPr lang="da-DK"/>
              <a:t>/ Miljøstyrelsen / Styrket affaldstilsyn og klassificering</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31791285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3_Titeldias I">
    <p:spTree>
      <p:nvGrpSpPr>
        <p:cNvPr id="1" name=""/>
        <p:cNvGrpSpPr/>
        <p:nvPr/>
      </p:nvGrpSpPr>
      <p:grpSpPr>
        <a:xfrm>
          <a:off x="0" y="0"/>
          <a:ext cx="0" cy="0"/>
          <a:chOff x="0" y="0"/>
          <a:chExt cx="0" cy="0"/>
        </a:xfrm>
      </p:grpSpPr>
      <p:pic>
        <p:nvPicPr>
          <p:cNvPr id="18" name="Billed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6382" cy="6858000"/>
          </a:xfrm>
          <a:prstGeom prst="rect">
            <a:avLst/>
          </a:prstGeom>
        </p:spPr>
      </p:pic>
      <p:sp>
        <p:nvSpPr>
          <p:cNvPr id="14" name="Rektangel baggrund"/>
          <p:cNvSpPr/>
          <p:nvPr userDrawn="1"/>
        </p:nvSpPr>
        <p:spPr>
          <a:xfrm>
            <a:off x="7176401" y="0"/>
            <a:ext cx="501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11" name="Pladsholder til tekst 1"/>
          <p:cNvSpPr>
            <a:spLocks noGrp="1"/>
          </p:cNvSpPr>
          <p:nvPr>
            <p:ph type="body" sz="quarter" idx="10"/>
          </p:nvPr>
        </p:nvSpPr>
        <p:spPr>
          <a:xfrm>
            <a:off x="651770" y="2348880"/>
            <a:ext cx="8757481"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a:t>Rediger typografien i masterens</a:t>
            </a:r>
          </a:p>
        </p:txBody>
      </p:sp>
      <p:sp>
        <p:nvSpPr>
          <p:cNvPr id="23" name="Pladsholder til sidefod 22" hidden="1"/>
          <p:cNvSpPr>
            <a:spLocks noGrp="1"/>
          </p:cNvSpPr>
          <p:nvPr>
            <p:ph type="ftr" sz="quarter" idx="15"/>
          </p:nvPr>
        </p:nvSpPr>
        <p:spPr>
          <a:xfrm>
            <a:off x="1530747" y="7692037"/>
            <a:ext cx="4853285" cy="201461"/>
          </a:xfrm>
        </p:spPr>
        <p:txBody>
          <a:bodyPr/>
          <a:lstStyle>
            <a:lvl1pPr>
              <a:defRPr>
                <a:solidFill>
                  <a:schemeClr val="bg1">
                    <a:lumMod val="75000"/>
                  </a:schemeClr>
                </a:solidFill>
              </a:defRPr>
            </a:lvl1pPr>
          </a:lstStyle>
          <a:p>
            <a:r>
              <a:rPr lang="da-DK"/>
              <a:t>/ Miljøstyrelsen / Styrket affaldstilsyn og klassificering</a:t>
            </a:r>
            <a:endParaRPr lang="da-DK" dirty="0"/>
          </a:p>
        </p:txBody>
      </p:sp>
      <p:sp>
        <p:nvSpPr>
          <p:cNvPr id="24" name="Pladsholder til slidenummer 23" hidden="1"/>
          <p:cNvSpPr>
            <a:spLocks noGrp="1"/>
          </p:cNvSpPr>
          <p:nvPr>
            <p:ph type="sldNum" sz="quarter" idx="16"/>
          </p:nvPr>
        </p:nvSpPr>
        <p:spPr>
          <a:xfrm>
            <a:off x="1091723" y="7692037"/>
            <a:ext cx="397835"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9" name="AutoShape 4"/>
          <p:cNvSpPr>
            <a:spLocks/>
          </p:cNvSpPr>
          <p:nvPr userDrawn="1"/>
        </p:nvSpPr>
        <p:spPr bwMode="gray">
          <a:xfrm>
            <a:off x="12192001" y="16587"/>
            <a:ext cx="1754916"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grpSp>
        <p:nvGrpSpPr>
          <p:cNvPr id="10" name="Gruppe 9"/>
          <p:cNvGrpSpPr/>
          <p:nvPr userDrawn="1"/>
        </p:nvGrpSpPr>
        <p:grpSpPr>
          <a:xfrm>
            <a:off x="-1710484" y="4763280"/>
            <a:ext cx="1705046" cy="2095705"/>
            <a:chOff x="-1710039" y="4763279"/>
            <a:chExt cx="1704602" cy="2095705"/>
          </a:xfrm>
        </p:grpSpPr>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pic>
          <p:nvPicPr>
            <p:cNvPr id="7" name="Billede 6"/>
            <p:cNvPicPr>
              <a:picLocks noChangeAspect="1"/>
            </p:cNvPicPr>
            <p:nvPr userDrawn="1"/>
          </p:nvPicPr>
          <p:blipFill>
            <a:blip r:embed="rId3"/>
            <a:stretch>
              <a:fillRect/>
            </a:stretch>
          </p:blipFill>
          <p:spPr>
            <a:xfrm>
              <a:off x="-1710039" y="5814954"/>
              <a:ext cx="1562235" cy="1044030"/>
            </a:xfrm>
            <a:prstGeom prst="rect">
              <a:avLst/>
            </a:prstGeom>
          </p:spPr>
        </p:pic>
        <p:sp>
          <p:nvSpPr>
            <p:cNvPr id="26" name="Rectangle 6"/>
            <p:cNvSpPr/>
            <p:nvPr userDrawn="1"/>
          </p:nvSpPr>
          <p:spPr>
            <a:xfrm>
              <a:off x="-1399201" y="6000276"/>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grpSp>
      <p:sp>
        <p:nvSpPr>
          <p:cNvPr id="2" name="Tekstfelt 1"/>
          <p:cNvSpPr txBox="1"/>
          <p:nvPr userDrawn="1"/>
        </p:nvSpPr>
        <p:spPr>
          <a:xfrm>
            <a:off x="-2056135" y="1196589"/>
            <a:ext cx="2054877"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pic>
        <p:nvPicPr>
          <p:cNvPr id="4" name="Picture 3">
            <a:extLst>
              <a:ext uri="{FF2B5EF4-FFF2-40B4-BE49-F238E27FC236}">
                <a16:creationId xmlns:a16="http://schemas.microsoft.com/office/drawing/2014/main" id="{5B271632-D7BC-4F0A-89EB-D2D8351F21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72959" y="341836"/>
            <a:ext cx="2631506" cy="574279"/>
          </a:xfrm>
          <a:prstGeom prst="rect">
            <a:avLst/>
          </a:prstGeom>
        </p:spPr>
      </p:pic>
      <p:pic>
        <p:nvPicPr>
          <p:cNvPr id="5" name="Picture 4">
            <a:extLst>
              <a:ext uri="{FF2B5EF4-FFF2-40B4-BE49-F238E27FC236}">
                <a16:creationId xmlns:a16="http://schemas.microsoft.com/office/drawing/2014/main" id="{ADC64594-E60E-411D-B6D9-E1C243817A96}"/>
              </a:ext>
            </a:extLst>
          </p:cNvPr>
          <p:cNvPicPr>
            <a:picLocks noChangeAspect="1"/>
          </p:cNvPicPr>
          <p:nvPr userDrawn="1"/>
        </p:nvPicPr>
        <p:blipFill>
          <a:blip r:embed="rId5"/>
          <a:stretch>
            <a:fillRect/>
          </a:stretch>
        </p:blipFill>
        <p:spPr>
          <a:xfrm>
            <a:off x="-1980100" y="1"/>
            <a:ext cx="1837697" cy="1033435"/>
          </a:xfrm>
          <a:prstGeom prst="rect">
            <a:avLst/>
          </a:prstGeom>
        </p:spPr>
      </p:pic>
      <p:sp>
        <p:nvSpPr>
          <p:cNvPr id="19" name="Pladsholder til tekst 2"/>
          <p:cNvSpPr>
            <a:spLocks noGrp="1"/>
          </p:cNvSpPr>
          <p:nvPr>
            <p:ph type="body" sz="quarter" idx="11" hasCustomPrompt="1"/>
          </p:nvPr>
        </p:nvSpPr>
        <p:spPr>
          <a:xfrm>
            <a:off x="9553284" y="5410002"/>
            <a:ext cx="1960401" cy="404952"/>
          </a:xfrm>
        </p:spPr>
        <p:txBody>
          <a:bodyPr anchor="b" anchorCtr="0"/>
          <a:lstStyle>
            <a:lvl1pPr>
              <a:buNone/>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[Titel på præsentation]</a:t>
            </a:r>
          </a:p>
          <a:p>
            <a:pPr lvl="0"/>
            <a:endParaRPr lang="da-DK" dirty="0"/>
          </a:p>
        </p:txBody>
      </p:sp>
      <p:sp>
        <p:nvSpPr>
          <p:cNvPr id="20" name="Pladsholder til tekst 4"/>
          <p:cNvSpPr>
            <a:spLocks noGrp="1"/>
          </p:cNvSpPr>
          <p:nvPr>
            <p:ph type="body" sz="quarter" idx="13" hasCustomPrompt="1"/>
          </p:nvPr>
        </p:nvSpPr>
        <p:spPr>
          <a:xfrm>
            <a:off x="9553284" y="6002810"/>
            <a:ext cx="1960401"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Enhed</a:t>
            </a:r>
          </a:p>
        </p:txBody>
      </p:sp>
      <p:sp>
        <p:nvSpPr>
          <p:cNvPr id="25" name="Pladsholder til tekst 4"/>
          <p:cNvSpPr>
            <a:spLocks noGrp="1"/>
          </p:cNvSpPr>
          <p:nvPr>
            <p:ph type="body" sz="quarter" idx="17" hasCustomPrompt="1"/>
          </p:nvPr>
        </p:nvSpPr>
        <p:spPr>
          <a:xfrm>
            <a:off x="9553284" y="5820407"/>
            <a:ext cx="1960401"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Fornavn Efternavn</a:t>
            </a:r>
          </a:p>
        </p:txBody>
      </p:sp>
    </p:spTree>
    <p:extLst>
      <p:ext uri="{BB962C8B-B14F-4D97-AF65-F5344CB8AC3E}">
        <p14:creationId xmlns:p14="http://schemas.microsoft.com/office/powerpoint/2010/main" val="30515939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cSld name="1_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C4115-A30E-B830-B511-34562448924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63C4999-73C2-7DB5-3A6F-3F7201F95BD7}"/>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6F2EC7C-0D1D-B0F0-6CAE-12523E7550C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CFA09B0-CBE6-06A1-946C-3E236FAD938E}"/>
              </a:ext>
            </a:extLst>
          </p:cNvPr>
          <p:cNvSpPr>
            <a:spLocks noGrp="1"/>
          </p:cNvSpPr>
          <p:nvPr>
            <p:ph type="dt" sz="half" idx="10"/>
          </p:nvPr>
        </p:nvSpPr>
        <p:spPr/>
        <p:txBody>
          <a:bodyPr/>
          <a:lstStyle/>
          <a:p>
            <a:fld id="{74589C4F-C679-4C63-99A9-CD5CB7372F53}" type="datetimeFigureOut">
              <a:rPr lang="da-DK" smtClean="0"/>
              <a:t>14-01-2026</a:t>
            </a:fld>
            <a:endParaRPr lang="da-DK"/>
          </a:p>
        </p:txBody>
      </p:sp>
      <p:sp>
        <p:nvSpPr>
          <p:cNvPr id="6" name="Pladsholder til sidefod 5">
            <a:extLst>
              <a:ext uri="{FF2B5EF4-FFF2-40B4-BE49-F238E27FC236}">
                <a16:creationId xmlns:a16="http://schemas.microsoft.com/office/drawing/2014/main" id="{C13CA5BA-69AA-6974-FCE4-E0C68EF593F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B2D7C26-8054-86D1-D006-D28641369463}"/>
              </a:ext>
            </a:extLst>
          </p:cNvPr>
          <p:cNvSpPr>
            <a:spLocks noGrp="1"/>
          </p:cNvSpPr>
          <p:nvPr>
            <p:ph type="sldNum" sz="quarter" idx="12"/>
          </p:nvPr>
        </p:nvSpPr>
        <p:spPr/>
        <p:txBody>
          <a:bodyPr/>
          <a:lstStyle/>
          <a:p>
            <a:fld id="{3271736E-A5BE-43D2-9253-38F7FB84489D}" type="slidenum">
              <a:rPr lang="da-DK" smtClean="0"/>
              <a:t>‹nr.›</a:t>
            </a:fld>
            <a:endParaRPr lang="da-DK"/>
          </a:p>
        </p:txBody>
      </p:sp>
    </p:spTree>
    <p:extLst>
      <p:ext uri="{BB962C8B-B14F-4D97-AF65-F5344CB8AC3E}">
        <p14:creationId xmlns:p14="http://schemas.microsoft.com/office/powerpoint/2010/main" val="227186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14" name="Pladsholder til indhold 2"/>
          <p:cNvSpPr>
            <a:spLocks noGrp="1"/>
          </p:cNvSpPr>
          <p:nvPr>
            <p:ph sz="quarter" idx="13"/>
          </p:nvPr>
        </p:nvSpPr>
        <p:spPr>
          <a:xfrm>
            <a:off x="651687" y="1196424"/>
            <a:ext cx="5347914" cy="48863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6" name="Pladsholder til indhold 3"/>
          <p:cNvSpPr>
            <a:spLocks noGrp="1"/>
          </p:cNvSpPr>
          <p:nvPr>
            <p:ph sz="quarter" idx="14"/>
          </p:nvPr>
        </p:nvSpPr>
        <p:spPr>
          <a:xfrm>
            <a:off x="6192011" y="1196424"/>
            <a:ext cx="5348944" cy="488632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hidden="1"/>
          <p:cNvSpPr>
            <a:spLocks noGrp="1"/>
          </p:cNvSpPr>
          <p:nvPr>
            <p:ph type="dt" sz="half" idx="10"/>
          </p:nvPr>
        </p:nvSpPr>
        <p:spPr>
          <a:xfrm>
            <a:off x="13326565" y="6398801"/>
            <a:ext cx="2844800" cy="365125"/>
          </a:xfrm>
          <a:prstGeom prst="rect">
            <a:avLst/>
          </a:prstGeom>
        </p:spPr>
        <p:txBody>
          <a:bodyPr/>
          <a:lstStyle/>
          <a:p>
            <a:endParaRPr lang="da-DK" dirty="0"/>
          </a:p>
        </p:txBody>
      </p:sp>
      <p:sp>
        <p:nvSpPr>
          <p:cNvPr id="6" name="Pladsholder til sidefod 5"/>
          <p:cNvSpPr>
            <a:spLocks noGrp="1"/>
          </p:cNvSpPr>
          <p:nvPr>
            <p:ph type="ftr" sz="quarter" idx="11"/>
          </p:nvPr>
        </p:nvSpPr>
        <p:spPr/>
        <p:txBody>
          <a:bodyPr/>
          <a:lstStyle/>
          <a:p>
            <a:r>
              <a:rPr lang="da-DK"/>
              <a:t>/ Miljøstyrelsen / Styrket affaldstilsyn og klassificering</a:t>
            </a:r>
            <a:endParaRPr lang="da-DK" dirty="0"/>
          </a:p>
        </p:txBody>
      </p:sp>
      <p:sp>
        <p:nvSpPr>
          <p:cNvPr id="7" name="Pladsholder til diasnummer 6"/>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1" name="Gruppe 10"/>
          <p:cNvGrpSpPr/>
          <p:nvPr userDrawn="1"/>
        </p:nvGrpSpPr>
        <p:grpSpPr>
          <a:xfrm>
            <a:off x="-2406369" y="1204883"/>
            <a:ext cx="2406370" cy="2221782"/>
            <a:chOff x="-2405743" y="1655465"/>
            <a:chExt cx="2405743" cy="2221782"/>
          </a:xfrm>
        </p:grpSpPr>
        <p:pic>
          <p:nvPicPr>
            <p:cNvPr id="12" name="Billede 11"/>
            <p:cNvPicPr>
              <a:picLocks noChangeAspect="1"/>
            </p:cNvPicPr>
            <p:nvPr userDrawn="1"/>
          </p:nvPicPr>
          <p:blipFill>
            <a:blip r:embed="rId2"/>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735907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2.emf"/><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1.emf"/><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oleObject" Target="../embeddings/oleObject1.bin"/><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ags" Target="../tags/tag3.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2.emf"/><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oleObject" Target="../embeddings/oleObject1.bin"/><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tags" Target="../tags/tag4.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theme" Target="../theme/theme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image" Target="../media/image2.emf"/><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0B04D98-1111-0348-3142-9F57A86CB054}"/>
              </a:ext>
            </a:extLst>
          </p:cNvPr>
          <p:cNvGraphicFramePr>
            <a:graphicFrameLocks noChangeAspect="1"/>
          </p:cNvGraphicFramePr>
          <p:nvPr userDrawn="1">
            <p:custDataLst>
              <p:tags r:id="rId23"/>
            </p:custDataLst>
            <p:extLst>
              <p:ext uri="{D42A27DB-BD31-4B8C-83A1-F6EECF244321}">
                <p14:modId xmlns:p14="http://schemas.microsoft.com/office/powerpoint/2010/main" val="553650686"/>
              </p:ext>
            </p:extLst>
          </p:nvPr>
        </p:nvGraphicFramePr>
        <p:xfrm>
          <a:off x="1589" y="1588"/>
          <a:ext cx="1227" cy="1588"/>
        </p:xfrm>
        <a:graphic>
          <a:graphicData uri="http://schemas.openxmlformats.org/presentationml/2006/ole">
            <mc:AlternateContent xmlns:mc="http://schemas.openxmlformats.org/markup-compatibility/2006">
              <mc:Choice xmlns:v="urn:schemas-microsoft-com:vml" Requires="v">
                <p:oleObj name="think-cell Slide" r:id="rId24" imgW="7772400" imgH="10058400" progId="TCLayout.ActiveDocument.1">
                  <p:embed/>
                </p:oleObj>
              </mc:Choice>
              <mc:Fallback>
                <p:oleObj name="think-cell Slide" r:id="rId24" imgW="7772400" imgH="10058400" progId="TCLayout.ActiveDocument.1">
                  <p:embed/>
                  <p:pic>
                    <p:nvPicPr>
                      <p:cNvPr id="7" name="think-cell data - do not delete" hidden="1">
                        <a:extLst>
                          <a:ext uri="{FF2B5EF4-FFF2-40B4-BE49-F238E27FC236}">
                            <a16:creationId xmlns:a16="http://schemas.microsoft.com/office/drawing/2014/main" id="{00B04D98-1111-0348-3142-9F57A86CB054}"/>
                          </a:ext>
                        </a:extLst>
                      </p:cNvPr>
                      <p:cNvPicPr/>
                      <p:nvPr/>
                    </p:nvPicPr>
                    <p:blipFill>
                      <a:blip r:embed="rId25"/>
                      <a:stretch>
                        <a:fillRect/>
                      </a:stretch>
                    </p:blipFill>
                    <p:spPr>
                      <a:xfrm>
                        <a:off x="1589" y="1588"/>
                        <a:ext cx="1227" cy="1588"/>
                      </a:xfrm>
                      <a:prstGeom prst="rect">
                        <a:avLst/>
                      </a:prstGeom>
                    </p:spPr>
                  </p:pic>
                </p:oleObj>
              </mc:Fallback>
            </mc:AlternateContent>
          </a:graphicData>
        </a:graphic>
      </p:graphicFrame>
      <p:sp>
        <p:nvSpPr>
          <p:cNvPr id="2" name="Pladsholder til titel 1"/>
          <p:cNvSpPr>
            <a:spLocks noGrp="1"/>
          </p:cNvSpPr>
          <p:nvPr>
            <p:ph type="title"/>
          </p:nvPr>
        </p:nvSpPr>
        <p:spPr>
          <a:xfrm>
            <a:off x="651687" y="311972"/>
            <a:ext cx="10889267"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686" y="1196753"/>
            <a:ext cx="10889269"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698" y="6398801"/>
            <a:ext cx="5653472" cy="201461"/>
          </a:xfrm>
          <a:prstGeom prst="rect">
            <a:avLst/>
          </a:prstGeom>
        </p:spPr>
        <p:txBody>
          <a:bodyPr vert="horz" lIns="0" tIns="0" rIns="0" bIns="0" rtlCol="0" anchor="b" anchorCtr="0">
            <a:noAutofit/>
          </a:bodyPr>
          <a:lstStyle>
            <a:lvl1pPr algn="l">
              <a:defRPr sz="800">
                <a:solidFill>
                  <a:srgbClr val="003127"/>
                </a:solidFill>
              </a:defRPr>
            </a:lvl1pPr>
          </a:lstStyle>
          <a:p>
            <a:r>
              <a:rPr lang="da-DK"/>
              <a:t>/ Miljøstyrelsen / Styrket affaldstilsyn og klassificering</a:t>
            </a:r>
            <a:endParaRPr lang="da-DK" dirty="0"/>
          </a:p>
        </p:txBody>
      </p:sp>
      <p:sp>
        <p:nvSpPr>
          <p:cNvPr id="6" name="Pladsholder til diasnummer 5"/>
          <p:cNvSpPr>
            <a:spLocks noGrp="1"/>
          </p:cNvSpPr>
          <p:nvPr>
            <p:ph type="sldNum" sz="quarter" idx="4"/>
          </p:nvPr>
        </p:nvSpPr>
        <p:spPr>
          <a:xfrm>
            <a:off x="817413" y="6398801"/>
            <a:ext cx="298878" cy="201461"/>
          </a:xfrm>
          <a:prstGeom prst="rect">
            <a:avLst/>
          </a:prstGeom>
        </p:spPr>
        <p:txBody>
          <a:bodyPr vert="horz" lIns="0" tIns="0" rIns="0" bIns="0" rtlCol="0" anchor="b" anchorCtr="0">
            <a:noAutofit/>
          </a:bodyPr>
          <a:lstStyle>
            <a:lvl1pPr algn="r">
              <a:defRPr sz="800">
                <a:solidFill>
                  <a:srgbClr val="003127"/>
                </a:solidFill>
              </a:defRPr>
            </a:lvl1pPr>
          </a:lstStyle>
          <a:p>
            <a:fld id="{667EC89C-17A0-4E64-A6D2-B825673CEEDF}" type="slidenum">
              <a:rPr lang="da-DK" smtClean="0"/>
              <a:pPr/>
              <a:t>‹nr.›</a:t>
            </a:fld>
            <a:endParaRPr lang="da-DK" dirty="0"/>
          </a:p>
        </p:txBody>
      </p:sp>
      <p:sp>
        <p:nvSpPr>
          <p:cNvPr id="12" name="Pladsholder til dato 11" hidden="1"/>
          <p:cNvSpPr>
            <a:spLocks noGrp="1"/>
          </p:cNvSpPr>
          <p:nvPr>
            <p:ph type="dt" sz="half" idx="2"/>
          </p:nvPr>
        </p:nvSpPr>
        <p:spPr>
          <a:xfrm>
            <a:off x="8400256" y="7600381"/>
            <a:ext cx="2743200" cy="365125"/>
          </a:xfrm>
          <a:prstGeom prst="rect">
            <a:avLst/>
          </a:prstGeom>
        </p:spPr>
        <p:txBody>
          <a:bodyPr vert="horz" lIns="91440" tIns="45720" rIns="91440" bIns="45720" rtlCol="0" anchor="ctr"/>
          <a:lstStyle>
            <a:lvl1pPr algn="l">
              <a:defRPr lang="da-DK" sz="800" kern="1200" smtClean="0">
                <a:solidFill>
                  <a:schemeClr val="bg1">
                    <a:lumMod val="75000"/>
                  </a:schemeClr>
                </a:solidFill>
                <a:latin typeface="+mn-lt"/>
                <a:ea typeface="+mn-ea"/>
                <a:cs typeface="+mn-cs"/>
              </a:defRPr>
            </a:lvl1pPr>
          </a:lstStyle>
          <a:p>
            <a:endParaRPr lang="da-DK" dirty="0"/>
          </a:p>
        </p:txBody>
      </p:sp>
      <p:pic>
        <p:nvPicPr>
          <p:cNvPr id="13" name="Billede logo"/>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654508" y="6380524"/>
            <a:ext cx="224849" cy="199948"/>
          </a:xfrm>
          <a:prstGeom prst="rect">
            <a:avLst/>
          </a:prstGeom>
        </p:spPr>
      </p:pic>
    </p:spTree>
    <p:extLst>
      <p:ext uri="{BB962C8B-B14F-4D97-AF65-F5344CB8AC3E}">
        <p14:creationId xmlns:p14="http://schemas.microsoft.com/office/powerpoint/2010/main" val="1261424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400" rtl="0" eaLnBrk="1" latinLnBrk="0" hangingPunct="1">
        <a:lnSpc>
          <a:spcPct val="90000"/>
        </a:lnSpc>
        <a:spcBef>
          <a:spcPct val="0"/>
        </a:spcBef>
        <a:buNone/>
        <a:defRPr sz="2300" b="1" kern="1200">
          <a:solidFill>
            <a:srgbClr val="003127"/>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accent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53">
          <p15:clr>
            <a:srgbClr val="F26B43"/>
          </p15:clr>
        </p15:guide>
        <p15:guide id="4" orient="horz" pos="3831">
          <p15:clr>
            <a:srgbClr val="F26B43"/>
          </p15:clr>
        </p15:guide>
        <p15:guide id="5" orient="horz" pos="195">
          <p15:clr>
            <a:srgbClr val="F26B43"/>
          </p15:clr>
        </p15:guide>
        <p15:guide id="6" orient="horz" pos="491">
          <p15:clr>
            <a:srgbClr val="F26B43"/>
          </p15:clr>
        </p15:guide>
        <p15:guide id="7" pos="409">
          <p15:clr>
            <a:srgbClr val="F26B43"/>
          </p15:clr>
        </p15:guide>
        <p15:guide id="8" pos="72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0B04D98-1111-0348-3142-9F57A86CB054}"/>
              </a:ext>
            </a:extLst>
          </p:cNvPr>
          <p:cNvGraphicFramePr>
            <a:graphicFrameLocks noChangeAspect="1"/>
          </p:cNvGraphicFramePr>
          <p:nvPr userDrawn="1">
            <p:custDataLst>
              <p:tags r:id="rId23"/>
            </p:custDataLst>
            <p:extLst>
              <p:ext uri="{D42A27DB-BD31-4B8C-83A1-F6EECF244321}">
                <p14:modId xmlns:p14="http://schemas.microsoft.com/office/powerpoint/2010/main" val="553650686"/>
              </p:ext>
            </p:extLst>
          </p:nvPr>
        </p:nvGraphicFramePr>
        <p:xfrm>
          <a:off x="1589" y="1588"/>
          <a:ext cx="1227" cy="1588"/>
        </p:xfrm>
        <a:graphic>
          <a:graphicData uri="http://schemas.openxmlformats.org/presentationml/2006/ole">
            <mc:AlternateContent xmlns:mc="http://schemas.openxmlformats.org/markup-compatibility/2006">
              <mc:Choice xmlns:v="urn:schemas-microsoft-com:vml" Requires="v">
                <p:oleObj name="think-cell Slide" r:id="rId24" imgW="7772400" imgH="10058400" progId="TCLayout.ActiveDocument.1">
                  <p:embed/>
                </p:oleObj>
              </mc:Choice>
              <mc:Fallback>
                <p:oleObj name="think-cell Slide" r:id="rId24" imgW="7772400" imgH="10058400" progId="TCLayout.ActiveDocument.1">
                  <p:embed/>
                  <p:pic>
                    <p:nvPicPr>
                      <p:cNvPr id="7" name="think-cell data - do not delete" hidden="1">
                        <a:extLst>
                          <a:ext uri="{FF2B5EF4-FFF2-40B4-BE49-F238E27FC236}">
                            <a16:creationId xmlns:a16="http://schemas.microsoft.com/office/drawing/2014/main" id="{00B04D98-1111-0348-3142-9F57A86CB054}"/>
                          </a:ext>
                        </a:extLst>
                      </p:cNvPr>
                      <p:cNvPicPr/>
                      <p:nvPr/>
                    </p:nvPicPr>
                    <p:blipFill>
                      <a:blip r:embed="rId25"/>
                      <a:stretch>
                        <a:fillRect/>
                      </a:stretch>
                    </p:blipFill>
                    <p:spPr>
                      <a:xfrm>
                        <a:off x="1589" y="1588"/>
                        <a:ext cx="1227" cy="1588"/>
                      </a:xfrm>
                      <a:prstGeom prst="rect">
                        <a:avLst/>
                      </a:prstGeom>
                    </p:spPr>
                  </p:pic>
                </p:oleObj>
              </mc:Fallback>
            </mc:AlternateContent>
          </a:graphicData>
        </a:graphic>
      </p:graphicFrame>
      <p:sp>
        <p:nvSpPr>
          <p:cNvPr id="2" name="Pladsholder til titel 1"/>
          <p:cNvSpPr>
            <a:spLocks noGrp="1"/>
          </p:cNvSpPr>
          <p:nvPr>
            <p:ph type="title"/>
          </p:nvPr>
        </p:nvSpPr>
        <p:spPr>
          <a:xfrm>
            <a:off x="651687" y="311972"/>
            <a:ext cx="10889267"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686" y="1196753"/>
            <a:ext cx="10889269"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698" y="6398801"/>
            <a:ext cx="5653472" cy="201461"/>
          </a:xfrm>
          <a:prstGeom prst="rect">
            <a:avLst/>
          </a:prstGeom>
        </p:spPr>
        <p:txBody>
          <a:bodyPr vert="horz" lIns="0" tIns="0" rIns="0" bIns="0" rtlCol="0" anchor="b" anchorCtr="0">
            <a:noAutofit/>
          </a:bodyPr>
          <a:lstStyle>
            <a:lvl1pPr algn="l">
              <a:defRPr sz="800">
                <a:solidFill>
                  <a:srgbClr val="003127"/>
                </a:solidFill>
              </a:defRPr>
            </a:lvl1pPr>
          </a:lstStyle>
          <a:p>
            <a:r>
              <a:rPr lang="da-DK"/>
              <a:t>/ Miljøstyrelsen / Styrket affaldstilsyn og klassificering</a:t>
            </a:r>
            <a:endParaRPr lang="da-DK" dirty="0"/>
          </a:p>
        </p:txBody>
      </p:sp>
      <p:sp>
        <p:nvSpPr>
          <p:cNvPr id="6" name="Pladsholder til diasnummer 5"/>
          <p:cNvSpPr>
            <a:spLocks noGrp="1"/>
          </p:cNvSpPr>
          <p:nvPr>
            <p:ph type="sldNum" sz="quarter" idx="4"/>
          </p:nvPr>
        </p:nvSpPr>
        <p:spPr>
          <a:xfrm>
            <a:off x="817413" y="6398801"/>
            <a:ext cx="298878" cy="201461"/>
          </a:xfrm>
          <a:prstGeom prst="rect">
            <a:avLst/>
          </a:prstGeom>
        </p:spPr>
        <p:txBody>
          <a:bodyPr vert="horz" lIns="0" tIns="0" rIns="0" bIns="0" rtlCol="0" anchor="b" anchorCtr="0">
            <a:noAutofit/>
          </a:bodyPr>
          <a:lstStyle>
            <a:lvl1pPr algn="r">
              <a:defRPr sz="800">
                <a:solidFill>
                  <a:srgbClr val="003127"/>
                </a:solidFill>
              </a:defRPr>
            </a:lvl1pPr>
          </a:lstStyle>
          <a:p>
            <a:fld id="{667EC89C-17A0-4E64-A6D2-B825673CEEDF}" type="slidenum">
              <a:rPr lang="da-DK" smtClean="0"/>
              <a:pPr/>
              <a:t>‹nr.›</a:t>
            </a:fld>
            <a:endParaRPr lang="da-DK" dirty="0"/>
          </a:p>
        </p:txBody>
      </p:sp>
      <p:sp>
        <p:nvSpPr>
          <p:cNvPr id="12" name="Pladsholder til dato 11" hidden="1"/>
          <p:cNvSpPr>
            <a:spLocks noGrp="1"/>
          </p:cNvSpPr>
          <p:nvPr>
            <p:ph type="dt" sz="half" idx="2"/>
          </p:nvPr>
        </p:nvSpPr>
        <p:spPr>
          <a:xfrm>
            <a:off x="8400256" y="7600381"/>
            <a:ext cx="2743200" cy="365125"/>
          </a:xfrm>
          <a:prstGeom prst="rect">
            <a:avLst/>
          </a:prstGeom>
        </p:spPr>
        <p:txBody>
          <a:bodyPr vert="horz" lIns="91440" tIns="45720" rIns="91440" bIns="45720" rtlCol="0" anchor="ctr"/>
          <a:lstStyle>
            <a:lvl1pPr algn="l">
              <a:defRPr lang="da-DK" sz="800" kern="1200" smtClean="0">
                <a:solidFill>
                  <a:schemeClr val="bg1">
                    <a:lumMod val="75000"/>
                  </a:schemeClr>
                </a:solidFill>
                <a:latin typeface="+mn-lt"/>
                <a:ea typeface="+mn-ea"/>
                <a:cs typeface="+mn-cs"/>
              </a:defRPr>
            </a:lvl1pPr>
          </a:lstStyle>
          <a:p>
            <a:endParaRPr lang="da-DK" dirty="0"/>
          </a:p>
        </p:txBody>
      </p:sp>
      <p:pic>
        <p:nvPicPr>
          <p:cNvPr id="13" name="Billede logo"/>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654508" y="6380524"/>
            <a:ext cx="224849" cy="199948"/>
          </a:xfrm>
          <a:prstGeom prst="rect">
            <a:avLst/>
          </a:prstGeom>
        </p:spPr>
      </p:pic>
    </p:spTree>
    <p:extLst>
      <p:ext uri="{BB962C8B-B14F-4D97-AF65-F5344CB8AC3E}">
        <p14:creationId xmlns:p14="http://schemas.microsoft.com/office/powerpoint/2010/main" val="4584180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hf hdr="0" dt="0"/>
  <p:txStyles>
    <p:titleStyle>
      <a:lvl1pPr algn="l" defTabSz="914400" rtl="0" eaLnBrk="1" latinLnBrk="0" hangingPunct="1">
        <a:lnSpc>
          <a:spcPct val="90000"/>
        </a:lnSpc>
        <a:spcBef>
          <a:spcPct val="0"/>
        </a:spcBef>
        <a:buNone/>
        <a:defRPr sz="2300" b="1" kern="1200">
          <a:solidFill>
            <a:srgbClr val="003127"/>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accent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53">
          <p15:clr>
            <a:srgbClr val="F26B43"/>
          </p15:clr>
        </p15:guide>
        <p15:guide id="4" orient="horz" pos="3831">
          <p15:clr>
            <a:srgbClr val="F26B43"/>
          </p15:clr>
        </p15:guide>
        <p15:guide id="5" orient="horz" pos="195">
          <p15:clr>
            <a:srgbClr val="F26B43"/>
          </p15:clr>
        </p15:guide>
        <p15:guide id="6" orient="horz" pos="491">
          <p15:clr>
            <a:srgbClr val="F26B43"/>
          </p15:clr>
        </p15:guide>
        <p15:guide id="7" pos="409">
          <p15:clr>
            <a:srgbClr val="F26B43"/>
          </p15:clr>
        </p15:guide>
        <p15:guide id="8" pos="72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65393" y="311972"/>
            <a:ext cx="10460891"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865393" y="1196753"/>
            <a:ext cx="10460892"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pic>
        <p:nvPicPr>
          <p:cNvPr id="11" name="Billede logo"/>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865195" y="6380524"/>
            <a:ext cx="299720" cy="199948"/>
          </a:xfrm>
          <a:prstGeom prst="rect">
            <a:avLst/>
          </a:prstGeom>
        </p:spPr>
      </p:pic>
      <p:sp>
        <p:nvSpPr>
          <p:cNvPr id="5" name="Pladsholder til sidefod 4"/>
          <p:cNvSpPr>
            <a:spLocks noGrp="1"/>
          </p:cNvSpPr>
          <p:nvPr>
            <p:ph type="ftr" sz="quarter" idx="3"/>
          </p:nvPr>
        </p:nvSpPr>
        <p:spPr>
          <a:xfrm>
            <a:off x="1530747" y="6398800"/>
            <a:ext cx="4853285" cy="201461"/>
          </a:xfrm>
          <a:prstGeom prst="rect">
            <a:avLst/>
          </a:prstGeom>
        </p:spPr>
        <p:txBody>
          <a:bodyPr vert="horz" lIns="0" tIns="0" rIns="0" bIns="0" rtlCol="0" anchor="b" anchorCtr="0">
            <a:noAutofit/>
          </a:bodyPr>
          <a:lstStyle>
            <a:lvl1pPr algn="l">
              <a:defRPr sz="800">
                <a:solidFill>
                  <a:srgbClr val="003127"/>
                </a:solidFill>
              </a:defRPr>
            </a:lvl1pPr>
          </a:lstStyle>
          <a:p>
            <a:r>
              <a:rPr lang="da-DK"/>
              <a:t>/ Miljøstyrelsen / Styrket affaldstilsyn og klassificering</a:t>
            </a:r>
            <a:endParaRPr lang="da-DK" dirty="0"/>
          </a:p>
        </p:txBody>
      </p:sp>
      <p:sp>
        <p:nvSpPr>
          <p:cNvPr id="6" name="Pladsholder til diasnummer 5"/>
          <p:cNvSpPr>
            <a:spLocks noGrp="1"/>
          </p:cNvSpPr>
          <p:nvPr>
            <p:ph type="sldNum" sz="quarter" idx="4"/>
          </p:nvPr>
        </p:nvSpPr>
        <p:spPr>
          <a:xfrm>
            <a:off x="1091723" y="6398800"/>
            <a:ext cx="397835" cy="201461"/>
          </a:xfrm>
          <a:prstGeom prst="rect">
            <a:avLst/>
          </a:prstGeom>
        </p:spPr>
        <p:txBody>
          <a:bodyPr vert="horz" lIns="0" tIns="0" rIns="0" bIns="0" rtlCol="0" anchor="b" anchorCtr="0">
            <a:noAutofit/>
          </a:bodyPr>
          <a:lstStyle>
            <a:lvl1pPr algn="r">
              <a:defRPr sz="800">
                <a:solidFill>
                  <a:srgbClr val="003127"/>
                </a:solidFill>
              </a:defRPr>
            </a:lvl1pPr>
          </a:lstStyle>
          <a:p>
            <a:fld id="{667EC89C-17A0-4E64-A6D2-B825673CEEDF}" type="slidenum">
              <a:rPr lang="da-DK" smtClean="0"/>
              <a:pPr/>
              <a:t>‹nr.›</a:t>
            </a:fld>
            <a:endParaRPr lang="da-DK" dirty="0"/>
          </a:p>
        </p:txBody>
      </p:sp>
      <p:sp>
        <p:nvSpPr>
          <p:cNvPr id="12" name="Pladsholder til dato 11" hidden="1"/>
          <p:cNvSpPr>
            <a:spLocks noGrp="1"/>
          </p:cNvSpPr>
          <p:nvPr>
            <p:ph type="dt" sz="half" idx="2"/>
          </p:nvPr>
        </p:nvSpPr>
        <p:spPr>
          <a:xfrm>
            <a:off x="8400256" y="7600380"/>
            <a:ext cx="2743200" cy="365125"/>
          </a:xfrm>
          <a:prstGeom prst="rect">
            <a:avLst/>
          </a:prstGeom>
        </p:spPr>
        <p:txBody>
          <a:bodyPr vert="horz" lIns="91440" tIns="45720" rIns="91440" bIns="45720" rtlCol="0" anchor="ctr"/>
          <a:lstStyle>
            <a:lvl1pPr algn="l">
              <a:defRPr lang="da-DK" sz="800" kern="1200" smtClean="0">
                <a:solidFill>
                  <a:schemeClr val="bg1">
                    <a:lumMod val="75000"/>
                  </a:schemeClr>
                </a:solidFill>
                <a:latin typeface="+mn-lt"/>
                <a:ea typeface="+mn-ea"/>
                <a:cs typeface="+mn-cs"/>
              </a:defRPr>
            </a:lvl1pPr>
          </a:lstStyle>
          <a:p>
            <a:endParaRPr lang="da-DK" dirty="0"/>
          </a:p>
        </p:txBody>
      </p:sp>
    </p:spTree>
    <p:extLst>
      <p:ext uri="{BB962C8B-B14F-4D97-AF65-F5344CB8AC3E}">
        <p14:creationId xmlns:p14="http://schemas.microsoft.com/office/powerpoint/2010/main" val="3954948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hf hdr="0" dt="0"/>
  <p:txStyles>
    <p:titleStyle>
      <a:lvl1pPr algn="l" defTabSz="914400" rtl="0" eaLnBrk="1" latinLnBrk="0" hangingPunct="1">
        <a:lnSpc>
          <a:spcPct val="91000"/>
        </a:lnSpc>
        <a:spcBef>
          <a:spcPct val="0"/>
        </a:spcBef>
        <a:buNone/>
        <a:defRPr sz="2100" b="1" kern="1200">
          <a:solidFill>
            <a:srgbClr val="003127"/>
          </a:solidFill>
          <a:latin typeface="+mj-lt"/>
          <a:ea typeface="+mj-ea"/>
          <a:cs typeface="+mj-cs"/>
        </a:defRPr>
      </a:lvl1pPr>
    </p:titleStyle>
    <p:bodyStyle>
      <a:lvl1pPr marL="0" indent="0" algn="l" defTabSz="914400" rtl="0" eaLnBrk="1" latinLnBrk="0" hangingPunct="1">
        <a:lnSpc>
          <a:spcPct val="93000"/>
        </a:lnSpc>
        <a:spcBef>
          <a:spcPts val="0"/>
        </a:spcBef>
        <a:buFont typeface="Arial" panose="020B0604020202020204" pitchFamily="34" charset="0"/>
        <a:buChar char="​"/>
        <a:defRPr sz="1800" b="1" kern="1200">
          <a:solidFill>
            <a:schemeClr val="accent1"/>
          </a:solidFill>
          <a:latin typeface="+mn-lt"/>
          <a:ea typeface="+mn-ea"/>
          <a:cs typeface="+mn-cs"/>
        </a:defRPr>
      </a:lvl1pPr>
      <a:lvl2pPr marL="216000" indent="-216000" algn="l" defTabSz="914400" rtl="0" eaLnBrk="1" latinLnBrk="0" hangingPunct="1">
        <a:lnSpc>
          <a:spcPct val="93000"/>
        </a:lnSpc>
        <a:spcBef>
          <a:spcPts val="0"/>
        </a:spcBef>
        <a:buFont typeface="Arial" panose="020B0604020202020204" pitchFamily="34" charset="0"/>
        <a:buChar char="•"/>
        <a:defRPr sz="1800" b="1" kern="1200">
          <a:solidFill>
            <a:schemeClr val="accent1"/>
          </a:solidFill>
          <a:latin typeface="+mn-lt"/>
          <a:ea typeface="+mn-ea"/>
          <a:cs typeface="+mn-cs"/>
        </a:defRPr>
      </a:lvl2pPr>
      <a:lvl3pPr marL="432000" indent="-216000" algn="l" defTabSz="914400" rtl="0" eaLnBrk="1" latinLnBrk="0" hangingPunct="1">
        <a:lnSpc>
          <a:spcPct val="94000"/>
        </a:lnSpc>
        <a:spcBef>
          <a:spcPts val="0"/>
        </a:spcBef>
        <a:buFont typeface="Arial" panose="020B0604020202020204" pitchFamily="34" charset="0"/>
        <a:buChar char="-"/>
        <a:defRPr sz="1500" b="1" kern="1200">
          <a:solidFill>
            <a:schemeClr val="accent1"/>
          </a:solidFill>
          <a:latin typeface="+mn-lt"/>
          <a:ea typeface="+mn-ea"/>
          <a:cs typeface="+mn-cs"/>
        </a:defRPr>
      </a:lvl3pPr>
      <a:lvl4pPr marL="648000" indent="-216000" algn="l" defTabSz="914400" rtl="0" eaLnBrk="1" latinLnBrk="0" hangingPunct="1">
        <a:lnSpc>
          <a:spcPct val="94000"/>
        </a:lnSpc>
        <a:spcBef>
          <a:spcPts val="0"/>
        </a:spcBef>
        <a:buFont typeface="Arial" panose="020B0604020202020204" pitchFamily="34" charset="0"/>
        <a:buChar char="•"/>
        <a:defRPr sz="1500" b="1" kern="1200">
          <a:solidFill>
            <a:schemeClr val="accent1"/>
          </a:solidFill>
          <a:latin typeface="+mn-lt"/>
          <a:ea typeface="+mn-ea"/>
          <a:cs typeface="+mn-cs"/>
        </a:defRPr>
      </a:lvl4pPr>
      <a:lvl5pPr marL="864000" indent="-216000" algn="l" defTabSz="914400" rtl="0" eaLnBrk="1" latinLnBrk="0" hangingPunct="1">
        <a:lnSpc>
          <a:spcPct val="94000"/>
        </a:lnSpc>
        <a:spcBef>
          <a:spcPts val="0"/>
        </a:spcBef>
        <a:buFont typeface="Arial" panose="020B0604020202020204" pitchFamily="34" charset="0"/>
        <a:buChar char="-"/>
        <a:defRPr sz="1500" b="1" kern="1200">
          <a:solidFill>
            <a:schemeClr val="accent1"/>
          </a:solidFill>
          <a:latin typeface="+mn-lt"/>
          <a:ea typeface="+mn-ea"/>
          <a:cs typeface="+mn-cs"/>
        </a:defRPr>
      </a:lvl5pPr>
      <a:lvl6pPr marL="864000" indent="-216000" algn="l" defTabSz="914400" rtl="0" eaLnBrk="1" latinLnBrk="0" hangingPunct="1">
        <a:lnSpc>
          <a:spcPct val="94000"/>
        </a:lnSpc>
        <a:spcBef>
          <a:spcPts val="0"/>
        </a:spcBef>
        <a:buFont typeface="Arial" panose="020B0604020202020204" pitchFamily="34" charset="0"/>
        <a:buChar char="•"/>
        <a:defRPr sz="1500" b="1" kern="1200">
          <a:solidFill>
            <a:schemeClr val="accent1"/>
          </a:solidFill>
          <a:latin typeface="+mn-lt"/>
          <a:ea typeface="+mn-ea"/>
          <a:cs typeface="+mn-cs"/>
        </a:defRPr>
      </a:lvl6pPr>
      <a:lvl7pPr marL="864000" indent="-216000" algn="l" defTabSz="914400" rtl="0" eaLnBrk="1" latinLnBrk="0" hangingPunct="1">
        <a:lnSpc>
          <a:spcPct val="94000"/>
        </a:lnSpc>
        <a:spcBef>
          <a:spcPts val="0"/>
        </a:spcBef>
        <a:buFont typeface="Arial" panose="020B0604020202020204" pitchFamily="34" charset="0"/>
        <a:buChar char="•"/>
        <a:defRPr sz="1500" b="1" kern="1200">
          <a:solidFill>
            <a:schemeClr val="accent1"/>
          </a:solidFill>
          <a:latin typeface="+mn-lt"/>
          <a:ea typeface="+mn-ea"/>
          <a:cs typeface="+mn-cs"/>
        </a:defRPr>
      </a:lvl7pPr>
      <a:lvl8pPr marL="864000" indent="-216000" algn="l" defTabSz="914400" rtl="0" eaLnBrk="1" latinLnBrk="0" hangingPunct="1">
        <a:lnSpc>
          <a:spcPct val="94000"/>
        </a:lnSpc>
        <a:spcBef>
          <a:spcPts val="0"/>
        </a:spcBef>
        <a:buFont typeface="Arial" panose="020B0604020202020204" pitchFamily="34" charset="0"/>
        <a:buChar char="•"/>
        <a:defRPr sz="1500" b="1" kern="1200" baseline="0">
          <a:solidFill>
            <a:schemeClr val="accent1"/>
          </a:solidFill>
          <a:latin typeface="+mn-lt"/>
          <a:ea typeface="+mn-ea"/>
          <a:cs typeface="+mn-cs"/>
        </a:defRPr>
      </a:lvl8pPr>
      <a:lvl9pPr marL="864000" indent="-216000" algn="l" defTabSz="914400" rtl="0" eaLnBrk="1" latinLnBrk="0" hangingPunct="1">
        <a:lnSpc>
          <a:spcPct val="94000"/>
        </a:lnSpc>
        <a:spcBef>
          <a:spcPts val="0"/>
        </a:spcBef>
        <a:buFont typeface="Arial" panose="020B0604020202020204" pitchFamily="34" charset="0"/>
        <a:buChar char="•"/>
        <a:defRPr sz="1500" b="1" kern="120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p15:clr>
            <a:srgbClr val="F26B43"/>
          </p15:clr>
        </p15:guide>
        <p15:guide id="2" pos="5351">
          <p15:clr>
            <a:srgbClr val="F26B43"/>
          </p15:clr>
        </p15:guide>
        <p15:guide id="3" orient="horz" pos="753">
          <p15:clr>
            <a:srgbClr val="F26B43"/>
          </p15:clr>
        </p15:guide>
        <p15:guide id="4" orient="horz" pos="3831">
          <p15:clr>
            <a:srgbClr val="F26B43"/>
          </p15:clr>
        </p15:guide>
        <p15:guide id="5" orient="horz" pos="196">
          <p15:clr>
            <a:srgbClr val="F26B43"/>
          </p15:clr>
        </p15:guide>
        <p15:guide id="6" orient="horz" pos="49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0B04D98-1111-0348-3142-9F57A86CB054}"/>
              </a:ext>
            </a:extLst>
          </p:cNvPr>
          <p:cNvGraphicFramePr>
            <a:graphicFrameLocks noChangeAspect="1"/>
          </p:cNvGraphicFramePr>
          <p:nvPr userDrawn="1">
            <p:custDataLst>
              <p:tags r:id="rId25"/>
            </p:custDataLst>
          </p:nvPr>
        </p:nvGraphicFramePr>
        <p:xfrm>
          <a:off x="1589" y="1588"/>
          <a:ext cx="1227" cy="1588"/>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7" name="think-cell data - do not delete" hidden="1">
                        <a:extLst>
                          <a:ext uri="{FF2B5EF4-FFF2-40B4-BE49-F238E27FC236}">
                            <a16:creationId xmlns:a16="http://schemas.microsoft.com/office/drawing/2014/main" id="{00B04D98-1111-0348-3142-9F57A86CB054}"/>
                          </a:ext>
                        </a:extLst>
                      </p:cNvPr>
                      <p:cNvPicPr/>
                      <p:nvPr/>
                    </p:nvPicPr>
                    <p:blipFill>
                      <a:blip r:embed="rId27"/>
                      <a:stretch>
                        <a:fillRect/>
                      </a:stretch>
                    </p:blipFill>
                    <p:spPr>
                      <a:xfrm>
                        <a:off x="1589" y="1588"/>
                        <a:ext cx="1227" cy="1588"/>
                      </a:xfrm>
                      <a:prstGeom prst="rect">
                        <a:avLst/>
                      </a:prstGeom>
                    </p:spPr>
                  </p:pic>
                </p:oleObj>
              </mc:Fallback>
            </mc:AlternateContent>
          </a:graphicData>
        </a:graphic>
      </p:graphicFrame>
      <p:sp>
        <p:nvSpPr>
          <p:cNvPr id="2" name="Pladsholder til titel 1"/>
          <p:cNvSpPr>
            <a:spLocks noGrp="1"/>
          </p:cNvSpPr>
          <p:nvPr>
            <p:ph type="title"/>
          </p:nvPr>
        </p:nvSpPr>
        <p:spPr>
          <a:xfrm>
            <a:off x="651687" y="311972"/>
            <a:ext cx="10889267"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686" y="1196753"/>
            <a:ext cx="10889269"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698" y="6398801"/>
            <a:ext cx="5653472" cy="201461"/>
          </a:xfrm>
          <a:prstGeom prst="rect">
            <a:avLst/>
          </a:prstGeom>
        </p:spPr>
        <p:txBody>
          <a:bodyPr vert="horz" lIns="0" tIns="0" rIns="0" bIns="0" rtlCol="0" anchor="b" anchorCtr="0">
            <a:noAutofit/>
          </a:bodyPr>
          <a:lstStyle>
            <a:lvl1pPr algn="l">
              <a:defRPr sz="800">
                <a:solidFill>
                  <a:srgbClr val="003127"/>
                </a:solidFill>
              </a:defRPr>
            </a:lvl1pPr>
          </a:lstStyle>
          <a:p>
            <a:r>
              <a:rPr lang="da-DK"/>
              <a:t>/ Miljøstyrelsen / Styrket affaldstilsyn og klassificering</a:t>
            </a:r>
            <a:endParaRPr lang="da-DK" dirty="0"/>
          </a:p>
        </p:txBody>
      </p:sp>
      <p:sp>
        <p:nvSpPr>
          <p:cNvPr id="6" name="Pladsholder til diasnummer 5"/>
          <p:cNvSpPr>
            <a:spLocks noGrp="1"/>
          </p:cNvSpPr>
          <p:nvPr>
            <p:ph type="sldNum" sz="quarter" idx="4"/>
          </p:nvPr>
        </p:nvSpPr>
        <p:spPr>
          <a:xfrm>
            <a:off x="817413" y="6398801"/>
            <a:ext cx="298878" cy="201461"/>
          </a:xfrm>
          <a:prstGeom prst="rect">
            <a:avLst/>
          </a:prstGeom>
        </p:spPr>
        <p:txBody>
          <a:bodyPr vert="horz" lIns="0" tIns="0" rIns="0" bIns="0" rtlCol="0" anchor="b" anchorCtr="0">
            <a:noAutofit/>
          </a:bodyPr>
          <a:lstStyle>
            <a:lvl1pPr algn="r">
              <a:defRPr sz="800">
                <a:solidFill>
                  <a:srgbClr val="003127"/>
                </a:solidFill>
              </a:defRPr>
            </a:lvl1pPr>
          </a:lstStyle>
          <a:p>
            <a:fld id="{667EC89C-17A0-4E64-A6D2-B825673CEEDF}" type="slidenum">
              <a:rPr lang="da-DK" smtClean="0"/>
              <a:pPr/>
              <a:t>‹nr.›</a:t>
            </a:fld>
            <a:endParaRPr lang="da-DK" dirty="0"/>
          </a:p>
        </p:txBody>
      </p:sp>
      <p:sp>
        <p:nvSpPr>
          <p:cNvPr id="12" name="Pladsholder til dato 11" hidden="1"/>
          <p:cNvSpPr>
            <a:spLocks noGrp="1"/>
          </p:cNvSpPr>
          <p:nvPr>
            <p:ph type="dt" sz="half" idx="2"/>
          </p:nvPr>
        </p:nvSpPr>
        <p:spPr>
          <a:xfrm>
            <a:off x="8400256" y="7600381"/>
            <a:ext cx="2743200" cy="365125"/>
          </a:xfrm>
          <a:prstGeom prst="rect">
            <a:avLst/>
          </a:prstGeom>
        </p:spPr>
        <p:txBody>
          <a:bodyPr vert="horz" lIns="91440" tIns="45720" rIns="91440" bIns="45720" rtlCol="0" anchor="ctr"/>
          <a:lstStyle>
            <a:lvl1pPr algn="l">
              <a:defRPr lang="da-DK" sz="800" kern="1200" smtClean="0">
                <a:solidFill>
                  <a:schemeClr val="bg1">
                    <a:lumMod val="75000"/>
                  </a:schemeClr>
                </a:solidFill>
                <a:latin typeface="+mn-lt"/>
                <a:ea typeface="+mn-ea"/>
                <a:cs typeface="+mn-cs"/>
              </a:defRPr>
            </a:lvl1pPr>
          </a:lstStyle>
          <a:p>
            <a:endParaRPr lang="da-DK" dirty="0"/>
          </a:p>
        </p:txBody>
      </p:sp>
      <p:pic>
        <p:nvPicPr>
          <p:cNvPr id="13" name="Billede logo"/>
          <p:cNvPicPr>
            <a:picLocks noChangeAspect="1"/>
          </p:cNvPicPr>
          <p:nvPr userDrawn="1"/>
        </p:nvPicPr>
        <p:blipFill>
          <a:blip r:embed="rId28" cstate="hqprint">
            <a:extLst>
              <a:ext uri="{28A0092B-C50C-407E-A947-70E740481C1C}">
                <a14:useLocalDpi xmlns:a14="http://schemas.microsoft.com/office/drawing/2010/main" val="0"/>
              </a:ext>
            </a:extLst>
          </a:blip>
          <a:stretch>
            <a:fillRect/>
          </a:stretch>
        </p:blipFill>
        <p:spPr>
          <a:xfrm>
            <a:off x="654508" y="6380524"/>
            <a:ext cx="224849" cy="199948"/>
          </a:xfrm>
          <a:prstGeom prst="rect">
            <a:avLst/>
          </a:prstGeom>
        </p:spPr>
      </p:pic>
    </p:spTree>
    <p:extLst>
      <p:ext uri="{BB962C8B-B14F-4D97-AF65-F5344CB8AC3E}">
        <p14:creationId xmlns:p14="http://schemas.microsoft.com/office/powerpoint/2010/main" val="24890376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Lst>
  <p:hf hdr="0" dt="0"/>
  <p:txStyles>
    <p:titleStyle>
      <a:lvl1pPr algn="l" defTabSz="914400" rtl="0" eaLnBrk="1" latinLnBrk="0" hangingPunct="1">
        <a:lnSpc>
          <a:spcPct val="90000"/>
        </a:lnSpc>
        <a:spcBef>
          <a:spcPct val="0"/>
        </a:spcBef>
        <a:buNone/>
        <a:defRPr sz="2300" b="1" kern="1200">
          <a:solidFill>
            <a:srgbClr val="003127"/>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accent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53">
          <p15:clr>
            <a:srgbClr val="F26B43"/>
          </p15:clr>
        </p15:guide>
        <p15:guide id="4" orient="horz" pos="3831">
          <p15:clr>
            <a:srgbClr val="F26B43"/>
          </p15:clr>
        </p15:guide>
        <p15:guide id="5" orient="horz" pos="195">
          <p15:clr>
            <a:srgbClr val="F26B43"/>
          </p15:clr>
        </p15:guide>
        <p15:guide id="6" orient="horz" pos="491">
          <p15:clr>
            <a:srgbClr val="F26B43"/>
          </p15:clr>
        </p15:guide>
        <p15:guide id="7" pos="409">
          <p15:clr>
            <a:srgbClr val="F26B43"/>
          </p15:clr>
        </p15:guide>
        <p15:guide id="8" pos="72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7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hyperlink" Target="https://mst.dk/media/yjkiobvj/guide-om-end-of-waste-for-jord.pdf" TargetMode="Externa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hyperlink" Target="https://mst.dk/erhverv/groen-produktion-og-affald/affald-og-genanvendelse/klassificering-af-affald" TargetMode="External"/><Relationship Id="rId2" Type="http://schemas.openxmlformats.org/officeDocument/2006/relationships/notesSlide" Target="../notesSlides/notesSlide12.xml"/><Relationship Id="rId1" Type="http://schemas.openxmlformats.org/officeDocument/2006/relationships/slideLayout" Target="../slideLayouts/slideLayout72.xml"/><Relationship Id="rId4" Type="http://schemas.openxmlformats.org/officeDocument/2006/relationships/hyperlink" Target="mailto:klassificering@mst.dk"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mailto:klassificering@mst.dk" TargetMode="Externa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962894A-5B31-5495-3A04-7CD58E389882}"/>
              </a:ext>
            </a:extLst>
          </p:cNvPr>
          <p:cNvSpPr>
            <a:spLocks noGrp="1"/>
          </p:cNvSpPr>
          <p:nvPr>
            <p:ph idx="1"/>
          </p:nvPr>
        </p:nvSpPr>
        <p:spPr>
          <a:xfrm>
            <a:off x="168298" y="1855534"/>
            <a:ext cx="6389193" cy="1798560"/>
          </a:xfrm>
        </p:spPr>
        <p:txBody>
          <a:bodyPr/>
          <a:lstStyle/>
          <a:p>
            <a:pPr algn="ctr"/>
            <a:r>
              <a:rPr lang="da-DK" sz="2800" dirty="0">
                <a:solidFill>
                  <a:schemeClr val="tx1"/>
                </a:solidFill>
              </a:rPr>
              <a:t>Klassificering af jord som affald, biprodukter og affaldsfasens ophør</a:t>
            </a:r>
          </a:p>
          <a:p>
            <a:pPr algn="ctr"/>
            <a:endParaRPr lang="da-DK" sz="2800" dirty="0">
              <a:solidFill>
                <a:schemeClr val="tx1"/>
              </a:solidFill>
            </a:endParaRPr>
          </a:p>
          <a:p>
            <a:pPr algn="ctr"/>
            <a:r>
              <a:rPr lang="da-DK" sz="2800" dirty="0">
                <a:solidFill>
                  <a:schemeClr val="tx1"/>
                </a:solidFill>
              </a:rPr>
              <a:t>Miljøstyrelsens praksis</a:t>
            </a:r>
          </a:p>
          <a:p>
            <a:pPr algn="ctr"/>
            <a:endParaRPr lang="da-DK" sz="2400" dirty="0">
              <a:solidFill>
                <a:schemeClr val="tx1"/>
              </a:solidFill>
            </a:endParaRPr>
          </a:p>
          <a:p>
            <a:pPr algn="ctr"/>
            <a:endParaRPr lang="da-DK" sz="2400" dirty="0">
              <a:solidFill>
                <a:schemeClr val="tx1"/>
              </a:solidFill>
            </a:endParaRPr>
          </a:p>
          <a:p>
            <a:pPr algn="ctr"/>
            <a:endParaRPr lang="da-DK" sz="2400" dirty="0">
              <a:solidFill>
                <a:schemeClr val="tx1"/>
              </a:solidFill>
            </a:endParaRPr>
          </a:p>
          <a:p>
            <a:pPr algn="ctr"/>
            <a:endParaRPr lang="da-DK" sz="2400" dirty="0">
              <a:solidFill>
                <a:schemeClr val="tx1"/>
              </a:solidFill>
            </a:endParaRPr>
          </a:p>
          <a:p>
            <a:pPr algn="ctr"/>
            <a:endParaRPr lang="da-DK" sz="2400" dirty="0">
              <a:solidFill>
                <a:schemeClr val="tx1"/>
              </a:solidFill>
            </a:endParaRPr>
          </a:p>
          <a:p>
            <a:pPr algn="ctr"/>
            <a:endParaRPr lang="da-DK" sz="2400" dirty="0">
              <a:solidFill>
                <a:schemeClr val="tx1"/>
              </a:solidFill>
            </a:endParaRPr>
          </a:p>
          <a:p>
            <a:pPr algn="ctr"/>
            <a:r>
              <a:rPr lang="da-DK" sz="1400" dirty="0"/>
              <a:t>14. januar 2026 </a:t>
            </a:r>
          </a:p>
          <a:p>
            <a:pPr algn="ctr"/>
            <a:endParaRPr lang="da-DK" sz="1400" dirty="0"/>
          </a:p>
          <a:p>
            <a:pPr algn="ctr"/>
            <a:r>
              <a:rPr lang="da-DK" sz="1400" dirty="0"/>
              <a:t>Christian Hauschildt</a:t>
            </a:r>
          </a:p>
          <a:p>
            <a:pPr algn="ctr"/>
            <a:endParaRPr lang="da-DK" sz="1400" b="0" dirty="0"/>
          </a:p>
          <a:p>
            <a:pPr algn="ctr"/>
            <a:endParaRPr lang="da-DK" sz="1400" b="0" dirty="0"/>
          </a:p>
          <a:p>
            <a:pPr marL="432000" lvl="3" indent="0" algn="ctr">
              <a:lnSpc>
                <a:spcPct val="109000"/>
              </a:lnSpc>
              <a:spcAft>
                <a:spcPts val="600"/>
              </a:spcAft>
              <a:buNone/>
            </a:pPr>
            <a:endParaRPr lang="da-DK" sz="2400" i="1" dirty="0"/>
          </a:p>
        </p:txBody>
      </p:sp>
      <p:sp>
        <p:nvSpPr>
          <p:cNvPr id="6" name="Pladsholder til slidenummer 5">
            <a:extLst>
              <a:ext uri="{FF2B5EF4-FFF2-40B4-BE49-F238E27FC236}">
                <a16:creationId xmlns:a16="http://schemas.microsoft.com/office/drawing/2014/main" id="{B0E39689-D3AC-09CB-1755-7416173A2231}"/>
              </a:ext>
            </a:extLst>
          </p:cNvPr>
          <p:cNvSpPr>
            <a:spLocks noGrp="1"/>
          </p:cNvSpPr>
          <p:nvPr>
            <p:ph type="sldNum" sz="quarter" idx="12"/>
          </p:nvPr>
        </p:nvSpPr>
        <p:spPr>
          <a:xfrm>
            <a:off x="863133" y="6380513"/>
            <a:ext cx="298878" cy="201461"/>
          </a:xfrm>
        </p:spPr>
        <p:txBody>
          <a:bodyPr/>
          <a:lstStyle/>
          <a:p>
            <a:fld id="{667EC89C-17A0-4E64-A6D2-B825673CEEDF}" type="slidenum">
              <a:rPr lang="da-DK" smtClean="0"/>
              <a:t>1</a:t>
            </a:fld>
            <a:endParaRPr lang="da-DK" dirty="0"/>
          </a:p>
        </p:txBody>
      </p:sp>
      <p:pic>
        <p:nvPicPr>
          <p:cNvPr id="4" name="Billede 3">
            <a:extLst>
              <a:ext uri="{FF2B5EF4-FFF2-40B4-BE49-F238E27FC236}">
                <a16:creationId xmlns:a16="http://schemas.microsoft.com/office/drawing/2014/main" id="{C356C6BE-4F93-4635-BD47-70E2D8CA2ED6}"/>
              </a:ext>
            </a:extLst>
          </p:cNvPr>
          <p:cNvPicPr>
            <a:picLocks noChangeAspect="1"/>
          </p:cNvPicPr>
          <p:nvPr/>
        </p:nvPicPr>
        <p:blipFill rotWithShape="1">
          <a:blip r:embed="rId3">
            <a:extLst>
              <a:ext uri="{28A0092B-C50C-407E-A947-70E740481C1C}">
                <a14:useLocalDpi xmlns:a14="http://schemas.microsoft.com/office/drawing/2010/main" val="0"/>
              </a:ext>
            </a:extLst>
          </a:blip>
          <a:srcRect l="19416"/>
          <a:stretch/>
        </p:blipFill>
        <p:spPr>
          <a:xfrm rot="5400000">
            <a:off x="5828672" y="601436"/>
            <a:ext cx="6964764" cy="5761892"/>
          </a:xfrm>
          <a:prstGeom prst="rect">
            <a:avLst/>
          </a:prstGeom>
        </p:spPr>
      </p:pic>
    </p:spTree>
    <p:extLst>
      <p:ext uri="{BB962C8B-B14F-4D97-AF65-F5344CB8AC3E}">
        <p14:creationId xmlns:p14="http://schemas.microsoft.com/office/powerpoint/2010/main" val="189167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7B59A-726F-4D6F-8FCC-BBB217682863}"/>
              </a:ext>
            </a:extLst>
          </p:cNvPr>
          <p:cNvSpPr>
            <a:spLocks noGrp="1"/>
          </p:cNvSpPr>
          <p:nvPr>
            <p:ph type="title"/>
          </p:nvPr>
        </p:nvSpPr>
        <p:spPr/>
        <p:txBody>
          <a:bodyPr/>
          <a:lstStyle/>
          <a:p>
            <a:r>
              <a:rPr lang="da-DK" sz="2400" b="1" kern="1200" dirty="0">
                <a:solidFill>
                  <a:schemeClr val="tx1"/>
                </a:solidFill>
                <a:latin typeface="+mj-lt"/>
                <a:ea typeface="+mj-ea"/>
                <a:cs typeface="+mj-cs"/>
              </a:rPr>
              <a:t>Jord som biprodukt - Affaldsbekendtgørelsens kapitel, § 2 stk. 2</a:t>
            </a:r>
            <a:endParaRPr lang="da-DK" dirty="0"/>
          </a:p>
        </p:txBody>
      </p:sp>
      <p:sp>
        <p:nvSpPr>
          <p:cNvPr id="3" name="Pladsholder til indhold 2">
            <a:extLst>
              <a:ext uri="{FF2B5EF4-FFF2-40B4-BE49-F238E27FC236}">
                <a16:creationId xmlns:a16="http://schemas.microsoft.com/office/drawing/2014/main" id="{E4246B7F-E534-440A-9102-60B8150BFC91}"/>
              </a:ext>
            </a:extLst>
          </p:cNvPr>
          <p:cNvSpPr>
            <a:spLocks noGrp="1"/>
          </p:cNvSpPr>
          <p:nvPr>
            <p:ph idx="1"/>
          </p:nvPr>
        </p:nvSpPr>
        <p:spPr>
          <a:xfrm>
            <a:off x="651687" y="779972"/>
            <a:ext cx="10889269" cy="5766056"/>
          </a:xfrm>
        </p:spPr>
        <p:txBody>
          <a:bodyPr/>
          <a:lstStyle/>
          <a:p>
            <a:r>
              <a:rPr lang="da-DK" dirty="0">
                <a:solidFill>
                  <a:schemeClr val="tx1"/>
                </a:solidFill>
              </a:rPr>
              <a:t>Betingelse 4. Er den videre anvendelse af jorden lovlig og lever den op til relevante krav til produkt-, miljø- og sundhedsbeskyttelse</a:t>
            </a:r>
          </a:p>
          <a:p>
            <a:endParaRPr lang="da-DK" dirty="0">
              <a:solidFill>
                <a:schemeClr val="tx1"/>
              </a:solidFill>
            </a:endParaRPr>
          </a:p>
          <a:p>
            <a:r>
              <a:rPr lang="da-DK" b="0" dirty="0">
                <a:solidFill>
                  <a:schemeClr val="tx1"/>
                </a:solidFill>
              </a:rPr>
              <a:t>Anvendelse af jorden skal være lovlig</a:t>
            </a:r>
          </a:p>
          <a:p>
            <a:endParaRPr lang="da-DK" sz="18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r>
              <a:rPr lang="da-DK" b="0" u="sng" dirty="0">
                <a:solidFill>
                  <a:schemeClr val="tx1"/>
                </a:solidFill>
              </a:rPr>
              <a:t>For jord opgravet fra områdeklassificerede eller kortlagte arealer </a:t>
            </a:r>
          </a:p>
          <a:p>
            <a:pPr marL="342900" indent="-342900">
              <a:buFont typeface="Arial" panose="020B0604020202020204" pitchFamily="34" charset="0"/>
              <a:buChar char="•"/>
            </a:pPr>
            <a:r>
              <a:rPr lang="da-DK" b="0" dirty="0">
                <a:solidFill>
                  <a:schemeClr val="tx1"/>
                </a:solidFill>
              </a:rPr>
              <a:t>Ansøger skal dokumentere jordens forureningsgrad jf. jordflytningsbekendtgørelsen, og at jorden ikke indeholder affald. Krav til prøvetagning og analysekrav fremgår af jordflytningsbekendtgørelsen.</a:t>
            </a:r>
          </a:p>
          <a:p>
            <a:endParaRPr lang="da-DK" b="0" dirty="0">
              <a:solidFill>
                <a:schemeClr val="tx1"/>
              </a:solidFill>
            </a:endParaRPr>
          </a:p>
          <a:p>
            <a:r>
              <a:rPr lang="da-DK" b="0" u="sng" dirty="0">
                <a:solidFill>
                  <a:schemeClr val="tx1"/>
                </a:solidFill>
              </a:rPr>
              <a:t>For jord opgravet fra områder uden for områdeklassificeringen</a:t>
            </a:r>
          </a:p>
          <a:p>
            <a:pPr>
              <a:buNone/>
            </a:pPr>
            <a:r>
              <a:rPr lang="da-DK" b="0" dirty="0">
                <a:solidFill>
                  <a:schemeClr val="tx1"/>
                </a:solidFill>
              </a:rPr>
              <a:t>Ansøger skal sandsynliggøre, at jorden ikke er forurenenet f.eks. ved:  </a:t>
            </a:r>
          </a:p>
          <a:p>
            <a:pPr marL="558900" lvl="1" indent="-342900"/>
            <a:r>
              <a:rPr lang="da-DK" b="0" dirty="0">
                <a:solidFill>
                  <a:schemeClr val="tx1"/>
                </a:solidFill>
              </a:rPr>
              <a:t>Dokumentation i form af udtagning af jordprøver til relevant kemisk analyse </a:t>
            </a:r>
          </a:p>
          <a:p>
            <a:pPr marL="558900" lvl="1" indent="-342900"/>
            <a:r>
              <a:rPr lang="da-DK" b="0" dirty="0">
                <a:solidFill>
                  <a:schemeClr val="tx1"/>
                </a:solidFill>
              </a:rPr>
              <a:t>Redegørelse for hvilke aktiviteter, der historisk set er foregået på opgravningsstedet</a:t>
            </a:r>
          </a:p>
          <a:p>
            <a:pPr marL="558900" lvl="1" indent="-342900"/>
            <a:r>
              <a:rPr lang="da-DK" b="0" dirty="0">
                <a:solidFill>
                  <a:schemeClr val="tx1"/>
                </a:solidFill>
              </a:rPr>
              <a:t>Oplysninger om evt. mistanke om forurening. f.eks. særlig lugt, farve eller lignende</a:t>
            </a:r>
          </a:p>
          <a:p>
            <a:pPr marL="558900" lvl="1" indent="-342900"/>
            <a:r>
              <a:rPr lang="da-DK" b="0" dirty="0">
                <a:solidFill>
                  <a:schemeClr val="tx1"/>
                </a:solidFill>
              </a:rPr>
              <a:t>Oplysninger om evt. indhold og oprindelse af brokker og andet affald</a:t>
            </a:r>
          </a:p>
          <a:p>
            <a:r>
              <a:rPr lang="da-DK" b="0" dirty="0">
                <a:solidFill>
                  <a:schemeClr val="tx1"/>
                </a:solidFill>
              </a:rPr>
              <a:t> </a:t>
            </a:r>
          </a:p>
          <a:p>
            <a:r>
              <a:rPr lang="da-DK" b="0" u="sng" dirty="0">
                <a:solidFill>
                  <a:schemeClr val="tx1"/>
                </a:solidFill>
              </a:rPr>
              <a:t>Sundhedsmæssig risiko</a:t>
            </a:r>
          </a:p>
          <a:p>
            <a:pPr marL="542925" indent="-342900">
              <a:buFont typeface="Arial" panose="020B0604020202020204" pitchFamily="34" charset="0"/>
              <a:buChar char="•"/>
            </a:pPr>
            <a:r>
              <a:rPr lang="da-DK" b="0" dirty="0">
                <a:solidFill>
                  <a:schemeClr val="tx1"/>
                </a:solidFill>
              </a:rPr>
              <a:t>Øget ved håndtering som produkt</a:t>
            </a:r>
          </a:p>
          <a:p>
            <a:pPr marL="542925" indent="-342900">
              <a:buFont typeface="Arial" panose="020B0604020202020204" pitchFamily="34" charset="0"/>
              <a:buChar char="•"/>
            </a:pPr>
            <a:r>
              <a:rPr lang="da-DK" b="0" dirty="0">
                <a:solidFill>
                  <a:schemeClr val="tx1"/>
                </a:solidFill>
              </a:rPr>
              <a:t>Øget ved anvendelse som produkt</a:t>
            </a:r>
          </a:p>
        </p:txBody>
      </p:sp>
      <p:sp>
        <p:nvSpPr>
          <p:cNvPr id="5" name="Pladsholder til slidenummer 4">
            <a:extLst>
              <a:ext uri="{FF2B5EF4-FFF2-40B4-BE49-F238E27FC236}">
                <a16:creationId xmlns:a16="http://schemas.microsoft.com/office/drawing/2014/main" id="{62877771-C73C-4C92-BC78-E33C7C5D80F9}"/>
              </a:ext>
            </a:extLst>
          </p:cNvPr>
          <p:cNvSpPr>
            <a:spLocks noGrp="1"/>
          </p:cNvSpPr>
          <p:nvPr>
            <p:ph type="sldNum" sz="quarter" idx="12"/>
          </p:nvPr>
        </p:nvSpPr>
        <p:spPr/>
        <p:txBody>
          <a:bodyPr/>
          <a:lstStyle/>
          <a:p>
            <a:fld id="{667EC89C-17A0-4E64-A6D2-B825673CEEDF}" type="slidenum">
              <a:rPr lang="da-DK" smtClean="0"/>
              <a:t>10</a:t>
            </a:fld>
            <a:endParaRPr lang="da-DK" dirty="0"/>
          </a:p>
        </p:txBody>
      </p:sp>
    </p:spTree>
    <p:extLst>
      <p:ext uri="{BB962C8B-B14F-4D97-AF65-F5344CB8AC3E}">
        <p14:creationId xmlns:p14="http://schemas.microsoft.com/office/powerpoint/2010/main" val="324558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7B59A-726F-4D6F-8FCC-BBB217682863}"/>
              </a:ext>
            </a:extLst>
          </p:cNvPr>
          <p:cNvSpPr>
            <a:spLocks noGrp="1"/>
          </p:cNvSpPr>
          <p:nvPr>
            <p:ph type="title"/>
          </p:nvPr>
        </p:nvSpPr>
        <p:spPr/>
        <p:txBody>
          <a:bodyPr/>
          <a:lstStyle/>
          <a:p>
            <a:r>
              <a:rPr lang="da-DK" sz="2400" b="1" kern="1200" dirty="0">
                <a:solidFill>
                  <a:schemeClr val="tx1"/>
                </a:solidFill>
                <a:latin typeface="+mj-lt"/>
                <a:ea typeface="+mj-ea"/>
                <a:cs typeface="+mj-cs"/>
              </a:rPr>
              <a:t>Jord som biprodukt - Affaldsbekendtgørelsens kapitel, § 2 stk. 2</a:t>
            </a:r>
            <a:endParaRPr lang="da-DK" dirty="0"/>
          </a:p>
        </p:txBody>
      </p:sp>
      <p:sp>
        <p:nvSpPr>
          <p:cNvPr id="3" name="Pladsholder til indhold 2">
            <a:extLst>
              <a:ext uri="{FF2B5EF4-FFF2-40B4-BE49-F238E27FC236}">
                <a16:creationId xmlns:a16="http://schemas.microsoft.com/office/drawing/2014/main" id="{E4246B7F-E534-440A-9102-60B8150BFC91}"/>
              </a:ext>
            </a:extLst>
          </p:cNvPr>
          <p:cNvSpPr>
            <a:spLocks noGrp="1"/>
          </p:cNvSpPr>
          <p:nvPr>
            <p:ph idx="1"/>
          </p:nvPr>
        </p:nvSpPr>
        <p:spPr>
          <a:xfrm>
            <a:off x="651365" y="1091944"/>
            <a:ext cx="10889269" cy="5766056"/>
          </a:xfrm>
        </p:spPr>
        <p:txBody>
          <a:bodyPr/>
          <a:lstStyle/>
          <a:p>
            <a:r>
              <a:rPr lang="da-DK" dirty="0">
                <a:solidFill>
                  <a:schemeClr val="tx1"/>
                </a:solidFill>
              </a:rPr>
              <a:t>Betingelse 4. Er den videre anvendelse af jorden lovlig og lever den op til relevante krav til produkt-, miljø- og sundhedsbeskyttelse</a:t>
            </a:r>
          </a:p>
          <a:p>
            <a:endParaRPr lang="da-DK" dirty="0">
              <a:solidFill>
                <a:schemeClr val="tx1"/>
              </a:solidFill>
            </a:endParaRPr>
          </a:p>
          <a:p>
            <a:r>
              <a:rPr lang="da-DK" b="0" dirty="0">
                <a:solidFill>
                  <a:schemeClr val="tx1"/>
                </a:solidFill>
              </a:rPr>
              <a:t>Anvendelse af jorden skal leve op til relevante produktkrav</a:t>
            </a:r>
          </a:p>
          <a:p>
            <a:endParaRPr lang="da-DK" b="0" dirty="0">
              <a:solidFill>
                <a:schemeClr val="tx1"/>
              </a:solidFill>
            </a:endParaRPr>
          </a:p>
          <a:p>
            <a:pPr marL="361950" lvl="1" indent="-361950"/>
            <a:r>
              <a:rPr lang="da-DK" b="0" dirty="0">
                <a:solidFill>
                  <a:schemeClr val="tx1"/>
                </a:solidFill>
              </a:rPr>
              <a:t>Tekniske forhold (standarder, tekniske specifikationer, branchevejledninger mv.)</a:t>
            </a:r>
          </a:p>
          <a:p>
            <a:pPr marL="0" lvl="1" indent="0">
              <a:buNone/>
            </a:pPr>
            <a:endParaRPr lang="da-DK" b="0" dirty="0">
              <a:solidFill>
                <a:schemeClr val="tx1"/>
              </a:solidFill>
            </a:endParaRPr>
          </a:p>
          <a:p>
            <a:pPr marL="361950" lvl="1" indent="-361950"/>
            <a:r>
              <a:rPr lang="da-DK" b="0" dirty="0">
                <a:solidFill>
                  <a:schemeClr val="tx1"/>
                </a:solidFill>
              </a:rPr>
              <a:t>Andre forhold som kan have miljø og sundhedsmæssig betydning</a:t>
            </a:r>
          </a:p>
          <a:p>
            <a:pPr marL="361950" lvl="1" indent="-361950"/>
            <a:endParaRPr lang="da-DK" b="0" dirty="0">
              <a:solidFill>
                <a:schemeClr val="tx1"/>
              </a:solidFill>
            </a:endParaRPr>
          </a:p>
          <a:p>
            <a:pPr marL="361950" lvl="1" indent="-361950"/>
            <a:endParaRPr lang="da-DK" b="0" dirty="0">
              <a:solidFill>
                <a:schemeClr val="tx1"/>
              </a:solidFill>
            </a:endParaRPr>
          </a:p>
          <a:p>
            <a:pPr marL="0" lvl="1" indent="0">
              <a:buNone/>
            </a:pPr>
            <a:r>
              <a:rPr lang="da-DK" dirty="0"/>
              <a:t>Affaldsdirektivet artikel 5 stk. 2</a:t>
            </a:r>
          </a:p>
          <a:p>
            <a:pPr marL="0" lvl="1" indent="0">
              <a:buNone/>
            </a:pPr>
            <a:endParaRPr lang="da-DK" b="0" dirty="0">
              <a:solidFill>
                <a:schemeClr val="tx1"/>
              </a:solidFill>
            </a:endParaRPr>
          </a:p>
          <a:p>
            <a:pPr marL="0" lvl="1" indent="0">
              <a:buNone/>
            </a:pPr>
            <a:r>
              <a:rPr lang="da-DK" b="0" dirty="0">
                <a:solidFill>
                  <a:schemeClr val="tx1"/>
                </a:solidFill>
              </a:rPr>
              <a:t>Medlemslande kan vælge såfremt det er relevant at opstilles nærmere definerede kriterier for specifikke materialer, for at sikre ensartet anvendelse af biproduktbetingelserne. </a:t>
            </a:r>
          </a:p>
          <a:p>
            <a:pPr marL="0" lvl="1" indent="0">
              <a:buNone/>
            </a:pPr>
            <a:endParaRPr lang="da-DK" b="0" dirty="0">
              <a:solidFill>
                <a:schemeClr val="tx1"/>
              </a:solidFill>
            </a:endParaRPr>
          </a:p>
          <a:p>
            <a:pPr marL="0" lvl="1" indent="0">
              <a:buNone/>
            </a:pPr>
            <a:r>
              <a:rPr lang="da-DK" b="0" dirty="0">
                <a:solidFill>
                  <a:schemeClr val="tx1"/>
                </a:solidFill>
              </a:rPr>
              <a:t>Disse nærmere kriterier skal sikre et højt niveau for beskyttelse af miljøet og menneskers sundhed og fremme en forsigtig og rationel udnyttelse af naturressourcer.</a:t>
            </a:r>
          </a:p>
        </p:txBody>
      </p:sp>
      <p:sp>
        <p:nvSpPr>
          <p:cNvPr id="5" name="Pladsholder til slidenummer 4">
            <a:extLst>
              <a:ext uri="{FF2B5EF4-FFF2-40B4-BE49-F238E27FC236}">
                <a16:creationId xmlns:a16="http://schemas.microsoft.com/office/drawing/2014/main" id="{62877771-C73C-4C92-BC78-E33C7C5D80F9}"/>
              </a:ext>
            </a:extLst>
          </p:cNvPr>
          <p:cNvSpPr>
            <a:spLocks noGrp="1"/>
          </p:cNvSpPr>
          <p:nvPr>
            <p:ph type="sldNum" sz="quarter" idx="12"/>
          </p:nvPr>
        </p:nvSpPr>
        <p:spPr/>
        <p:txBody>
          <a:bodyPr/>
          <a:lstStyle/>
          <a:p>
            <a:fld id="{667EC89C-17A0-4E64-A6D2-B825673CEEDF}" type="slidenum">
              <a:rPr lang="da-DK" smtClean="0"/>
              <a:t>11</a:t>
            </a:fld>
            <a:endParaRPr lang="da-DK" dirty="0"/>
          </a:p>
        </p:txBody>
      </p:sp>
    </p:spTree>
    <p:extLst>
      <p:ext uri="{BB962C8B-B14F-4D97-AF65-F5344CB8AC3E}">
        <p14:creationId xmlns:p14="http://schemas.microsoft.com/office/powerpoint/2010/main" val="412331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EA691-E61B-4FE9-9B82-F80FDF932D62}"/>
              </a:ext>
            </a:extLst>
          </p:cNvPr>
          <p:cNvSpPr>
            <a:spLocks noGrp="1"/>
          </p:cNvSpPr>
          <p:nvPr>
            <p:ph type="title"/>
          </p:nvPr>
        </p:nvSpPr>
        <p:spPr>
          <a:xfrm>
            <a:off x="651046" y="2030241"/>
            <a:ext cx="7194090" cy="468000"/>
          </a:xfrm>
        </p:spPr>
        <p:txBody>
          <a:bodyPr/>
          <a:lstStyle/>
          <a:p>
            <a:r>
              <a:rPr lang="da-DK" b="0" dirty="0"/>
              <a:t>Guide om klassificering af opgravet jord som biprodukt</a:t>
            </a:r>
            <a:br>
              <a:rPr lang="da-DK" b="0" dirty="0"/>
            </a:br>
            <a:br>
              <a:rPr lang="da-DK" b="0" dirty="0"/>
            </a:br>
            <a:r>
              <a:rPr lang="da-DK" b="0" dirty="0"/>
              <a:t>Gøres tilgængelig på Miljøstyrelsens hjemmeside om klassificering af affald</a:t>
            </a:r>
          </a:p>
        </p:txBody>
      </p:sp>
      <p:sp>
        <p:nvSpPr>
          <p:cNvPr id="3" name="Pladsholder til indhold 2">
            <a:extLst>
              <a:ext uri="{FF2B5EF4-FFF2-40B4-BE49-F238E27FC236}">
                <a16:creationId xmlns:a16="http://schemas.microsoft.com/office/drawing/2014/main" id="{AC8B12C0-6932-4A52-BF14-A4DD47CB3D0F}"/>
              </a:ext>
            </a:extLst>
          </p:cNvPr>
          <p:cNvSpPr>
            <a:spLocks noGrp="1"/>
          </p:cNvSpPr>
          <p:nvPr>
            <p:ph idx="1"/>
          </p:nvPr>
        </p:nvSpPr>
        <p:spPr>
          <a:xfrm>
            <a:off x="651687" y="1196753"/>
            <a:ext cx="3990652" cy="4885996"/>
          </a:xfrm>
        </p:spPr>
        <p:txBody>
          <a:bodyPr/>
          <a:lstStyle/>
          <a:p>
            <a:endParaRPr lang="da-DK" dirty="0"/>
          </a:p>
          <a:p>
            <a:endParaRPr lang="da-DK" dirty="0"/>
          </a:p>
        </p:txBody>
      </p:sp>
      <p:sp>
        <p:nvSpPr>
          <p:cNvPr id="4" name="Pladsholder til sidefod 3">
            <a:extLst>
              <a:ext uri="{FF2B5EF4-FFF2-40B4-BE49-F238E27FC236}">
                <a16:creationId xmlns:a16="http://schemas.microsoft.com/office/drawing/2014/main" id="{65C53F45-1E6B-4C15-AA1F-552F406F3999}"/>
              </a:ext>
            </a:extLst>
          </p:cNvPr>
          <p:cNvSpPr>
            <a:spLocks noGrp="1"/>
          </p:cNvSpPr>
          <p:nvPr>
            <p:ph type="ftr" sz="quarter" idx="11"/>
          </p:nvPr>
        </p:nvSpPr>
        <p:spPr/>
        <p:txBody>
          <a:bodyPr/>
          <a:lstStyle/>
          <a:p>
            <a:r>
              <a:rPr lang="da-DK"/>
              <a:t>/ Miljøstyrelsen / Styrket affaldstilsyn og klassificering</a:t>
            </a:r>
            <a:endParaRPr lang="da-DK" dirty="0"/>
          </a:p>
        </p:txBody>
      </p:sp>
      <p:sp>
        <p:nvSpPr>
          <p:cNvPr id="5" name="Pladsholder til slidenummer 4">
            <a:extLst>
              <a:ext uri="{FF2B5EF4-FFF2-40B4-BE49-F238E27FC236}">
                <a16:creationId xmlns:a16="http://schemas.microsoft.com/office/drawing/2014/main" id="{74B003D9-3671-419A-B752-2D5425B25345}"/>
              </a:ext>
            </a:extLst>
          </p:cNvPr>
          <p:cNvSpPr>
            <a:spLocks noGrp="1"/>
          </p:cNvSpPr>
          <p:nvPr>
            <p:ph type="sldNum" sz="quarter" idx="12"/>
          </p:nvPr>
        </p:nvSpPr>
        <p:spPr/>
        <p:txBody>
          <a:bodyPr/>
          <a:lstStyle/>
          <a:p>
            <a:fld id="{667EC89C-17A0-4E64-A6D2-B825673CEEDF}" type="slidenum">
              <a:rPr lang="da-DK" smtClean="0"/>
              <a:t>12</a:t>
            </a:fld>
            <a:endParaRPr lang="da-DK" dirty="0"/>
          </a:p>
        </p:txBody>
      </p:sp>
      <p:sp>
        <p:nvSpPr>
          <p:cNvPr id="32" name="Tekstfelt 31">
            <a:extLst>
              <a:ext uri="{FF2B5EF4-FFF2-40B4-BE49-F238E27FC236}">
                <a16:creationId xmlns:a16="http://schemas.microsoft.com/office/drawing/2014/main" id="{27343E89-AC88-4EC7-90AC-512F8359C203}"/>
              </a:ext>
            </a:extLst>
          </p:cNvPr>
          <p:cNvSpPr txBox="1"/>
          <p:nvPr/>
        </p:nvSpPr>
        <p:spPr>
          <a:xfrm>
            <a:off x="817413" y="449814"/>
            <a:ext cx="2656176" cy="430887"/>
          </a:xfrm>
          <a:prstGeom prst="rect">
            <a:avLst/>
          </a:prstGeom>
          <a:noFill/>
        </p:spPr>
        <p:txBody>
          <a:bodyPr wrap="none" lIns="0" tIns="0" rIns="0" bIns="0" rtlCol="0">
            <a:spAutoFit/>
          </a:bodyPr>
          <a:lstStyle/>
          <a:p>
            <a:r>
              <a:rPr lang="da-DK" sz="2800" b="1" dirty="0"/>
              <a:t>Kommer snart !</a:t>
            </a:r>
          </a:p>
        </p:txBody>
      </p:sp>
    </p:spTree>
    <p:extLst>
      <p:ext uri="{BB962C8B-B14F-4D97-AF65-F5344CB8AC3E}">
        <p14:creationId xmlns:p14="http://schemas.microsoft.com/office/powerpoint/2010/main" val="261158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22881-1990-46BA-B021-03582DEC962F}"/>
              </a:ext>
            </a:extLst>
          </p:cNvPr>
          <p:cNvSpPr>
            <a:spLocks noGrp="1"/>
          </p:cNvSpPr>
          <p:nvPr>
            <p:ph type="title"/>
          </p:nvPr>
        </p:nvSpPr>
        <p:spPr/>
        <p:txBody>
          <a:bodyPr/>
          <a:lstStyle/>
          <a:p>
            <a:r>
              <a:rPr lang="da-DK" dirty="0"/>
              <a:t>Lovgrundlag - affaldsbekendtgørelsen</a:t>
            </a:r>
          </a:p>
        </p:txBody>
      </p:sp>
      <p:sp>
        <p:nvSpPr>
          <p:cNvPr id="3" name="Pladsholder til indhold 2">
            <a:extLst>
              <a:ext uri="{FF2B5EF4-FFF2-40B4-BE49-F238E27FC236}">
                <a16:creationId xmlns:a16="http://schemas.microsoft.com/office/drawing/2014/main" id="{56CF5E92-512E-4F52-A990-79AF1F8BDBAA}"/>
              </a:ext>
            </a:extLst>
          </p:cNvPr>
          <p:cNvSpPr>
            <a:spLocks noGrp="1"/>
          </p:cNvSpPr>
          <p:nvPr>
            <p:ph idx="1"/>
          </p:nvPr>
        </p:nvSpPr>
        <p:spPr>
          <a:xfrm>
            <a:off x="651687" y="865157"/>
            <a:ext cx="8643038" cy="4885996"/>
          </a:xfrm>
        </p:spPr>
        <p:txBody>
          <a:bodyPr/>
          <a:lstStyle/>
          <a:p>
            <a:pPr lvl="1" indent="0">
              <a:lnSpc>
                <a:spcPct val="150000"/>
              </a:lnSpc>
              <a:buNone/>
            </a:pPr>
            <a:r>
              <a:rPr lang="da-DK" b="0" dirty="0">
                <a:solidFill>
                  <a:schemeClr val="tx1"/>
                </a:solidFill>
              </a:rPr>
              <a:t>§ 4. Miljøstyrelsen træffer afgørelse, om et stof eller genstand er affald jf. §2 om klassificering som biprodukt</a:t>
            </a:r>
          </a:p>
          <a:p>
            <a:pPr lvl="1" indent="0">
              <a:lnSpc>
                <a:spcPct val="150000"/>
              </a:lnSpc>
              <a:buNone/>
            </a:pPr>
            <a:endParaRPr lang="da-DK" b="0" dirty="0">
              <a:solidFill>
                <a:schemeClr val="tx1"/>
              </a:solidFill>
            </a:endParaRPr>
          </a:p>
          <a:p>
            <a:pPr lvl="1" indent="0">
              <a:lnSpc>
                <a:spcPct val="150000"/>
              </a:lnSpc>
              <a:buNone/>
            </a:pPr>
            <a:r>
              <a:rPr lang="da-DK" b="0" dirty="0">
                <a:solidFill>
                  <a:schemeClr val="tx1"/>
                </a:solidFill>
              </a:rPr>
              <a:t>Stk. 2. Miljøstyrelsen træffer endvidere afgørelse, om affald er følgende:</a:t>
            </a:r>
          </a:p>
          <a:p>
            <a:pPr lvl="1" indent="0">
              <a:lnSpc>
                <a:spcPct val="150000"/>
              </a:lnSpc>
              <a:buNone/>
            </a:pPr>
            <a:r>
              <a:rPr lang="da-DK" b="0" dirty="0">
                <a:solidFill>
                  <a:schemeClr val="tx1"/>
                </a:solidFill>
              </a:rPr>
              <a:t>1) Farligt affald,</a:t>
            </a:r>
          </a:p>
          <a:p>
            <a:pPr lvl="1" indent="0">
              <a:lnSpc>
                <a:spcPct val="150000"/>
              </a:lnSpc>
              <a:buNone/>
            </a:pPr>
            <a:r>
              <a:rPr lang="da-DK" b="0" dirty="0">
                <a:solidFill>
                  <a:schemeClr val="tx1"/>
                </a:solidFill>
              </a:rPr>
              <a:t>2) Affald egnet til materialenyttiggørelse, </a:t>
            </a:r>
          </a:p>
          <a:p>
            <a:pPr lvl="1" indent="0">
              <a:lnSpc>
                <a:spcPct val="150000"/>
              </a:lnSpc>
              <a:buNone/>
            </a:pPr>
            <a:r>
              <a:rPr lang="da-DK" b="0" dirty="0">
                <a:solidFill>
                  <a:schemeClr val="tx1"/>
                </a:solidFill>
              </a:rPr>
              <a:t>3) Forbrændingsegnet affald,</a:t>
            </a:r>
          </a:p>
          <a:p>
            <a:pPr lvl="1" indent="0">
              <a:lnSpc>
                <a:spcPct val="150000"/>
              </a:lnSpc>
              <a:buNone/>
            </a:pPr>
            <a:r>
              <a:rPr lang="da-DK" b="0" dirty="0">
                <a:solidFill>
                  <a:schemeClr val="tx1"/>
                </a:solidFill>
              </a:rPr>
              <a:t>4) Deponeringsegnet affald.</a:t>
            </a:r>
          </a:p>
          <a:p>
            <a:pPr lvl="0">
              <a:lnSpc>
                <a:spcPct val="150000"/>
              </a:lnSpc>
              <a:buNone/>
            </a:pPr>
            <a:endParaRPr lang="da-DK" b="0" dirty="0">
              <a:solidFill>
                <a:schemeClr val="tx1"/>
              </a:solidFill>
            </a:endParaRPr>
          </a:p>
          <a:p>
            <a:pPr lvl="0">
              <a:lnSpc>
                <a:spcPct val="150000"/>
              </a:lnSpc>
              <a:buNone/>
            </a:pPr>
            <a:r>
              <a:rPr lang="da-DK" b="0" dirty="0">
                <a:solidFill>
                  <a:schemeClr val="tx1"/>
                </a:solidFill>
              </a:rPr>
              <a:t>§ 5. Miljøstyrelsen træffer afgørelse om, at affald, der har gennemgået  nyttiggørelsesoperation, anses for at være ophørt med at være affald (klassificering som end-of-</a:t>
            </a:r>
            <a:r>
              <a:rPr lang="da-DK" b="0" dirty="0" err="1">
                <a:solidFill>
                  <a:schemeClr val="tx1"/>
                </a:solidFill>
              </a:rPr>
              <a:t>waste</a:t>
            </a:r>
            <a:r>
              <a:rPr lang="da-DK" b="0" dirty="0">
                <a:solidFill>
                  <a:schemeClr val="tx1"/>
                </a:solidFill>
              </a:rPr>
              <a:t>)</a:t>
            </a:r>
            <a:endParaRPr lang="da-DK" dirty="0"/>
          </a:p>
        </p:txBody>
      </p:sp>
      <p:sp>
        <p:nvSpPr>
          <p:cNvPr id="4" name="Pladsholder til sidefod 3">
            <a:extLst>
              <a:ext uri="{FF2B5EF4-FFF2-40B4-BE49-F238E27FC236}">
                <a16:creationId xmlns:a16="http://schemas.microsoft.com/office/drawing/2014/main" id="{B93963BD-279C-4F2C-A85A-5ADB0CFA6889}"/>
              </a:ext>
            </a:extLst>
          </p:cNvPr>
          <p:cNvSpPr>
            <a:spLocks noGrp="1"/>
          </p:cNvSpPr>
          <p:nvPr>
            <p:ph type="ftr" sz="quarter" idx="11"/>
          </p:nvPr>
        </p:nvSpPr>
        <p:spPr/>
        <p:txBody>
          <a:bodyPr/>
          <a:lstStyle/>
          <a:p>
            <a:r>
              <a:rPr lang="da-DK" dirty="0"/>
              <a:t>/ Miljøstyrelsen</a:t>
            </a:r>
          </a:p>
        </p:txBody>
      </p:sp>
      <p:sp>
        <p:nvSpPr>
          <p:cNvPr id="5" name="Pladsholder til slidenummer 4">
            <a:extLst>
              <a:ext uri="{FF2B5EF4-FFF2-40B4-BE49-F238E27FC236}">
                <a16:creationId xmlns:a16="http://schemas.microsoft.com/office/drawing/2014/main" id="{2A5D2486-9E15-457D-AB38-F68FC3F84828}"/>
              </a:ext>
            </a:extLst>
          </p:cNvPr>
          <p:cNvSpPr>
            <a:spLocks noGrp="1"/>
          </p:cNvSpPr>
          <p:nvPr>
            <p:ph type="sldNum" sz="quarter" idx="12"/>
          </p:nvPr>
        </p:nvSpPr>
        <p:spPr/>
        <p:txBody>
          <a:bodyPr/>
          <a:lstStyle/>
          <a:p>
            <a:fld id="{667EC89C-17A0-4E64-A6D2-B825673CEEDF}" type="slidenum">
              <a:rPr lang="da-DK" smtClean="0"/>
              <a:t>13</a:t>
            </a:fld>
            <a:endParaRPr lang="da-DK" dirty="0"/>
          </a:p>
        </p:txBody>
      </p:sp>
      <p:sp>
        <p:nvSpPr>
          <p:cNvPr id="6" name="Rektangel 5">
            <a:extLst>
              <a:ext uri="{FF2B5EF4-FFF2-40B4-BE49-F238E27FC236}">
                <a16:creationId xmlns:a16="http://schemas.microsoft.com/office/drawing/2014/main" id="{4C4BD41F-BF20-4640-93BB-51655F80400C}"/>
              </a:ext>
            </a:extLst>
          </p:cNvPr>
          <p:cNvSpPr/>
          <p:nvPr/>
        </p:nvSpPr>
        <p:spPr>
          <a:xfrm>
            <a:off x="9294725" y="865158"/>
            <a:ext cx="2642717" cy="1107814"/>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dirty="0"/>
              <a:t>Jorden er endnu ikke blevet til affald</a:t>
            </a:r>
          </a:p>
        </p:txBody>
      </p:sp>
      <p:sp>
        <p:nvSpPr>
          <p:cNvPr id="7" name="Rektangel 6">
            <a:extLst>
              <a:ext uri="{FF2B5EF4-FFF2-40B4-BE49-F238E27FC236}">
                <a16:creationId xmlns:a16="http://schemas.microsoft.com/office/drawing/2014/main" id="{EC75703B-9046-4B2E-A5B2-27C7FE571DCE}"/>
              </a:ext>
            </a:extLst>
          </p:cNvPr>
          <p:cNvSpPr/>
          <p:nvPr/>
        </p:nvSpPr>
        <p:spPr>
          <a:xfrm>
            <a:off x="9294725" y="2491990"/>
            <a:ext cx="2642717" cy="1952877"/>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dirty="0"/>
              <a:t>Jorden er affald</a:t>
            </a:r>
          </a:p>
        </p:txBody>
      </p:sp>
      <p:sp>
        <p:nvSpPr>
          <p:cNvPr id="8" name="Rektangel 7">
            <a:extLst>
              <a:ext uri="{FF2B5EF4-FFF2-40B4-BE49-F238E27FC236}">
                <a16:creationId xmlns:a16="http://schemas.microsoft.com/office/drawing/2014/main" id="{2D6361F7-ADAF-4B3F-8052-7554E0A4F2B6}"/>
              </a:ext>
            </a:extLst>
          </p:cNvPr>
          <p:cNvSpPr/>
          <p:nvPr/>
        </p:nvSpPr>
        <p:spPr>
          <a:xfrm>
            <a:off x="9284676" y="4963885"/>
            <a:ext cx="2642718" cy="1306285"/>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dirty="0"/>
              <a:t>Jorden kan ophøre med at være affald</a:t>
            </a:r>
          </a:p>
        </p:txBody>
      </p:sp>
      <p:sp>
        <p:nvSpPr>
          <p:cNvPr id="9" name="Ellipse 8">
            <a:extLst>
              <a:ext uri="{FF2B5EF4-FFF2-40B4-BE49-F238E27FC236}">
                <a16:creationId xmlns:a16="http://schemas.microsoft.com/office/drawing/2014/main" id="{BB18DD8F-D397-423C-9F2C-0DC5F42F49D9}"/>
              </a:ext>
            </a:extLst>
          </p:cNvPr>
          <p:cNvSpPr/>
          <p:nvPr/>
        </p:nvSpPr>
        <p:spPr>
          <a:xfrm>
            <a:off x="182545" y="4830954"/>
            <a:ext cx="8760488" cy="1591439"/>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344130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7F343-4F87-41EB-AC8D-A2E824992D7C}"/>
              </a:ext>
            </a:extLst>
          </p:cNvPr>
          <p:cNvSpPr>
            <a:spLocks noGrp="1"/>
          </p:cNvSpPr>
          <p:nvPr>
            <p:ph type="title"/>
          </p:nvPr>
        </p:nvSpPr>
        <p:spPr/>
        <p:txBody>
          <a:bodyPr/>
          <a:lstStyle/>
          <a:p>
            <a:pPr marL="0" lvl="1" indent="0">
              <a:lnSpc>
                <a:spcPct val="100000"/>
              </a:lnSpc>
            </a:pPr>
            <a:r>
              <a:rPr lang="da-DK" sz="2800" b="1" kern="1200" dirty="0">
                <a:solidFill>
                  <a:schemeClr val="tx1"/>
                </a:solidFill>
                <a:latin typeface="+mj-lt"/>
                <a:ea typeface="+mj-ea"/>
                <a:cs typeface="+mj-cs"/>
              </a:rPr>
              <a:t>Affaldsbekendtgørelsens kapitel 3,  § 5</a:t>
            </a:r>
            <a:br>
              <a:rPr lang="da-DK" sz="2800" b="1" kern="1200" dirty="0">
                <a:solidFill>
                  <a:schemeClr val="tx1"/>
                </a:solidFill>
                <a:latin typeface="+mj-lt"/>
                <a:ea typeface="+mj-ea"/>
                <a:cs typeface="+mj-cs"/>
              </a:rPr>
            </a:br>
            <a:r>
              <a:rPr lang="da-DK" sz="2800" b="1" kern="1200" dirty="0">
                <a:solidFill>
                  <a:schemeClr val="tx1"/>
                </a:solidFill>
                <a:latin typeface="+mj-lt"/>
                <a:ea typeface="+mj-ea"/>
                <a:cs typeface="+mj-cs"/>
              </a:rPr>
              <a:t>Affaldsfasens ophør</a:t>
            </a:r>
            <a:br>
              <a:rPr lang="da-DK" sz="2400" dirty="0">
                <a:solidFill>
                  <a:schemeClr val="tx1"/>
                </a:solidFill>
                <a:latin typeface="+mj-lt"/>
                <a:ea typeface="+mj-ea"/>
                <a:cs typeface="+mj-cs"/>
              </a:rPr>
            </a:br>
            <a:endParaRPr lang="da-DK" dirty="0"/>
          </a:p>
        </p:txBody>
      </p:sp>
      <p:sp>
        <p:nvSpPr>
          <p:cNvPr id="3" name="Pladsholder til indhold 2">
            <a:extLst>
              <a:ext uri="{FF2B5EF4-FFF2-40B4-BE49-F238E27FC236}">
                <a16:creationId xmlns:a16="http://schemas.microsoft.com/office/drawing/2014/main" id="{8962894A-5B31-5495-3A04-7CD58E389882}"/>
              </a:ext>
            </a:extLst>
          </p:cNvPr>
          <p:cNvSpPr>
            <a:spLocks noGrp="1"/>
          </p:cNvSpPr>
          <p:nvPr>
            <p:ph type="body" sz="quarter" idx="13"/>
          </p:nvPr>
        </p:nvSpPr>
        <p:spPr>
          <a:xfrm>
            <a:off x="652105" y="1371601"/>
            <a:ext cx="6982713" cy="5094578"/>
          </a:xfrm>
        </p:spPr>
        <p:txBody>
          <a:bodyPr/>
          <a:lstStyle/>
          <a:p>
            <a:pPr>
              <a:lnSpc>
                <a:spcPct val="115000"/>
              </a:lnSpc>
              <a:buNone/>
            </a:pPr>
            <a:r>
              <a:rPr lang="da-DK" b="0" dirty="0">
                <a:solidFill>
                  <a:schemeClr val="tx1"/>
                </a:solidFill>
              </a:rPr>
              <a:t>Kun affald, der har undergået en genanvendelses- eller nyttiggørelsesoperation, kan opnå end-of-waste-status.</a:t>
            </a:r>
          </a:p>
          <a:p>
            <a:pPr>
              <a:lnSpc>
                <a:spcPct val="115000"/>
              </a:lnSpc>
              <a:buNone/>
            </a:pPr>
            <a:endParaRPr lang="da-DK" b="0" dirty="0">
              <a:solidFill>
                <a:schemeClr val="tx1"/>
              </a:solidFill>
            </a:endParaRPr>
          </a:p>
          <a:p>
            <a:pPr>
              <a:lnSpc>
                <a:spcPct val="115000"/>
              </a:lnSpc>
              <a:buNone/>
            </a:pPr>
            <a:r>
              <a:rPr lang="da-DK" b="0" dirty="0">
                <a:solidFill>
                  <a:schemeClr val="tx1"/>
                </a:solidFill>
              </a:rPr>
              <a:t>Derudover skal følgende fire betingelser </a:t>
            </a:r>
            <a:r>
              <a:rPr lang="da-DK" b="0" u="sng" dirty="0">
                <a:solidFill>
                  <a:schemeClr val="tx1"/>
                </a:solidFill>
              </a:rPr>
              <a:t>alle</a:t>
            </a:r>
            <a:r>
              <a:rPr lang="da-DK" b="0" dirty="0">
                <a:solidFill>
                  <a:schemeClr val="tx1"/>
                </a:solidFill>
              </a:rPr>
              <a:t> være opfyldt;</a:t>
            </a:r>
          </a:p>
          <a:p>
            <a:pPr marL="727710" indent="-457200">
              <a:lnSpc>
                <a:spcPct val="115000"/>
              </a:lnSpc>
              <a:spcBef>
                <a:spcPts val="1200"/>
              </a:spcBef>
              <a:buFont typeface="+mj-lt"/>
              <a:buAutoNum type="arabicPeriod"/>
            </a:pPr>
            <a:r>
              <a:rPr lang="da-DK" b="0" dirty="0">
                <a:solidFill>
                  <a:schemeClr val="tx1"/>
                </a:solidFill>
              </a:rPr>
              <a:t>Stoffet eller genstanden skal anvendes til specifikke formål.</a:t>
            </a:r>
          </a:p>
          <a:p>
            <a:pPr marL="727710" indent="-457200">
              <a:lnSpc>
                <a:spcPct val="115000"/>
              </a:lnSpc>
              <a:buFont typeface="+mj-lt"/>
              <a:buAutoNum type="arabicPeriod"/>
            </a:pPr>
            <a:r>
              <a:rPr lang="da-DK" b="0" dirty="0">
                <a:solidFill>
                  <a:schemeClr val="tx1"/>
                </a:solidFill>
              </a:rPr>
              <a:t>Der findes et marked for eller en efterspørgsel efter et sådant stof eller en sådan genstand.</a:t>
            </a:r>
          </a:p>
          <a:p>
            <a:pPr marL="727710" indent="-457200">
              <a:lnSpc>
                <a:spcPct val="115000"/>
              </a:lnSpc>
              <a:buFont typeface="+mj-lt"/>
              <a:buAutoNum type="arabicPeriod"/>
            </a:pPr>
            <a:r>
              <a:rPr lang="da-DK" b="0" dirty="0">
                <a:solidFill>
                  <a:schemeClr val="tx1"/>
                </a:solidFill>
              </a:rPr>
              <a:t>Stoffet eller genstanden opfylder de tekniske krav til de specifikke formål og lever op til gældende lovgivning og normer vedrørende produkter.</a:t>
            </a:r>
          </a:p>
          <a:p>
            <a:pPr marL="727710" indent="-457200">
              <a:lnSpc>
                <a:spcPct val="115000"/>
              </a:lnSpc>
              <a:buFont typeface="+mj-lt"/>
              <a:buAutoNum type="arabicPeriod"/>
            </a:pPr>
            <a:r>
              <a:rPr lang="da-DK" b="0" dirty="0">
                <a:solidFill>
                  <a:schemeClr val="tx1"/>
                </a:solidFill>
              </a:rPr>
              <a:t>Anvendelsen af stoffet eller genstanden får ikke generelle negative indvirkninger på miljøet eller menneskers sundhed.</a:t>
            </a:r>
          </a:p>
          <a:p>
            <a:pPr marL="0" lvl="1" indent="0">
              <a:lnSpc>
                <a:spcPct val="100000"/>
              </a:lnSpc>
              <a:buNone/>
            </a:pPr>
            <a:endParaRPr lang="da-DK" b="0" dirty="0">
              <a:solidFill>
                <a:schemeClr val="tx1"/>
              </a:solidFill>
            </a:endParaRPr>
          </a:p>
          <a:p>
            <a:pPr marL="0" lvl="1" indent="0">
              <a:lnSpc>
                <a:spcPct val="100000"/>
              </a:lnSpc>
              <a:buNone/>
            </a:pPr>
            <a:endParaRPr lang="da-DK" sz="3600" b="0" dirty="0"/>
          </a:p>
        </p:txBody>
      </p:sp>
      <p:sp>
        <p:nvSpPr>
          <p:cNvPr id="4" name="Pladsholder til indhold 2"/>
          <p:cNvSpPr txBox="1">
            <a:spLocks/>
          </p:cNvSpPr>
          <p:nvPr/>
        </p:nvSpPr>
        <p:spPr>
          <a:xfrm>
            <a:off x="702187" y="1203597"/>
            <a:ext cx="9593279" cy="4450806"/>
          </a:xfrm>
          <a:prstGeom prst="rect">
            <a:avLst/>
          </a:prstGeom>
        </p:spPr>
        <p:txBody>
          <a:bodyPr vert="horz" lIns="0" tIns="0" rIns="0" bIns="0" rtlCol="0">
            <a:noAutofit/>
          </a:bodyPr>
          <a:lst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accent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9pPr>
          </a:lstStyle>
          <a:p>
            <a:pPr marL="0" lvl="1" indent="0">
              <a:lnSpc>
                <a:spcPct val="100000"/>
              </a:lnSpc>
              <a:buNone/>
              <a:defRPr/>
            </a:pPr>
            <a:endParaRPr lang="da-DK" dirty="0"/>
          </a:p>
        </p:txBody>
      </p:sp>
      <p:pic>
        <p:nvPicPr>
          <p:cNvPr id="13" name="Pladsholder til billede 12">
            <a:extLst>
              <a:ext uri="{FF2B5EF4-FFF2-40B4-BE49-F238E27FC236}">
                <a16:creationId xmlns:a16="http://schemas.microsoft.com/office/drawing/2014/main" id="{99CC649B-4CD7-4C16-A489-D5B0790549A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491" r="9491"/>
          <a:stretch>
            <a:fillRect/>
          </a:stretch>
        </p:blipFill>
        <p:spPr/>
      </p:pic>
    </p:spTree>
    <p:extLst>
      <p:ext uri="{BB962C8B-B14F-4D97-AF65-F5344CB8AC3E}">
        <p14:creationId xmlns:p14="http://schemas.microsoft.com/office/powerpoint/2010/main" val="140496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15DBA-8DDE-41D2-AB6E-5404471D4EDB}"/>
              </a:ext>
            </a:extLst>
          </p:cNvPr>
          <p:cNvSpPr>
            <a:spLocks noGrp="1"/>
          </p:cNvSpPr>
          <p:nvPr>
            <p:ph type="title"/>
          </p:nvPr>
        </p:nvSpPr>
        <p:spPr/>
        <p:txBody>
          <a:bodyPr/>
          <a:lstStyle/>
          <a:p>
            <a:r>
              <a:rPr lang="da-DK" dirty="0"/>
              <a:t>Affaldsdirektivet artikel 6</a:t>
            </a:r>
          </a:p>
        </p:txBody>
      </p:sp>
      <p:sp>
        <p:nvSpPr>
          <p:cNvPr id="4" name="Pladsholder til sidefod 3">
            <a:extLst>
              <a:ext uri="{FF2B5EF4-FFF2-40B4-BE49-F238E27FC236}">
                <a16:creationId xmlns:a16="http://schemas.microsoft.com/office/drawing/2014/main" id="{E1613678-2C79-4229-AE7F-655B65EB6BE1}"/>
              </a:ext>
            </a:extLst>
          </p:cNvPr>
          <p:cNvSpPr>
            <a:spLocks noGrp="1"/>
          </p:cNvSpPr>
          <p:nvPr>
            <p:ph type="ftr" sz="quarter" idx="11"/>
          </p:nvPr>
        </p:nvSpPr>
        <p:spPr/>
        <p:txBody>
          <a:bodyPr/>
          <a:lstStyle/>
          <a:p>
            <a:r>
              <a:rPr lang="da-DK"/>
              <a:t>/ Miljøstyrelsen / Styrket affaldstilsyn og klassificering</a:t>
            </a:r>
            <a:endParaRPr lang="da-DK" dirty="0"/>
          </a:p>
        </p:txBody>
      </p:sp>
      <p:sp>
        <p:nvSpPr>
          <p:cNvPr id="5" name="Pladsholder til slidenummer 4">
            <a:extLst>
              <a:ext uri="{FF2B5EF4-FFF2-40B4-BE49-F238E27FC236}">
                <a16:creationId xmlns:a16="http://schemas.microsoft.com/office/drawing/2014/main" id="{33DFC908-E600-4DCC-A666-22EF334ED016}"/>
              </a:ext>
            </a:extLst>
          </p:cNvPr>
          <p:cNvSpPr>
            <a:spLocks noGrp="1"/>
          </p:cNvSpPr>
          <p:nvPr>
            <p:ph type="sldNum" sz="quarter" idx="12"/>
          </p:nvPr>
        </p:nvSpPr>
        <p:spPr/>
        <p:txBody>
          <a:bodyPr/>
          <a:lstStyle/>
          <a:p>
            <a:fld id="{667EC89C-17A0-4E64-A6D2-B825673CEEDF}" type="slidenum">
              <a:rPr lang="da-DK" smtClean="0"/>
              <a:t>15</a:t>
            </a:fld>
            <a:endParaRPr lang="da-DK" dirty="0"/>
          </a:p>
        </p:txBody>
      </p:sp>
      <p:pic>
        <p:nvPicPr>
          <p:cNvPr id="8" name="Billede 7">
            <a:extLst>
              <a:ext uri="{FF2B5EF4-FFF2-40B4-BE49-F238E27FC236}">
                <a16:creationId xmlns:a16="http://schemas.microsoft.com/office/drawing/2014/main" id="{3E59FA1A-60A3-4328-A4F4-6C920F12BC46}"/>
              </a:ext>
            </a:extLst>
          </p:cNvPr>
          <p:cNvPicPr>
            <a:picLocks noChangeAspect="1"/>
          </p:cNvPicPr>
          <p:nvPr/>
        </p:nvPicPr>
        <p:blipFill>
          <a:blip r:embed="rId3"/>
          <a:stretch>
            <a:fillRect/>
          </a:stretch>
        </p:blipFill>
        <p:spPr>
          <a:xfrm>
            <a:off x="141604" y="768944"/>
            <a:ext cx="4397121" cy="1348857"/>
          </a:xfrm>
          <a:prstGeom prst="rect">
            <a:avLst/>
          </a:prstGeom>
        </p:spPr>
      </p:pic>
      <p:pic>
        <p:nvPicPr>
          <p:cNvPr id="10" name="Billede 9">
            <a:extLst>
              <a:ext uri="{FF2B5EF4-FFF2-40B4-BE49-F238E27FC236}">
                <a16:creationId xmlns:a16="http://schemas.microsoft.com/office/drawing/2014/main" id="{517E7A04-3395-4ECE-8EEA-3EB5B7658BBD}"/>
              </a:ext>
            </a:extLst>
          </p:cNvPr>
          <p:cNvPicPr>
            <a:picLocks noChangeAspect="1"/>
          </p:cNvPicPr>
          <p:nvPr/>
        </p:nvPicPr>
        <p:blipFill>
          <a:blip r:embed="rId4"/>
          <a:stretch>
            <a:fillRect/>
          </a:stretch>
        </p:blipFill>
        <p:spPr>
          <a:xfrm>
            <a:off x="118742" y="2130080"/>
            <a:ext cx="4419983" cy="2209992"/>
          </a:xfrm>
          <a:prstGeom prst="rect">
            <a:avLst/>
          </a:prstGeom>
        </p:spPr>
      </p:pic>
      <p:pic>
        <p:nvPicPr>
          <p:cNvPr id="12" name="Billede 11">
            <a:extLst>
              <a:ext uri="{FF2B5EF4-FFF2-40B4-BE49-F238E27FC236}">
                <a16:creationId xmlns:a16="http://schemas.microsoft.com/office/drawing/2014/main" id="{6768CAE3-F042-40B0-A369-6A1CFD4AE540}"/>
              </a:ext>
            </a:extLst>
          </p:cNvPr>
          <p:cNvPicPr>
            <a:picLocks noChangeAspect="1"/>
          </p:cNvPicPr>
          <p:nvPr/>
        </p:nvPicPr>
        <p:blipFill>
          <a:blip r:embed="rId5"/>
          <a:stretch>
            <a:fillRect/>
          </a:stretch>
        </p:blipFill>
        <p:spPr>
          <a:xfrm>
            <a:off x="4264846" y="679489"/>
            <a:ext cx="3795089" cy="5273497"/>
          </a:xfrm>
          <a:prstGeom prst="rect">
            <a:avLst/>
          </a:prstGeom>
        </p:spPr>
      </p:pic>
      <p:pic>
        <p:nvPicPr>
          <p:cNvPr id="16" name="Billede 15">
            <a:extLst>
              <a:ext uri="{FF2B5EF4-FFF2-40B4-BE49-F238E27FC236}">
                <a16:creationId xmlns:a16="http://schemas.microsoft.com/office/drawing/2014/main" id="{07523877-0D3E-499E-9439-4F0AA1CCA7D7}"/>
              </a:ext>
            </a:extLst>
          </p:cNvPr>
          <p:cNvPicPr>
            <a:picLocks noChangeAspect="1"/>
          </p:cNvPicPr>
          <p:nvPr/>
        </p:nvPicPr>
        <p:blipFill>
          <a:blip r:embed="rId6"/>
          <a:stretch>
            <a:fillRect/>
          </a:stretch>
        </p:blipFill>
        <p:spPr>
          <a:xfrm>
            <a:off x="8153357" y="732519"/>
            <a:ext cx="3863675" cy="1615580"/>
          </a:xfrm>
          <a:prstGeom prst="rect">
            <a:avLst/>
          </a:prstGeom>
        </p:spPr>
      </p:pic>
      <p:pic>
        <p:nvPicPr>
          <p:cNvPr id="18" name="Billede 17">
            <a:extLst>
              <a:ext uri="{FF2B5EF4-FFF2-40B4-BE49-F238E27FC236}">
                <a16:creationId xmlns:a16="http://schemas.microsoft.com/office/drawing/2014/main" id="{65AB5BDB-C958-49F9-9C43-35EC800D94B6}"/>
              </a:ext>
            </a:extLst>
          </p:cNvPr>
          <p:cNvPicPr>
            <a:picLocks noChangeAspect="1"/>
          </p:cNvPicPr>
          <p:nvPr/>
        </p:nvPicPr>
        <p:blipFill>
          <a:blip r:embed="rId7"/>
          <a:stretch>
            <a:fillRect/>
          </a:stretch>
        </p:blipFill>
        <p:spPr>
          <a:xfrm>
            <a:off x="7905686" y="2497732"/>
            <a:ext cx="4359018" cy="3680779"/>
          </a:xfrm>
          <a:prstGeom prst="rect">
            <a:avLst/>
          </a:prstGeom>
        </p:spPr>
      </p:pic>
      <p:sp>
        <p:nvSpPr>
          <p:cNvPr id="3" name="Tekstfelt 2">
            <a:extLst>
              <a:ext uri="{FF2B5EF4-FFF2-40B4-BE49-F238E27FC236}">
                <a16:creationId xmlns:a16="http://schemas.microsoft.com/office/drawing/2014/main" id="{BE8E0E30-89DB-490B-8076-7687AB4FD3DA}"/>
              </a:ext>
            </a:extLst>
          </p:cNvPr>
          <p:cNvSpPr txBox="1"/>
          <p:nvPr/>
        </p:nvSpPr>
        <p:spPr>
          <a:xfrm>
            <a:off x="4417552" y="401959"/>
            <a:ext cx="3488134" cy="276999"/>
          </a:xfrm>
          <a:prstGeom prst="rect">
            <a:avLst/>
          </a:prstGeom>
          <a:solidFill>
            <a:schemeClr val="bg2">
              <a:lumMod val="90000"/>
            </a:schemeClr>
          </a:solidFill>
        </p:spPr>
        <p:txBody>
          <a:bodyPr wrap="none" lIns="0" tIns="0" rIns="0" bIns="0" rtlCol="0">
            <a:spAutoFit/>
          </a:bodyPr>
          <a:lstStyle/>
          <a:p>
            <a:r>
              <a:rPr lang="da-DK" dirty="0"/>
              <a:t>EU fastsatte end-of-</a:t>
            </a:r>
            <a:r>
              <a:rPr lang="da-DK" dirty="0" err="1"/>
              <a:t>waste</a:t>
            </a:r>
            <a:r>
              <a:rPr lang="da-DK" dirty="0"/>
              <a:t> kriterier</a:t>
            </a:r>
          </a:p>
        </p:txBody>
      </p:sp>
      <p:sp>
        <p:nvSpPr>
          <p:cNvPr id="11" name="Tekstfelt 10">
            <a:extLst>
              <a:ext uri="{FF2B5EF4-FFF2-40B4-BE49-F238E27FC236}">
                <a16:creationId xmlns:a16="http://schemas.microsoft.com/office/drawing/2014/main" id="{50BC386B-0295-43F2-8872-62ACBB73CC2F}"/>
              </a:ext>
            </a:extLst>
          </p:cNvPr>
          <p:cNvSpPr txBox="1"/>
          <p:nvPr/>
        </p:nvSpPr>
        <p:spPr>
          <a:xfrm>
            <a:off x="8290859" y="383746"/>
            <a:ext cx="3206006" cy="276999"/>
          </a:xfrm>
          <a:prstGeom prst="rect">
            <a:avLst/>
          </a:prstGeom>
          <a:solidFill>
            <a:schemeClr val="bg2">
              <a:lumMod val="90000"/>
            </a:schemeClr>
          </a:solidFill>
        </p:spPr>
        <p:txBody>
          <a:bodyPr wrap="none" lIns="0" tIns="0" rIns="0" bIns="0" rtlCol="0">
            <a:spAutoFit/>
          </a:bodyPr>
          <a:lstStyle/>
          <a:p>
            <a:r>
              <a:rPr lang="da-DK" dirty="0"/>
              <a:t>Nationale end-of-</a:t>
            </a:r>
            <a:r>
              <a:rPr lang="da-DK" dirty="0" err="1"/>
              <a:t>waste</a:t>
            </a:r>
            <a:r>
              <a:rPr lang="da-DK" dirty="0"/>
              <a:t> kriterier</a:t>
            </a:r>
          </a:p>
        </p:txBody>
      </p:sp>
      <p:sp>
        <p:nvSpPr>
          <p:cNvPr id="13" name="Tekstfelt 12">
            <a:extLst>
              <a:ext uri="{FF2B5EF4-FFF2-40B4-BE49-F238E27FC236}">
                <a16:creationId xmlns:a16="http://schemas.microsoft.com/office/drawing/2014/main" id="{0CA8F6BA-4DFA-4AD0-AE20-E09DD2E86794}"/>
              </a:ext>
            </a:extLst>
          </p:cNvPr>
          <p:cNvSpPr txBox="1"/>
          <p:nvPr/>
        </p:nvSpPr>
        <p:spPr>
          <a:xfrm>
            <a:off x="8467088" y="2419873"/>
            <a:ext cx="3488134" cy="276999"/>
          </a:xfrm>
          <a:prstGeom prst="rect">
            <a:avLst/>
          </a:prstGeom>
          <a:solidFill>
            <a:schemeClr val="bg2">
              <a:lumMod val="90000"/>
            </a:schemeClr>
          </a:solidFill>
        </p:spPr>
        <p:txBody>
          <a:bodyPr wrap="none" lIns="0" tIns="0" rIns="0" bIns="0" rtlCol="0">
            <a:spAutoFit/>
          </a:bodyPr>
          <a:lstStyle/>
          <a:p>
            <a:r>
              <a:rPr lang="da-DK" dirty="0"/>
              <a:t>Enkelt sags end-of-</a:t>
            </a:r>
            <a:r>
              <a:rPr lang="da-DK" dirty="0" err="1"/>
              <a:t>waste</a:t>
            </a:r>
            <a:r>
              <a:rPr lang="da-DK" dirty="0"/>
              <a:t> kriterier</a:t>
            </a:r>
          </a:p>
        </p:txBody>
      </p:sp>
      <p:sp>
        <p:nvSpPr>
          <p:cNvPr id="6" name="Ellipse 5">
            <a:extLst>
              <a:ext uri="{FF2B5EF4-FFF2-40B4-BE49-F238E27FC236}">
                <a16:creationId xmlns:a16="http://schemas.microsoft.com/office/drawing/2014/main" id="{5B9B39F5-4945-42BB-8520-7B1611988221}"/>
              </a:ext>
            </a:extLst>
          </p:cNvPr>
          <p:cNvSpPr/>
          <p:nvPr/>
        </p:nvSpPr>
        <p:spPr>
          <a:xfrm>
            <a:off x="4157425" y="1225787"/>
            <a:ext cx="3762013" cy="427055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100443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7B795A7-F284-4EB7-BA7E-88B4807324A9}"/>
              </a:ext>
            </a:extLst>
          </p:cNvPr>
          <p:cNvSpPr>
            <a:spLocks noGrp="1"/>
          </p:cNvSpPr>
          <p:nvPr>
            <p:ph type="title"/>
          </p:nvPr>
        </p:nvSpPr>
        <p:spPr/>
        <p:txBody>
          <a:bodyPr/>
          <a:lstStyle/>
          <a:p>
            <a:r>
              <a:rPr lang="da-DK" sz="2400" b="1" kern="1200" dirty="0">
                <a:solidFill>
                  <a:schemeClr val="tx1"/>
                </a:solidFill>
                <a:latin typeface="+mj-lt"/>
                <a:ea typeface="+mj-ea"/>
                <a:cs typeface="+mj-cs"/>
              </a:rPr>
              <a:t>Affaldsbekendtgørelsens kapitel 3,  §5</a:t>
            </a:r>
            <a:br>
              <a:rPr lang="da-DK" sz="2400" b="1" kern="1200" dirty="0">
                <a:solidFill>
                  <a:schemeClr val="tx1"/>
                </a:solidFill>
                <a:latin typeface="+mj-lt"/>
                <a:ea typeface="+mj-ea"/>
                <a:cs typeface="+mj-cs"/>
              </a:rPr>
            </a:br>
            <a:r>
              <a:rPr lang="da-DK" sz="2400" b="1" kern="1200" dirty="0">
                <a:solidFill>
                  <a:schemeClr val="tx1"/>
                </a:solidFill>
                <a:latin typeface="+mj-lt"/>
                <a:ea typeface="+mj-ea"/>
                <a:cs typeface="+mj-cs"/>
              </a:rPr>
              <a:t>Affaldsfasens ophør</a:t>
            </a:r>
            <a:endParaRPr lang="da-DK" dirty="0"/>
          </a:p>
        </p:txBody>
      </p:sp>
      <p:sp>
        <p:nvSpPr>
          <p:cNvPr id="3" name="Pladsholder til indhold 2">
            <a:extLst>
              <a:ext uri="{FF2B5EF4-FFF2-40B4-BE49-F238E27FC236}">
                <a16:creationId xmlns:a16="http://schemas.microsoft.com/office/drawing/2014/main" id="{F00DA91D-4E95-4812-9B29-BC2758C5F170}"/>
              </a:ext>
            </a:extLst>
          </p:cNvPr>
          <p:cNvSpPr>
            <a:spLocks noGrp="1"/>
          </p:cNvSpPr>
          <p:nvPr>
            <p:ph type="body" sz="quarter" idx="13"/>
          </p:nvPr>
        </p:nvSpPr>
        <p:spPr>
          <a:xfrm>
            <a:off x="651770" y="1496291"/>
            <a:ext cx="6982713" cy="4585424"/>
          </a:xfrm>
        </p:spPr>
        <p:txBody>
          <a:bodyPr/>
          <a:lstStyle/>
          <a:p>
            <a:r>
              <a:rPr lang="da-DK" dirty="0"/>
              <a:t>Hvornår kan en end-of-</a:t>
            </a:r>
            <a:r>
              <a:rPr lang="da-DK" dirty="0" err="1"/>
              <a:t>waste</a:t>
            </a:r>
            <a:r>
              <a:rPr lang="da-DK" dirty="0"/>
              <a:t> afgørelse være relevant for jord?</a:t>
            </a:r>
          </a:p>
          <a:p>
            <a:endParaRPr lang="da-DK" b="0" dirty="0">
              <a:solidFill>
                <a:schemeClr val="tx1"/>
              </a:solidFill>
            </a:endParaRPr>
          </a:p>
          <a:p>
            <a:pPr>
              <a:buNone/>
            </a:pPr>
            <a:r>
              <a:rPr lang="da-DK" b="0" dirty="0">
                <a:solidFill>
                  <a:schemeClr val="tx1"/>
                </a:solidFill>
              </a:rPr>
              <a:t>Jord som undergår en forarbejdning på f.eks. et eksternt anlæg, som modtager jord fra flere steder</a:t>
            </a:r>
          </a:p>
          <a:p>
            <a:pPr>
              <a:buNone/>
            </a:pPr>
            <a:endParaRPr lang="da-DK" b="0" dirty="0">
              <a:solidFill>
                <a:schemeClr val="tx1"/>
              </a:solidFill>
            </a:endParaRPr>
          </a:p>
          <a:p>
            <a:pPr>
              <a:buNone/>
            </a:pPr>
            <a:r>
              <a:rPr lang="da-DK" b="0" dirty="0">
                <a:solidFill>
                  <a:schemeClr val="tx1"/>
                </a:solidFill>
              </a:rPr>
              <a:t>Det kunne f.eks. være efter</a:t>
            </a:r>
          </a:p>
          <a:p>
            <a:pPr marL="342900" indent="-342900">
              <a:buFont typeface="Arial" panose="020B0604020202020204" pitchFamily="34" charset="0"/>
              <a:buChar char="•"/>
            </a:pPr>
            <a:r>
              <a:rPr lang="da-DK" b="0" dirty="0">
                <a:solidFill>
                  <a:schemeClr val="tx1"/>
                </a:solidFill>
              </a:rPr>
              <a:t>Kalkstabilisering</a:t>
            </a:r>
          </a:p>
          <a:p>
            <a:pPr marL="342900" indent="-342900">
              <a:buFont typeface="Arial" panose="020B0604020202020204" pitchFamily="34" charset="0"/>
              <a:buChar char="•"/>
            </a:pPr>
            <a:r>
              <a:rPr lang="da-DK" b="0" dirty="0">
                <a:solidFill>
                  <a:schemeClr val="tx1"/>
                </a:solidFill>
              </a:rPr>
              <a:t>Jordvask</a:t>
            </a:r>
          </a:p>
          <a:p>
            <a:endParaRPr lang="da-DK" b="0" dirty="0">
              <a:solidFill>
                <a:schemeClr val="tx1"/>
              </a:solidFill>
            </a:endParaRPr>
          </a:p>
          <a:p>
            <a:endParaRPr lang="da-DK" b="0" dirty="0">
              <a:solidFill>
                <a:schemeClr val="tx1"/>
              </a:solidFill>
            </a:endParaRPr>
          </a:p>
          <a:p>
            <a:endParaRPr lang="da-DK" b="0" dirty="0">
              <a:solidFill>
                <a:schemeClr val="tx1"/>
              </a:solidFill>
            </a:endParaRPr>
          </a:p>
          <a:p>
            <a:r>
              <a:rPr lang="da-DK" b="0" dirty="0">
                <a:solidFill>
                  <a:schemeClr val="tx1"/>
                </a:solidFill>
              </a:rPr>
              <a:t>Hjælp til ansøgning om end-of-</a:t>
            </a:r>
            <a:r>
              <a:rPr lang="da-DK" b="0" dirty="0" err="1">
                <a:solidFill>
                  <a:schemeClr val="tx1"/>
                </a:solidFill>
              </a:rPr>
              <a:t>waste</a:t>
            </a:r>
            <a:r>
              <a:rPr lang="da-DK" b="0" dirty="0">
                <a:solidFill>
                  <a:schemeClr val="tx1"/>
                </a:solidFill>
              </a:rPr>
              <a:t>:</a:t>
            </a:r>
          </a:p>
          <a:p>
            <a:r>
              <a:rPr lang="da-DK" b="0" i="0" u="sng" dirty="0">
                <a:solidFill>
                  <a:srgbClr val="FFFFFF"/>
                </a:solidFill>
                <a:effectLst/>
                <a:latin typeface="Inter"/>
                <a:hlinkClick r:id="rId2" tooltip="Guide Om End Of Waste For Jord"/>
              </a:rPr>
              <a:t>Her kan du læse vores guide til ansøgning om end of </a:t>
            </a:r>
            <a:r>
              <a:rPr lang="da-DK" b="0" i="0" u="sng" dirty="0" err="1">
                <a:solidFill>
                  <a:srgbClr val="FFFFFF"/>
                </a:solidFill>
                <a:effectLst/>
                <a:latin typeface="Inter"/>
                <a:hlinkClick r:id="rId2" tooltip="Guide Om End Of Waste For Jord"/>
              </a:rPr>
              <a:t>waste</a:t>
            </a:r>
            <a:r>
              <a:rPr lang="da-DK" b="0" i="0" u="sng" dirty="0">
                <a:solidFill>
                  <a:srgbClr val="FFFFFF"/>
                </a:solidFill>
                <a:effectLst/>
                <a:latin typeface="Inter"/>
                <a:hlinkClick r:id="rId2" tooltip="Guide Om End Of Waste For Jord"/>
              </a:rPr>
              <a:t> for jord</a:t>
            </a:r>
            <a:endParaRPr lang="da-DK" b="0" dirty="0">
              <a:solidFill>
                <a:schemeClr val="tx1"/>
              </a:solidFill>
            </a:endParaRPr>
          </a:p>
          <a:p>
            <a:endParaRPr lang="da-DK" b="0" dirty="0">
              <a:solidFill>
                <a:schemeClr val="tx1"/>
              </a:solidFill>
            </a:endParaRPr>
          </a:p>
        </p:txBody>
      </p:sp>
      <p:pic>
        <p:nvPicPr>
          <p:cNvPr id="4" name="Pladsholder til billede 3">
            <a:extLst>
              <a:ext uri="{FF2B5EF4-FFF2-40B4-BE49-F238E27FC236}">
                <a16:creationId xmlns:a16="http://schemas.microsoft.com/office/drawing/2014/main" id="{883FE320-FB22-45F1-9749-25E21A5FB81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491" r="9491"/>
          <a:stretch>
            <a:fillRect/>
          </a:stretch>
        </p:blipFill>
        <p:spPr/>
      </p:pic>
      <p:sp>
        <p:nvSpPr>
          <p:cNvPr id="5" name="Pladsholder til sidefod 4">
            <a:extLst>
              <a:ext uri="{FF2B5EF4-FFF2-40B4-BE49-F238E27FC236}">
                <a16:creationId xmlns:a16="http://schemas.microsoft.com/office/drawing/2014/main" id="{4BD241C8-A5DF-4191-941E-FA59D4C6DD94}"/>
              </a:ext>
            </a:extLst>
          </p:cNvPr>
          <p:cNvSpPr>
            <a:spLocks noGrp="1"/>
          </p:cNvSpPr>
          <p:nvPr>
            <p:ph type="ftr" sz="quarter" idx="10"/>
          </p:nvPr>
        </p:nvSpPr>
        <p:spPr/>
        <p:txBody>
          <a:bodyPr/>
          <a:lstStyle/>
          <a:p>
            <a:r>
              <a:rPr lang="da-DK"/>
              <a:t>/ Miljøstyrelsen / Styrket affaldstilsyn og klassificering</a:t>
            </a:r>
            <a:endParaRPr lang="da-DK" dirty="0"/>
          </a:p>
        </p:txBody>
      </p:sp>
      <p:sp>
        <p:nvSpPr>
          <p:cNvPr id="6" name="Pladsholder til slidenummer 5">
            <a:extLst>
              <a:ext uri="{FF2B5EF4-FFF2-40B4-BE49-F238E27FC236}">
                <a16:creationId xmlns:a16="http://schemas.microsoft.com/office/drawing/2014/main" id="{2A7D39F5-F5B4-4DBE-B0EA-4A6C1466B8FE}"/>
              </a:ext>
            </a:extLst>
          </p:cNvPr>
          <p:cNvSpPr>
            <a:spLocks noGrp="1"/>
          </p:cNvSpPr>
          <p:nvPr>
            <p:ph type="sldNum" sz="quarter" idx="11"/>
          </p:nvPr>
        </p:nvSpPr>
        <p:spPr/>
        <p:txBody>
          <a:bodyPr/>
          <a:lstStyle/>
          <a:p>
            <a:fld id="{667EC89C-17A0-4E64-A6D2-B825673CEEDF}" type="slidenum">
              <a:rPr lang="da-DK" smtClean="0"/>
              <a:t>16</a:t>
            </a:fld>
            <a:endParaRPr lang="da-DK" dirty="0"/>
          </a:p>
        </p:txBody>
      </p:sp>
    </p:spTree>
    <p:extLst>
      <p:ext uri="{BB962C8B-B14F-4D97-AF65-F5344CB8AC3E}">
        <p14:creationId xmlns:p14="http://schemas.microsoft.com/office/powerpoint/2010/main" val="231048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20DAF-3857-449B-B14D-8786CDCC5843}"/>
              </a:ext>
            </a:extLst>
          </p:cNvPr>
          <p:cNvSpPr>
            <a:spLocks noGrp="1"/>
          </p:cNvSpPr>
          <p:nvPr>
            <p:ph type="title"/>
          </p:nvPr>
        </p:nvSpPr>
        <p:spPr/>
        <p:txBody>
          <a:bodyPr/>
          <a:lstStyle/>
          <a:p>
            <a:r>
              <a:rPr lang="da-DK" dirty="0"/>
              <a:t>Ansøgning om klassificering af</a:t>
            </a:r>
          </a:p>
        </p:txBody>
      </p:sp>
      <p:sp>
        <p:nvSpPr>
          <p:cNvPr id="3" name="Pladsholder til indhold 2">
            <a:extLst>
              <a:ext uri="{FF2B5EF4-FFF2-40B4-BE49-F238E27FC236}">
                <a16:creationId xmlns:a16="http://schemas.microsoft.com/office/drawing/2014/main" id="{05025DB7-DDF4-4800-AAC9-566F72FEED1E}"/>
              </a:ext>
            </a:extLst>
          </p:cNvPr>
          <p:cNvSpPr>
            <a:spLocks noGrp="1"/>
          </p:cNvSpPr>
          <p:nvPr>
            <p:ph sz="quarter" idx="13"/>
          </p:nvPr>
        </p:nvSpPr>
        <p:spPr>
          <a:xfrm>
            <a:off x="6360180" y="1126839"/>
            <a:ext cx="5347914" cy="2692288"/>
          </a:xfrm>
        </p:spPr>
        <p:txBody>
          <a:bodyPr/>
          <a:lstStyle/>
          <a:p>
            <a:r>
              <a:rPr lang="da-DK" dirty="0"/>
              <a:t>Hvordan ansøger man?</a:t>
            </a:r>
          </a:p>
          <a:p>
            <a:endParaRPr lang="da-DK" dirty="0"/>
          </a:p>
          <a:p>
            <a:pPr marL="342900" indent="-342900">
              <a:buFont typeface="Arial" panose="020B0604020202020204" pitchFamily="34" charset="0"/>
              <a:buChar char="•"/>
            </a:pPr>
            <a:r>
              <a:rPr lang="da-DK" b="0" dirty="0">
                <a:solidFill>
                  <a:schemeClr val="tx1"/>
                </a:solidFill>
              </a:rPr>
              <a:t>Selvbetjeningsløsning på Miljøstyrelsens hjemmeside om klassificering – se </a:t>
            </a:r>
            <a:r>
              <a:rPr lang="da-DK" dirty="0">
                <a:hlinkClick r:id="rId3"/>
              </a:rPr>
              <a:t>mst.dk</a:t>
            </a:r>
            <a:endParaRPr lang="da-DK" dirty="0"/>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b="0" dirty="0">
                <a:solidFill>
                  <a:schemeClr val="tx1"/>
                </a:solidFill>
              </a:rPr>
              <a:t>Spørgsmål kan sendes til </a:t>
            </a:r>
            <a:r>
              <a:rPr lang="da-DK" dirty="0">
                <a:hlinkClick r:id="rId4"/>
              </a:rPr>
              <a:t>klassificering@mst.dk</a:t>
            </a:r>
            <a:endParaRPr lang="da-DK" dirty="0"/>
          </a:p>
          <a:p>
            <a:pPr>
              <a:buNone/>
            </a:pPr>
            <a:endParaRPr lang="da-DK" b="0" dirty="0">
              <a:solidFill>
                <a:schemeClr val="tx1"/>
              </a:solidFill>
            </a:endParaRPr>
          </a:p>
          <a:p>
            <a:pPr marL="342900" indent="-342900">
              <a:buFont typeface="Arial" panose="020B0604020202020204" pitchFamily="34" charset="0"/>
              <a:buChar char="•"/>
            </a:pPr>
            <a:r>
              <a:rPr lang="da-DK" b="0" dirty="0">
                <a:solidFill>
                  <a:schemeClr val="tx1"/>
                </a:solidFill>
              </a:rPr>
              <a:t>På hjemmesiden finder du ”Guide med hjælp til ansøgning om affaldsfasens ophør (end of </a:t>
            </a:r>
            <a:r>
              <a:rPr lang="da-DK" b="0" dirty="0" err="1">
                <a:solidFill>
                  <a:schemeClr val="tx1"/>
                </a:solidFill>
              </a:rPr>
              <a:t>waste</a:t>
            </a:r>
            <a:r>
              <a:rPr lang="da-DK" b="0" dirty="0">
                <a:solidFill>
                  <a:schemeClr val="tx1"/>
                </a:solidFill>
              </a:rPr>
              <a:t>) for jord”</a:t>
            </a:r>
          </a:p>
          <a:p>
            <a:pPr marL="342900" indent="-342900">
              <a:buFont typeface="Arial" panose="020B0604020202020204" pitchFamily="34" charset="0"/>
              <a:buChar char="•"/>
            </a:pPr>
            <a:endParaRPr lang="da-DK" b="0" dirty="0">
              <a:solidFill>
                <a:schemeClr val="tx1"/>
              </a:solidFill>
            </a:endParaRPr>
          </a:p>
          <a:p>
            <a:pPr marL="342900" indent="-342900">
              <a:buFont typeface="Arial" panose="020B0604020202020204" pitchFamily="34" charset="0"/>
              <a:buChar char="•"/>
            </a:pPr>
            <a:r>
              <a:rPr lang="da-DK" b="0" dirty="0">
                <a:solidFill>
                  <a:schemeClr val="tx1"/>
                </a:solidFill>
              </a:rPr>
              <a:t>Kommende guide med hjælp til ansøgning om klassificering af jord som biprodukt</a:t>
            </a:r>
          </a:p>
        </p:txBody>
      </p:sp>
      <p:sp>
        <p:nvSpPr>
          <p:cNvPr id="4" name="Pladsholder til indhold 3">
            <a:extLst>
              <a:ext uri="{FF2B5EF4-FFF2-40B4-BE49-F238E27FC236}">
                <a16:creationId xmlns:a16="http://schemas.microsoft.com/office/drawing/2014/main" id="{7C605F95-77A8-4EFB-BFCC-DF1FB6AC723B}"/>
              </a:ext>
            </a:extLst>
          </p:cNvPr>
          <p:cNvSpPr>
            <a:spLocks noGrp="1"/>
          </p:cNvSpPr>
          <p:nvPr>
            <p:ph sz="quarter" idx="14"/>
          </p:nvPr>
        </p:nvSpPr>
        <p:spPr>
          <a:xfrm>
            <a:off x="483906" y="1126839"/>
            <a:ext cx="5348944" cy="4886325"/>
          </a:xfrm>
        </p:spPr>
        <p:txBody>
          <a:bodyPr/>
          <a:lstStyle/>
          <a:p>
            <a:pPr>
              <a:buNone/>
            </a:pPr>
            <a:r>
              <a:rPr lang="da-DK" dirty="0"/>
              <a:t>Hvem ansøger?</a:t>
            </a:r>
          </a:p>
          <a:p>
            <a:pPr>
              <a:buNone/>
            </a:pPr>
            <a:endParaRPr lang="da-DK" dirty="0"/>
          </a:p>
          <a:p>
            <a:pPr marL="342900" indent="-342900">
              <a:buFont typeface="Arial" panose="020B0604020202020204" pitchFamily="34" charset="0"/>
              <a:buChar char="•"/>
            </a:pPr>
            <a:r>
              <a:rPr lang="da-DK" b="0" dirty="0">
                <a:solidFill>
                  <a:schemeClr val="tx1"/>
                </a:solidFill>
              </a:rPr>
              <a:t>Det er den virksomhed, som </a:t>
            </a:r>
            <a:r>
              <a:rPr lang="da-DK" b="0" u="sng" dirty="0">
                <a:solidFill>
                  <a:schemeClr val="tx1"/>
                </a:solidFill>
              </a:rPr>
              <a:t>ejer</a:t>
            </a:r>
            <a:r>
              <a:rPr lang="da-DK" b="0" dirty="0">
                <a:solidFill>
                  <a:schemeClr val="tx1"/>
                </a:solidFill>
              </a:rPr>
              <a:t> eller som minimum har</a:t>
            </a:r>
            <a:r>
              <a:rPr lang="da-DK" b="0" u="sng" dirty="0">
                <a:solidFill>
                  <a:schemeClr val="tx1"/>
                </a:solidFill>
              </a:rPr>
              <a:t> dispositionsret </a:t>
            </a:r>
            <a:r>
              <a:rPr lang="da-DK" b="0" dirty="0">
                <a:solidFill>
                  <a:schemeClr val="tx1"/>
                </a:solidFill>
              </a:rPr>
              <a:t>over det affald, som klassificeringen vedrører, der kan ansøge om klassificering</a:t>
            </a:r>
          </a:p>
          <a:p>
            <a:pPr marL="342900" indent="-342900">
              <a:buFont typeface="Arial" panose="020B0604020202020204" pitchFamily="34" charset="0"/>
              <a:buChar char="•"/>
            </a:pPr>
            <a:endParaRPr lang="da-DK" b="0" dirty="0">
              <a:solidFill>
                <a:schemeClr val="tx1"/>
              </a:solidFill>
            </a:endParaRPr>
          </a:p>
          <a:p>
            <a:pPr marL="342900" indent="-342900">
              <a:buFont typeface="Arial" panose="020B0604020202020204" pitchFamily="34" charset="0"/>
              <a:buChar char="•"/>
            </a:pPr>
            <a:r>
              <a:rPr lang="da-DK" b="0" dirty="0">
                <a:solidFill>
                  <a:schemeClr val="tx1"/>
                </a:solidFill>
              </a:rPr>
              <a:t>Ansøgning om klassificering som biprodukt bør ske i god tid inden opgravning af jord.</a:t>
            </a:r>
          </a:p>
          <a:p>
            <a:pPr marL="342900" indent="-342900">
              <a:buFont typeface="Arial" panose="020B0604020202020204" pitchFamily="34" charset="0"/>
              <a:buChar char="•"/>
            </a:pPr>
            <a:endParaRPr lang="da-DK" b="0" dirty="0">
              <a:solidFill>
                <a:schemeClr val="tx1"/>
              </a:solidFill>
            </a:endParaRPr>
          </a:p>
          <a:p>
            <a:pPr marL="342900" indent="-342900">
              <a:buFont typeface="Arial" panose="020B0604020202020204" pitchFamily="34" charset="0"/>
              <a:buChar char="•"/>
            </a:pPr>
            <a:r>
              <a:rPr lang="da-DK" b="0" dirty="0">
                <a:solidFill>
                  <a:schemeClr val="tx1"/>
                </a:solidFill>
              </a:rPr>
              <a:t>Ansøgning om end-of-</a:t>
            </a:r>
            <a:r>
              <a:rPr lang="da-DK" b="0" dirty="0" err="1">
                <a:solidFill>
                  <a:schemeClr val="tx1"/>
                </a:solidFill>
              </a:rPr>
              <a:t>waste</a:t>
            </a:r>
            <a:r>
              <a:rPr lang="da-DK" b="0" dirty="0">
                <a:solidFill>
                  <a:schemeClr val="tx1"/>
                </a:solidFill>
              </a:rPr>
              <a:t> vil i praksis ske umiddelbart efter en nyttiggørelsesoperation på et anlæg, der er reguleret under affaldslovgivningen, da materialet indtil dette punkt stadig er affald. </a:t>
            </a:r>
          </a:p>
          <a:p>
            <a:pPr marL="342900" indent="-342900">
              <a:buFont typeface="Arial" panose="020B0604020202020204" pitchFamily="34" charset="0"/>
              <a:buChar char="•"/>
            </a:pPr>
            <a:endParaRPr lang="da-DK" b="0" dirty="0">
              <a:solidFill>
                <a:schemeClr val="tx1"/>
              </a:solidFill>
            </a:endParaRPr>
          </a:p>
          <a:p>
            <a:pPr marL="342900" indent="-342900">
              <a:buFont typeface="Arial" panose="020B0604020202020204" pitchFamily="34" charset="0"/>
              <a:buChar char="•"/>
            </a:pPr>
            <a:endParaRPr lang="da-DK" b="0" dirty="0">
              <a:solidFill>
                <a:schemeClr val="tx1"/>
              </a:solidFill>
            </a:endParaRPr>
          </a:p>
          <a:p>
            <a:pPr marL="342900" indent="-342900">
              <a:buFont typeface="Arial" panose="020B0604020202020204" pitchFamily="34" charset="0"/>
              <a:buChar char="•"/>
            </a:pPr>
            <a:endParaRPr lang="da-DK" b="0" dirty="0">
              <a:solidFill>
                <a:schemeClr val="tx1"/>
              </a:solidFill>
            </a:endParaRPr>
          </a:p>
          <a:p>
            <a:pPr marL="342900" indent="-342900">
              <a:buFont typeface="Arial" panose="020B0604020202020204" pitchFamily="34" charset="0"/>
              <a:buChar char="•"/>
            </a:pPr>
            <a:endParaRPr lang="da-DK" b="0" dirty="0">
              <a:solidFill>
                <a:schemeClr val="tx1"/>
              </a:solidFill>
            </a:endParaRPr>
          </a:p>
          <a:p>
            <a:pPr marL="342900" indent="-342900">
              <a:buFont typeface="Arial" panose="020B0604020202020204" pitchFamily="34" charset="0"/>
              <a:buChar char="•"/>
            </a:pPr>
            <a:endParaRPr lang="da-DK" b="0" dirty="0">
              <a:solidFill>
                <a:schemeClr val="tx1"/>
              </a:solidFill>
            </a:endParaRPr>
          </a:p>
          <a:p>
            <a:endParaRPr lang="da-DK" dirty="0"/>
          </a:p>
        </p:txBody>
      </p:sp>
      <p:sp>
        <p:nvSpPr>
          <p:cNvPr id="5" name="Pladsholder til sidefod 4">
            <a:extLst>
              <a:ext uri="{FF2B5EF4-FFF2-40B4-BE49-F238E27FC236}">
                <a16:creationId xmlns:a16="http://schemas.microsoft.com/office/drawing/2014/main" id="{5C0CE8A8-169F-40F6-BEDD-055FA2FB7AD2}"/>
              </a:ext>
            </a:extLst>
          </p:cNvPr>
          <p:cNvSpPr>
            <a:spLocks noGrp="1"/>
          </p:cNvSpPr>
          <p:nvPr>
            <p:ph type="ftr" sz="quarter" idx="11"/>
          </p:nvPr>
        </p:nvSpPr>
        <p:spPr/>
        <p:txBody>
          <a:bodyPr/>
          <a:lstStyle/>
          <a:p>
            <a:r>
              <a:rPr lang="da-DK" dirty="0"/>
              <a:t>/ Miljøstyrelsen / Styrket affaldstilsyn og klassificering</a:t>
            </a:r>
          </a:p>
        </p:txBody>
      </p:sp>
      <p:sp>
        <p:nvSpPr>
          <p:cNvPr id="6" name="Pladsholder til slidenummer 5">
            <a:extLst>
              <a:ext uri="{FF2B5EF4-FFF2-40B4-BE49-F238E27FC236}">
                <a16:creationId xmlns:a16="http://schemas.microsoft.com/office/drawing/2014/main" id="{EA30EB32-8B0D-4DA8-97E8-95E99F709B59}"/>
              </a:ext>
            </a:extLst>
          </p:cNvPr>
          <p:cNvSpPr>
            <a:spLocks noGrp="1"/>
          </p:cNvSpPr>
          <p:nvPr>
            <p:ph type="sldNum" sz="quarter" idx="12"/>
          </p:nvPr>
        </p:nvSpPr>
        <p:spPr/>
        <p:txBody>
          <a:bodyPr/>
          <a:lstStyle/>
          <a:p>
            <a:fld id="{667EC89C-17A0-4E64-A6D2-B825673CEEDF}" type="slidenum">
              <a:rPr lang="da-DK" smtClean="0"/>
              <a:t>17</a:t>
            </a:fld>
            <a:endParaRPr lang="da-DK" dirty="0"/>
          </a:p>
        </p:txBody>
      </p:sp>
    </p:spTree>
    <p:extLst>
      <p:ext uri="{BB962C8B-B14F-4D97-AF65-F5344CB8AC3E}">
        <p14:creationId xmlns:p14="http://schemas.microsoft.com/office/powerpoint/2010/main" val="311648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7DF06-9958-4A8A-BF32-6335196C3B53}"/>
              </a:ext>
            </a:extLst>
          </p:cNvPr>
          <p:cNvSpPr>
            <a:spLocks noGrp="1"/>
          </p:cNvSpPr>
          <p:nvPr>
            <p:ph type="title"/>
          </p:nvPr>
        </p:nvSpPr>
        <p:spPr/>
        <p:txBody>
          <a:bodyPr/>
          <a:lstStyle/>
          <a:p>
            <a:r>
              <a:rPr lang="da-DK" dirty="0"/>
              <a:t>Vores erfaringer – ansøgninger vedr. klassificering af jord</a:t>
            </a:r>
          </a:p>
        </p:txBody>
      </p:sp>
      <p:sp>
        <p:nvSpPr>
          <p:cNvPr id="3" name="Pladsholder til indhold 2">
            <a:extLst>
              <a:ext uri="{FF2B5EF4-FFF2-40B4-BE49-F238E27FC236}">
                <a16:creationId xmlns:a16="http://schemas.microsoft.com/office/drawing/2014/main" id="{AFA46A89-C461-4411-A989-30140D7BDED0}"/>
              </a:ext>
            </a:extLst>
          </p:cNvPr>
          <p:cNvSpPr>
            <a:spLocks noGrp="1"/>
          </p:cNvSpPr>
          <p:nvPr>
            <p:ph sz="quarter" idx="13"/>
          </p:nvPr>
        </p:nvSpPr>
        <p:spPr/>
        <p:txBody>
          <a:bodyPr/>
          <a:lstStyle/>
          <a:p>
            <a:r>
              <a:rPr lang="da-DK" dirty="0">
                <a:solidFill>
                  <a:schemeClr val="tx1"/>
                </a:solidFill>
              </a:rPr>
              <a:t>Klassificering af jord som biprodukt</a:t>
            </a:r>
          </a:p>
          <a:p>
            <a:endParaRPr lang="da-DK" b="0" dirty="0">
              <a:solidFill>
                <a:schemeClr val="tx1"/>
              </a:solidFill>
            </a:endParaRPr>
          </a:p>
          <a:p>
            <a:r>
              <a:rPr lang="da-DK" b="0" dirty="0">
                <a:solidFill>
                  <a:schemeClr val="tx1"/>
                </a:solidFill>
              </a:rPr>
              <a:t>Det skal gå hurtigt, når det gælder  jord, der skal opgraves og videredisponeres</a:t>
            </a:r>
          </a:p>
          <a:p>
            <a:endParaRPr lang="da-DK" b="0" dirty="0">
              <a:solidFill>
                <a:schemeClr val="tx1"/>
              </a:solidFill>
            </a:endParaRPr>
          </a:p>
          <a:p>
            <a:r>
              <a:rPr lang="da-DK" b="0" dirty="0">
                <a:solidFill>
                  <a:schemeClr val="tx1"/>
                </a:solidFill>
              </a:rPr>
              <a:t>Sagerne er allerede på ansøgningstidspunktet under tidspres</a:t>
            </a:r>
          </a:p>
          <a:p>
            <a:endParaRPr lang="da-DK" dirty="0">
              <a:solidFill>
                <a:schemeClr val="tx1"/>
              </a:solidFill>
            </a:endParaRPr>
          </a:p>
          <a:p>
            <a:r>
              <a:rPr lang="da-DK" dirty="0">
                <a:solidFill>
                  <a:schemeClr val="tx1"/>
                </a:solidFill>
              </a:rPr>
              <a:t>Eksempler</a:t>
            </a:r>
          </a:p>
          <a:p>
            <a:endParaRPr lang="da-DK" b="0" dirty="0">
              <a:solidFill>
                <a:schemeClr val="tx1"/>
              </a:solidFill>
            </a:endParaRPr>
          </a:p>
          <a:p>
            <a:r>
              <a:rPr lang="da-DK" b="0" dirty="0">
                <a:solidFill>
                  <a:schemeClr val="tx1"/>
                </a:solidFill>
              </a:rPr>
              <a:t>Jordflytningsprojekter, hvor jord flyttes fra opgravningsstedet til ny anvendelse;</a:t>
            </a:r>
          </a:p>
          <a:p>
            <a:pPr marL="342900" indent="-342900">
              <a:buFont typeface="Arial" panose="020B0604020202020204" pitchFamily="34" charset="0"/>
              <a:buChar char="•"/>
            </a:pPr>
            <a:r>
              <a:rPr lang="da-DK" b="0" dirty="0">
                <a:solidFill>
                  <a:schemeClr val="tx1"/>
                </a:solidFill>
              </a:rPr>
              <a:t>Opfyldning efter nedrivning af ejendom</a:t>
            </a:r>
          </a:p>
          <a:p>
            <a:pPr marL="342900" indent="-342900">
              <a:buFont typeface="Arial" panose="020B0604020202020204" pitchFamily="34" charset="0"/>
              <a:buChar char="•"/>
            </a:pPr>
            <a:r>
              <a:rPr lang="da-DK" b="0" dirty="0">
                <a:solidFill>
                  <a:schemeClr val="tx1"/>
                </a:solidFill>
              </a:rPr>
              <a:t>Terrænregulering på mark</a:t>
            </a:r>
          </a:p>
          <a:p>
            <a:endParaRPr lang="da-DK" b="0" dirty="0">
              <a:solidFill>
                <a:schemeClr val="tx1"/>
              </a:solidFill>
            </a:endParaRPr>
          </a:p>
          <a:p>
            <a:r>
              <a:rPr lang="da-DK" b="0" dirty="0">
                <a:solidFill>
                  <a:schemeClr val="tx1"/>
                </a:solidFill>
              </a:rPr>
              <a:t>Jord, der skal tilbageføres til samme anvendelse efter midlertidig opbevaring</a:t>
            </a:r>
          </a:p>
          <a:p>
            <a:endParaRPr lang="da-DK" b="0" dirty="0">
              <a:solidFill>
                <a:schemeClr val="tx1"/>
              </a:solidFill>
            </a:endParaRPr>
          </a:p>
          <a:p>
            <a:endParaRPr lang="da-DK" b="0" dirty="0">
              <a:solidFill>
                <a:schemeClr val="tx1"/>
              </a:solidFill>
            </a:endParaRPr>
          </a:p>
          <a:p>
            <a:endParaRPr lang="da-DK" b="0" dirty="0">
              <a:solidFill>
                <a:schemeClr val="tx1"/>
              </a:solidFill>
            </a:endParaRPr>
          </a:p>
          <a:p>
            <a:endParaRPr lang="da-DK" b="0" dirty="0">
              <a:solidFill>
                <a:schemeClr val="tx1"/>
              </a:solidFill>
            </a:endParaRPr>
          </a:p>
          <a:p>
            <a:endParaRPr lang="da-DK" b="0" dirty="0">
              <a:solidFill>
                <a:schemeClr val="tx1"/>
              </a:solidFill>
            </a:endParaRPr>
          </a:p>
          <a:p>
            <a:endParaRPr lang="da-DK" b="0" dirty="0">
              <a:solidFill>
                <a:schemeClr val="tx1"/>
              </a:solidFill>
            </a:endParaRPr>
          </a:p>
          <a:p>
            <a:endParaRPr lang="da-DK" dirty="0"/>
          </a:p>
          <a:p>
            <a:endParaRPr lang="da-DK" dirty="0"/>
          </a:p>
        </p:txBody>
      </p:sp>
      <p:sp>
        <p:nvSpPr>
          <p:cNvPr id="4" name="Pladsholder til indhold 3">
            <a:extLst>
              <a:ext uri="{FF2B5EF4-FFF2-40B4-BE49-F238E27FC236}">
                <a16:creationId xmlns:a16="http://schemas.microsoft.com/office/drawing/2014/main" id="{A93C61B0-E444-41D0-B95C-CD1BDE04C799}"/>
              </a:ext>
            </a:extLst>
          </p:cNvPr>
          <p:cNvSpPr>
            <a:spLocks noGrp="1"/>
          </p:cNvSpPr>
          <p:nvPr>
            <p:ph sz="quarter" idx="14"/>
          </p:nvPr>
        </p:nvSpPr>
        <p:spPr>
          <a:xfrm>
            <a:off x="6192401" y="1196424"/>
            <a:ext cx="5348944" cy="4886325"/>
          </a:xfrm>
        </p:spPr>
        <p:txBody>
          <a:bodyPr/>
          <a:lstStyle/>
          <a:p>
            <a:pPr marL="558900" lvl="1" indent="-342900"/>
            <a:endParaRPr lang="da-DK" dirty="0"/>
          </a:p>
          <a:p>
            <a:pPr marL="558900" lvl="1" indent="-342900"/>
            <a:endParaRPr lang="da-DK" dirty="0"/>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endParaRPr lang="da-DK" dirty="0"/>
          </a:p>
        </p:txBody>
      </p:sp>
      <p:sp>
        <p:nvSpPr>
          <p:cNvPr id="6" name="Pladsholder til slidenummer 5">
            <a:extLst>
              <a:ext uri="{FF2B5EF4-FFF2-40B4-BE49-F238E27FC236}">
                <a16:creationId xmlns:a16="http://schemas.microsoft.com/office/drawing/2014/main" id="{C3E84336-343F-40A2-8D47-3BF894F66399}"/>
              </a:ext>
            </a:extLst>
          </p:cNvPr>
          <p:cNvSpPr>
            <a:spLocks noGrp="1"/>
          </p:cNvSpPr>
          <p:nvPr>
            <p:ph type="sldNum" sz="quarter" idx="12"/>
          </p:nvPr>
        </p:nvSpPr>
        <p:spPr/>
        <p:txBody>
          <a:bodyPr/>
          <a:lstStyle/>
          <a:p>
            <a:fld id="{667EC89C-17A0-4E64-A6D2-B825673CEEDF}" type="slidenum">
              <a:rPr lang="da-DK" smtClean="0"/>
              <a:t>18</a:t>
            </a:fld>
            <a:endParaRPr lang="da-DK" dirty="0"/>
          </a:p>
        </p:txBody>
      </p:sp>
      <p:sp>
        <p:nvSpPr>
          <p:cNvPr id="7" name="Pladsholder til indhold 2">
            <a:extLst>
              <a:ext uri="{FF2B5EF4-FFF2-40B4-BE49-F238E27FC236}">
                <a16:creationId xmlns:a16="http://schemas.microsoft.com/office/drawing/2014/main" id="{5FE6608B-B7C2-436A-BDED-D4DBC855E5E3}"/>
              </a:ext>
            </a:extLst>
          </p:cNvPr>
          <p:cNvSpPr txBox="1">
            <a:spLocks/>
          </p:cNvSpPr>
          <p:nvPr/>
        </p:nvSpPr>
        <p:spPr>
          <a:xfrm>
            <a:off x="6240260" y="1178004"/>
            <a:ext cx="5347914" cy="4886325"/>
          </a:xfrm>
          <a:prstGeom prst="rect">
            <a:avLst/>
          </a:prstGeom>
        </p:spPr>
        <p:txBody>
          <a:bodyPr vert="horz" lIns="0" tIns="0" rIns="0" bIns="0" rtlCol="0">
            <a:noAutofit/>
          </a:bodyPr>
          <a:lst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accent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9pPr>
          </a:lstStyle>
          <a:p>
            <a:r>
              <a:rPr lang="da-DK" dirty="0">
                <a:solidFill>
                  <a:schemeClr val="tx1"/>
                </a:solidFill>
              </a:rPr>
              <a:t>Klassificering af jord som end-of-</a:t>
            </a:r>
            <a:r>
              <a:rPr lang="da-DK" dirty="0" err="1">
                <a:solidFill>
                  <a:schemeClr val="tx1"/>
                </a:solidFill>
              </a:rPr>
              <a:t>waste</a:t>
            </a:r>
            <a:endParaRPr lang="da-DK" dirty="0">
              <a:solidFill>
                <a:schemeClr val="tx1"/>
              </a:solidFill>
            </a:endParaRPr>
          </a:p>
          <a:p>
            <a:endParaRPr lang="da-DK" b="0" dirty="0">
              <a:solidFill>
                <a:schemeClr val="tx1"/>
              </a:solidFill>
            </a:endParaRPr>
          </a:p>
          <a:p>
            <a:r>
              <a:rPr lang="da-DK" b="0" dirty="0">
                <a:solidFill>
                  <a:schemeClr val="tx1"/>
                </a:solidFill>
              </a:rPr>
              <a:t>Typisk ikke samme tidspres på sagerne</a:t>
            </a:r>
          </a:p>
          <a:p>
            <a:endParaRPr lang="da-DK" dirty="0">
              <a:solidFill>
                <a:schemeClr val="tx1"/>
              </a:solidFill>
            </a:endParaRPr>
          </a:p>
          <a:p>
            <a:endParaRPr lang="da-DK" dirty="0">
              <a:solidFill>
                <a:schemeClr val="tx1"/>
              </a:solidFill>
            </a:endParaRPr>
          </a:p>
          <a:p>
            <a:endParaRPr lang="da-DK" dirty="0">
              <a:solidFill>
                <a:schemeClr val="tx1"/>
              </a:solidFill>
            </a:endParaRPr>
          </a:p>
          <a:p>
            <a:endParaRPr lang="da-DK" dirty="0">
              <a:solidFill>
                <a:schemeClr val="tx1"/>
              </a:solidFill>
            </a:endParaRPr>
          </a:p>
          <a:p>
            <a:endParaRPr lang="da-DK" dirty="0">
              <a:solidFill>
                <a:schemeClr val="tx1"/>
              </a:solidFill>
            </a:endParaRPr>
          </a:p>
          <a:p>
            <a:r>
              <a:rPr lang="da-DK" dirty="0">
                <a:solidFill>
                  <a:schemeClr val="tx1"/>
                </a:solidFill>
              </a:rPr>
              <a:t>Eksempler</a:t>
            </a:r>
          </a:p>
          <a:p>
            <a:endParaRPr lang="da-DK" b="0" dirty="0">
              <a:solidFill>
                <a:schemeClr val="tx1"/>
              </a:solidFill>
            </a:endParaRPr>
          </a:p>
          <a:p>
            <a:r>
              <a:rPr lang="da-DK" b="0" dirty="0">
                <a:solidFill>
                  <a:schemeClr val="tx1"/>
                </a:solidFill>
              </a:rPr>
              <a:t>Ansøgning om end-of-</a:t>
            </a:r>
            <a:r>
              <a:rPr lang="da-DK" b="0" dirty="0" err="1">
                <a:solidFill>
                  <a:schemeClr val="tx1"/>
                </a:solidFill>
              </a:rPr>
              <a:t>waste</a:t>
            </a:r>
            <a:r>
              <a:rPr lang="da-DK" b="0" dirty="0">
                <a:solidFill>
                  <a:schemeClr val="tx1"/>
                </a:solidFill>
              </a:rPr>
              <a:t> for </a:t>
            </a:r>
          </a:p>
          <a:p>
            <a:endParaRPr lang="da-DK" b="0" dirty="0">
              <a:solidFill>
                <a:schemeClr val="tx1"/>
              </a:solidFill>
            </a:endParaRPr>
          </a:p>
          <a:p>
            <a:pPr marL="342900" indent="-342900">
              <a:buFont typeface="Courier New" panose="02070309020205020404" pitchFamily="49" charset="0"/>
              <a:buChar char="o"/>
            </a:pPr>
            <a:r>
              <a:rPr lang="da-DK" b="0" dirty="0">
                <a:solidFill>
                  <a:schemeClr val="tx1"/>
                </a:solidFill>
              </a:rPr>
              <a:t>Kalkstabiliseret jord</a:t>
            </a:r>
          </a:p>
          <a:p>
            <a:pPr marL="342900" indent="-342900">
              <a:buFont typeface="Courier New" panose="02070309020205020404" pitchFamily="49" charset="0"/>
              <a:buChar char="o"/>
            </a:pPr>
            <a:r>
              <a:rPr lang="da-DK" b="0" dirty="0">
                <a:solidFill>
                  <a:schemeClr val="tx1"/>
                </a:solidFill>
              </a:rPr>
              <a:t>Produktion af råjord</a:t>
            </a:r>
          </a:p>
          <a:p>
            <a:pPr marL="342900" indent="-342900">
              <a:buFont typeface="Courier New" panose="02070309020205020404" pitchFamily="49" charset="0"/>
              <a:buChar char="o"/>
            </a:pPr>
            <a:r>
              <a:rPr lang="da-DK" b="0" dirty="0">
                <a:solidFill>
                  <a:schemeClr val="tx1"/>
                </a:solidFill>
              </a:rPr>
              <a:t>Sand</a:t>
            </a:r>
          </a:p>
          <a:p>
            <a:endParaRPr lang="da-DK" b="0" dirty="0">
              <a:solidFill>
                <a:schemeClr val="tx1"/>
              </a:solidFill>
            </a:endParaRPr>
          </a:p>
          <a:p>
            <a:endParaRPr lang="da-DK" b="0" dirty="0">
              <a:solidFill>
                <a:schemeClr val="tx1"/>
              </a:solidFill>
            </a:endParaRPr>
          </a:p>
          <a:p>
            <a:endParaRPr lang="da-DK" b="0" dirty="0">
              <a:solidFill>
                <a:schemeClr val="tx1"/>
              </a:solidFill>
            </a:endParaRPr>
          </a:p>
          <a:p>
            <a:endParaRPr lang="da-DK" b="0" dirty="0">
              <a:solidFill>
                <a:schemeClr val="tx1"/>
              </a:solidFill>
            </a:endParaRPr>
          </a:p>
          <a:p>
            <a:endParaRPr lang="da-DK" b="0" dirty="0">
              <a:solidFill>
                <a:schemeClr val="tx1"/>
              </a:solidFill>
            </a:endParaRPr>
          </a:p>
          <a:p>
            <a:endParaRPr lang="da-DK" b="0" dirty="0">
              <a:solidFill>
                <a:schemeClr val="tx1"/>
              </a:solidFill>
            </a:endParaRPr>
          </a:p>
          <a:p>
            <a:endParaRPr lang="da-DK" b="0" dirty="0">
              <a:solidFill>
                <a:schemeClr val="tx1"/>
              </a:solidFill>
            </a:endParaRPr>
          </a:p>
          <a:p>
            <a:endParaRPr lang="da-DK" b="0" dirty="0">
              <a:solidFill>
                <a:schemeClr val="tx1"/>
              </a:solidFill>
            </a:endParaRPr>
          </a:p>
          <a:p>
            <a:endParaRPr lang="da-DK" b="0" dirty="0">
              <a:solidFill>
                <a:schemeClr val="tx1"/>
              </a:solidFill>
            </a:endParaRPr>
          </a:p>
          <a:p>
            <a:endParaRPr lang="da-DK" dirty="0"/>
          </a:p>
          <a:p>
            <a:endParaRPr lang="da-DK" dirty="0"/>
          </a:p>
        </p:txBody>
      </p:sp>
    </p:spTree>
    <p:extLst>
      <p:ext uri="{BB962C8B-B14F-4D97-AF65-F5344CB8AC3E}">
        <p14:creationId xmlns:p14="http://schemas.microsoft.com/office/powerpoint/2010/main" val="34934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8C58CE-47A3-46DA-A38D-F1A1C518F77B}"/>
              </a:ext>
            </a:extLst>
          </p:cNvPr>
          <p:cNvSpPr>
            <a:spLocks noGrp="1"/>
          </p:cNvSpPr>
          <p:nvPr>
            <p:ph type="title"/>
          </p:nvPr>
        </p:nvSpPr>
        <p:spPr/>
        <p:txBody>
          <a:bodyPr/>
          <a:lstStyle/>
          <a:p>
            <a:pPr algn="ctr"/>
            <a:r>
              <a:rPr lang="da-DK" dirty="0">
                <a:hlinkClick r:id="rId2"/>
              </a:rPr>
              <a:t>klassificering@mst.dk</a:t>
            </a:r>
            <a:br>
              <a:rPr lang="da-DK" dirty="0"/>
            </a:br>
            <a:endParaRPr lang="da-DK" dirty="0"/>
          </a:p>
        </p:txBody>
      </p:sp>
      <p:sp>
        <p:nvSpPr>
          <p:cNvPr id="4" name="Pladsholder til sidefod 3">
            <a:extLst>
              <a:ext uri="{FF2B5EF4-FFF2-40B4-BE49-F238E27FC236}">
                <a16:creationId xmlns:a16="http://schemas.microsoft.com/office/drawing/2014/main" id="{A5E1C9AA-A0FC-49D3-8B43-639DCD82411C}"/>
              </a:ext>
            </a:extLst>
          </p:cNvPr>
          <p:cNvSpPr>
            <a:spLocks noGrp="1"/>
          </p:cNvSpPr>
          <p:nvPr>
            <p:ph type="ftr" sz="quarter" idx="11"/>
          </p:nvPr>
        </p:nvSpPr>
        <p:spPr/>
        <p:txBody>
          <a:bodyPr/>
          <a:lstStyle/>
          <a:p>
            <a:r>
              <a:rPr lang="da-DK"/>
              <a:t>/ Miljøstyrelsen / Styrket affaldstilsyn og klassificering</a:t>
            </a:r>
            <a:endParaRPr lang="da-DK" dirty="0"/>
          </a:p>
        </p:txBody>
      </p:sp>
      <p:sp>
        <p:nvSpPr>
          <p:cNvPr id="5" name="Pladsholder til slidenummer 4">
            <a:extLst>
              <a:ext uri="{FF2B5EF4-FFF2-40B4-BE49-F238E27FC236}">
                <a16:creationId xmlns:a16="http://schemas.microsoft.com/office/drawing/2014/main" id="{E348807A-EDA7-481A-B211-5A9F3C03C7C4}"/>
              </a:ext>
            </a:extLst>
          </p:cNvPr>
          <p:cNvSpPr>
            <a:spLocks noGrp="1"/>
          </p:cNvSpPr>
          <p:nvPr>
            <p:ph type="sldNum" sz="quarter" idx="12"/>
          </p:nvPr>
        </p:nvSpPr>
        <p:spPr/>
        <p:txBody>
          <a:bodyPr/>
          <a:lstStyle/>
          <a:p>
            <a:fld id="{667EC89C-17A0-4E64-A6D2-B825673CEEDF}" type="slidenum">
              <a:rPr lang="da-DK" smtClean="0"/>
              <a:t>19</a:t>
            </a:fld>
            <a:endParaRPr lang="da-DK" dirty="0"/>
          </a:p>
        </p:txBody>
      </p:sp>
      <p:pic>
        <p:nvPicPr>
          <p:cNvPr id="7170" name="Picture 2" descr="Vektor Tegneserie Illustration af mand eller forretningsmand Stille  filosofiske spørgsmål, Leder du efter svar eller problemløsning Stockvektor  af ©ursus@zdeneksasek.com 400145180">
            <a:extLst>
              <a:ext uri="{FF2B5EF4-FFF2-40B4-BE49-F238E27FC236}">
                <a16:creationId xmlns:a16="http://schemas.microsoft.com/office/drawing/2014/main" id="{F7F4785E-4B17-4F56-BC0E-1FD422936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075"/>
          <a:stretch/>
        </p:blipFill>
        <p:spPr bwMode="auto">
          <a:xfrm>
            <a:off x="4451420" y="932525"/>
            <a:ext cx="3195376" cy="522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41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139D1D5-DF43-A888-51EA-1971C9F40889}"/>
              </a:ext>
            </a:extLst>
          </p:cNvPr>
          <p:cNvPicPr>
            <a:picLocks noChangeAspect="1" noChangeArrowheads="1"/>
          </p:cNvPicPr>
          <p:nvPr/>
        </p:nvPicPr>
        <p:blipFill rotWithShape="1">
          <a:blip r:embed="rId3"/>
          <a:srcRect t="7" r="37492" b="7"/>
          <a:stretch/>
        </p:blipFill>
        <p:spPr bwMode="auto">
          <a:xfrm>
            <a:off x="9226970" y="0"/>
            <a:ext cx="296503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8962894A-5B31-5495-3A04-7CD58E389882}"/>
              </a:ext>
            </a:extLst>
          </p:cNvPr>
          <p:cNvSpPr>
            <a:spLocks noGrp="1"/>
          </p:cNvSpPr>
          <p:nvPr>
            <p:ph idx="1"/>
          </p:nvPr>
        </p:nvSpPr>
        <p:spPr>
          <a:xfrm>
            <a:off x="702187" y="353837"/>
            <a:ext cx="6340793" cy="849760"/>
          </a:xfrm>
        </p:spPr>
        <p:txBody>
          <a:bodyPr/>
          <a:lstStyle/>
          <a:p>
            <a:pPr marL="0" lvl="1" indent="0">
              <a:lnSpc>
                <a:spcPct val="100000"/>
              </a:lnSpc>
              <a:buNone/>
            </a:pPr>
            <a:r>
              <a:rPr lang="da-DK" sz="2800" dirty="0">
                <a:solidFill>
                  <a:schemeClr val="tx1"/>
                </a:solidFill>
                <a:latin typeface="+mj-lt"/>
                <a:ea typeface="+mj-ea"/>
                <a:cs typeface="+mj-cs"/>
              </a:rPr>
              <a:t>Klassificering af affald</a:t>
            </a:r>
          </a:p>
          <a:p>
            <a:pPr marL="0" lvl="1" indent="0">
              <a:lnSpc>
                <a:spcPct val="100000"/>
              </a:lnSpc>
              <a:buNone/>
            </a:pPr>
            <a:endParaRPr lang="da-DK" sz="2800" b="0" dirty="0"/>
          </a:p>
        </p:txBody>
      </p:sp>
      <p:sp>
        <p:nvSpPr>
          <p:cNvPr id="4" name="Pladsholder til indhold 2"/>
          <p:cNvSpPr txBox="1">
            <a:spLocks/>
          </p:cNvSpPr>
          <p:nvPr/>
        </p:nvSpPr>
        <p:spPr>
          <a:xfrm>
            <a:off x="702187" y="1105319"/>
            <a:ext cx="8766765" cy="4549084"/>
          </a:xfrm>
          <a:prstGeom prst="rect">
            <a:avLst/>
          </a:prstGeom>
        </p:spPr>
        <p:txBody>
          <a:bodyPr vert="horz" lIns="0" tIns="0" rIns="0" bIns="0" rtlCol="0">
            <a:noAutofit/>
          </a:bodyPr>
          <a:lst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accent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accent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accent1"/>
                </a:solidFill>
                <a:latin typeface="+mn-lt"/>
                <a:ea typeface="+mn-ea"/>
                <a:cs typeface="+mn-cs"/>
              </a:defRPr>
            </a:lvl9pPr>
          </a:lstStyle>
          <a:p>
            <a:pPr marL="0" lvl="1" indent="0">
              <a:lnSpc>
                <a:spcPct val="100000"/>
              </a:lnSpc>
              <a:buNone/>
              <a:defRPr/>
            </a:pPr>
            <a:r>
              <a:rPr lang="da-DK" dirty="0"/>
              <a:t>August 2022</a:t>
            </a:r>
          </a:p>
          <a:p>
            <a:pPr marL="0" lvl="1" indent="0">
              <a:lnSpc>
                <a:spcPct val="100000"/>
              </a:lnSpc>
              <a:buNone/>
              <a:defRPr/>
            </a:pPr>
            <a:r>
              <a:rPr lang="da-DK" b="0" dirty="0">
                <a:solidFill>
                  <a:schemeClr val="tx1"/>
                </a:solidFill>
              </a:rPr>
              <a:t>Opfølgende Klimaplan for en grøn affaldssektor og cirkulær økonomi</a:t>
            </a:r>
          </a:p>
          <a:p>
            <a:pPr marL="0" lvl="1" indent="0">
              <a:lnSpc>
                <a:spcPct val="100000"/>
              </a:lnSpc>
              <a:buNone/>
              <a:defRPr/>
            </a:pPr>
            <a:endParaRPr lang="da-DK" b="0" dirty="0">
              <a:solidFill>
                <a:schemeClr val="tx1"/>
              </a:solidFill>
            </a:endParaRPr>
          </a:p>
          <a:p>
            <a:pPr marL="0" lvl="1" indent="0">
              <a:lnSpc>
                <a:spcPct val="100000"/>
              </a:lnSpc>
              <a:buNone/>
              <a:defRPr/>
            </a:pPr>
            <a:r>
              <a:rPr lang="da-DK" dirty="0"/>
              <a:t>December 2024</a:t>
            </a:r>
          </a:p>
          <a:p>
            <a:pPr marL="0" lvl="1" indent="0">
              <a:lnSpc>
                <a:spcPct val="100000"/>
              </a:lnSpc>
              <a:buNone/>
              <a:defRPr/>
            </a:pPr>
            <a:r>
              <a:rPr lang="da-DK" b="0" dirty="0">
                <a:solidFill>
                  <a:schemeClr val="tx1"/>
                </a:solidFill>
              </a:rPr>
              <a:t>Ny affaldsbekendtgørelse </a:t>
            </a:r>
          </a:p>
          <a:p>
            <a:pPr marL="0" lvl="1" indent="0">
              <a:lnSpc>
                <a:spcPct val="100000"/>
              </a:lnSpc>
              <a:buNone/>
              <a:defRPr/>
            </a:pPr>
            <a:endParaRPr lang="da-DK" b="0" dirty="0">
              <a:solidFill>
                <a:schemeClr val="tx1"/>
              </a:solidFill>
            </a:endParaRPr>
          </a:p>
          <a:p>
            <a:pPr marL="0" lvl="1" indent="0">
              <a:lnSpc>
                <a:spcPct val="100000"/>
              </a:lnSpc>
              <a:buNone/>
              <a:defRPr/>
            </a:pPr>
            <a:r>
              <a:rPr lang="da-DK" dirty="0"/>
              <a:t>Januar 2025</a:t>
            </a:r>
          </a:p>
          <a:p>
            <a:pPr marL="0" lvl="1" indent="0">
              <a:lnSpc>
                <a:spcPct val="100000"/>
              </a:lnSpc>
              <a:buNone/>
              <a:defRPr/>
            </a:pPr>
            <a:r>
              <a:rPr lang="da-DK" b="0" dirty="0">
                <a:solidFill>
                  <a:schemeClr val="tx1"/>
                </a:solidFill>
              </a:rPr>
              <a:t>Miljøstyrelsens overtog klassificeringskompetencen </a:t>
            </a:r>
          </a:p>
          <a:p>
            <a:pPr marL="0" lvl="1" indent="0">
              <a:lnSpc>
                <a:spcPct val="100000"/>
              </a:lnSpc>
              <a:buNone/>
              <a:defRPr/>
            </a:pPr>
            <a:r>
              <a:rPr lang="da-DK" b="0" dirty="0">
                <a:solidFill>
                  <a:schemeClr val="tx1"/>
                </a:solidFill>
              </a:rPr>
              <a:t>Affaldsbekendtgørelsens kapitel 3,  §§ 4-11</a:t>
            </a:r>
            <a:endParaRPr lang="da-DK" dirty="0">
              <a:solidFill>
                <a:srgbClr val="000000"/>
              </a:solidFill>
            </a:endParaRPr>
          </a:p>
          <a:p>
            <a:pPr marL="0" lvl="1" indent="0">
              <a:lnSpc>
                <a:spcPct val="100000"/>
              </a:lnSpc>
              <a:buNone/>
              <a:defRPr/>
            </a:pPr>
            <a:endParaRPr lang="da-DK" dirty="0">
              <a:solidFill>
                <a:srgbClr val="000000"/>
              </a:solidFill>
            </a:endParaRPr>
          </a:p>
          <a:p>
            <a:pPr marL="0" lvl="1" indent="0">
              <a:lnSpc>
                <a:spcPct val="100000"/>
              </a:lnSpc>
              <a:buNone/>
              <a:defRPr/>
            </a:pPr>
            <a:r>
              <a:rPr lang="da-DK" dirty="0"/>
              <a:t>Formål </a:t>
            </a:r>
          </a:p>
          <a:p>
            <a:pPr marL="673200" lvl="1" indent="-457200">
              <a:lnSpc>
                <a:spcPct val="100000"/>
              </a:lnSpc>
              <a:defRPr/>
            </a:pPr>
            <a:r>
              <a:rPr lang="da-DK" b="0" dirty="0">
                <a:solidFill>
                  <a:srgbClr val="000000"/>
                </a:solidFill>
              </a:rPr>
              <a:t>At sikre ensartet praksis for klassificering </a:t>
            </a:r>
          </a:p>
          <a:p>
            <a:pPr marL="673200" lvl="1" indent="-457200">
              <a:lnSpc>
                <a:spcPct val="100000"/>
              </a:lnSpc>
              <a:defRPr/>
            </a:pPr>
            <a:r>
              <a:rPr lang="da-DK" b="0" dirty="0">
                <a:solidFill>
                  <a:srgbClr val="000000"/>
                </a:solidFill>
              </a:rPr>
              <a:t>Skabe lige konkurrence vilkår for virksomheder</a:t>
            </a:r>
          </a:p>
          <a:p>
            <a:pPr marL="673200" lvl="1" indent="-457200">
              <a:lnSpc>
                <a:spcPct val="100000"/>
              </a:lnSpc>
              <a:defRPr/>
            </a:pPr>
            <a:r>
              <a:rPr lang="da-DK" b="0" dirty="0">
                <a:solidFill>
                  <a:srgbClr val="000000"/>
                </a:solidFill>
              </a:rPr>
              <a:t>At genanvendeligt affald ikke forbrændes</a:t>
            </a:r>
          </a:p>
          <a:p>
            <a:pPr marL="0" marR="0" lvl="0" indent="0" algn="l" defTabSz="914400" rtl="0" eaLnBrk="1" fontAlgn="auto" latinLnBrk="0" hangingPunct="1">
              <a:lnSpc>
                <a:spcPct val="91000"/>
              </a:lnSpc>
              <a:spcBef>
                <a:spcPts val="0"/>
              </a:spcBef>
              <a:spcAft>
                <a:spcPts val="0"/>
              </a:spcAft>
              <a:buClrTx/>
              <a:buSzTx/>
              <a:buFont typeface="Arial" panose="020B0604020202020204" pitchFamily="34" charset="0"/>
              <a:buNone/>
              <a:tabLst/>
              <a:defRPr/>
            </a:pPr>
            <a:endParaRPr kumimoji="0" lang="da-DK" b="1" i="0" u="none" strike="noStrike" kern="1200" cap="none" spc="0" normalizeH="0" baseline="0" noProof="0" dirty="0">
              <a:ln>
                <a:noFill/>
              </a:ln>
              <a:solidFill>
                <a:srgbClr val="000000"/>
              </a:solidFill>
              <a:effectLst/>
              <a:uLnTx/>
              <a:uFillTx/>
              <a:latin typeface="Arial"/>
            </a:endParaRPr>
          </a:p>
          <a:p>
            <a:pPr>
              <a:buNone/>
              <a:defRPr/>
            </a:pPr>
            <a:r>
              <a:rPr lang="da-DK" b="0" dirty="0">
                <a:solidFill>
                  <a:schemeClr val="tx1"/>
                </a:solidFill>
              </a:rPr>
              <a:t>Miljøstyrelsen kategoriserer </a:t>
            </a:r>
            <a:r>
              <a:rPr lang="da-DK" b="0" u="sng" dirty="0">
                <a:solidFill>
                  <a:schemeClr val="tx1"/>
                </a:solidFill>
              </a:rPr>
              <a:t>ikke</a:t>
            </a:r>
            <a:r>
              <a:rPr lang="da-DK" b="0" dirty="0">
                <a:solidFill>
                  <a:schemeClr val="tx1"/>
                </a:solidFill>
              </a:rPr>
              <a:t> jord efter forureningsgrad</a:t>
            </a:r>
          </a:p>
          <a:p>
            <a:pPr marL="0" marR="0" lvl="0" indent="0" algn="l" defTabSz="914400" rtl="0" eaLnBrk="1" fontAlgn="auto" latinLnBrk="0" hangingPunct="1">
              <a:lnSpc>
                <a:spcPct val="91000"/>
              </a:lnSpc>
              <a:spcBef>
                <a:spcPts val="0"/>
              </a:spcBef>
              <a:spcAft>
                <a:spcPts val="0"/>
              </a:spcAft>
              <a:buClrTx/>
              <a:buSzTx/>
              <a:buFont typeface="Arial" panose="020B0604020202020204" pitchFamily="34" charset="0"/>
              <a:buNone/>
              <a:tabLst/>
              <a:defRPr/>
            </a:pPr>
            <a:endParaRPr kumimoji="0" lang="da-DK" b="1"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165977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1000"/>
                                        <p:tgtEl>
                                          <p:spTgt spid="4">
                                            <p:txEl>
                                              <p:pRg st="10" end="10"/>
                                            </p:txEl>
                                          </p:spTgt>
                                        </p:tgtEl>
                                      </p:cBhvr>
                                    </p:animEffect>
                                    <p:anim calcmode="lin" valueType="num">
                                      <p:cBhvr>
                                        <p:cTn id="3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Effect transition="in" filter="fade">
                                      <p:cBhvr>
                                        <p:cTn id="39" dur="1000"/>
                                        <p:tgtEl>
                                          <p:spTgt spid="4">
                                            <p:txEl>
                                              <p:pRg st="11" end="11"/>
                                            </p:txEl>
                                          </p:spTgt>
                                        </p:tgtEl>
                                      </p:cBhvr>
                                    </p:animEffect>
                                    <p:anim calcmode="lin" valueType="num">
                                      <p:cBhvr>
                                        <p:cTn id="40"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12" end="12"/>
                                            </p:txEl>
                                          </p:spTgt>
                                        </p:tgtEl>
                                        <p:attrNameLst>
                                          <p:attrName>style.visibility</p:attrName>
                                        </p:attrNameLst>
                                      </p:cBhvr>
                                      <p:to>
                                        <p:strVal val="visible"/>
                                      </p:to>
                                    </p:set>
                                    <p:animEffect transition="in" filter="fade">
                                      <p:cBhvr>
                                        <p:cTn id="44" dur="1000"/>
                                        <p:tgtEl>
                                          <p:spTgt spid="4">
                                            <p:txEl>
                                              <p:pRg st="12" end="12"/>
                                            </p:txEl>
                                          </p:spTgt>
                                        </p:tgtEl>
                                      </p:cBhvr>
                                    </p:animEffect>
                                    <p:anim calcmode="lin" valueType="num">
                                      <p:cBhvr>
                                        <p:cTn id="45"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fade">
                                      <p:cBhvr>
                                        <p:cTn id="49" dur="1000"/>
                                        <p:tgtEl>
                                          <p:spTgt spid="4">
                                            <p:txEl>
                                              <p:pRg st="13" end="13"/>
                                            </p:txEl>
                                          </p:spTgt>
                                        </p:tgtEl>
                                      </p:cBhvr>
                                    </p:animEffect>
                                    <p:anim calcmode="lin" valueType="num">
                                      <p:cBhvr>
                                        <p:cTn id="50"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15" end="15"/>
                                            </p:txEl>
                                          </p:spTgt>
                                        </p:tgtEl>
                                        <p:attrNameLst>
                                          <p:attrName>style.visibility</p:attrName>
                                        </p:attrNameLst>
                                      </p:cBhvr>
                                      <p:to>
                                        <p:strVal val="visible"/>
                                      </p:to>
                                    </p:set>
                                    <p:animEffect transition="in" filter="fade">
                                      <p:cBhvr>
                                        <p:cTn id="54" dur="1000"/>
                                        <p:tgtEl>
                                          <p:spTgt spid="4">
                                            <p:txEl>
                                              <p:pRg st="15" end="15"/>
                                            </p:txEl>
                                          </p:spTgt>
                                        </p:tgtEl>
                                      </p:cBhvr>
                                    </p:animEffect>
                                    <p:anim calcmode="lin" valueType="num">
                                      <p:cBhvr>
                                        <p:cTn id="55"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22881-1990-46BA-B021-03582DEC962F}"/>
              </a:ext>
            </a:extLst>
          </p:cNvPr>
          <p:cNvSpPr>
            <a:spLocks noGrp="1"/>
          </p:cNvSpPr>
          <p:nvPr>
            <p:ph type="title"/>
          </p:nvPr>
        </p:nvSpPr>
        <p:spPr/>
        <p:txBody>
          <a:bodyPr/>
          <a:lstStyle/>
          <a:p>
            <a:r>
              <a:rPr lang="da-DK" dirty="0"/>
              <a:t>Lovgrundlag - affaldsbekendtgørelsen</a:t>
            </a:r>
          </a:p>
        </p:txBody>
      </p:sp>
      <p:sp>
        <p:nvSpPr>
          <p:cNvPr id="3" name="Pladsholder til indhold 2">
            <a:extLst>
              <a:ext uri="{FF2B5EF4-FFF2-40B4-BE49-F238E27FC236}">
                <a16:creationId xmlns:a16="http://schemas.microsoft.com/office/drawing/2014/main" id="{56CF5E92-512E-4F52-A990-79AF1F8BDBAA}"/>
              </a:ext>
            </a:extLst>
          </p:cNvPr>
          <p:cNvSpPr>
            <a:spLocks noGrp="1"/>
          </p:cNvSpPr>
          <p:nvPr>
            <p:ph idx="1"/>
          </p:nvPr>
        </p:nvSpPr>
        <p:spPr>
          <a:xfrm>
            <a:off x="651687" y="865157"/>
            <a:ext cx="8643038" cy="4885996"/>
          </a:xfrm>
        </p:spPr>
        <p:txBody>
          <a:bodyPr/>
          <a:lstStyle/>
          <a:p>
            <a:pPr lvl="1" indent="0">
              <a:lnSpc>
                <a:spcPct val="150000"/>
              </a:lnSpc>
              <a:buNone/>
            </a:pPr>
            <a:r>
              <a:rPr lang="da-DK" b="0" dirty="0">
                <a:solidFill>
                  <a:schemeClr val="tx1"/>
                </a:solidFill>
              </a:rPr>
              <a:t>§ 4. Miljøstyrelsen træffer afgørelse, om et stof eller genstand er affald</a:t>
            </a:r>
          </a:p>
          <a:p>
            <a:pPr lvl="1" indent="0">
              <a:lnSpc>
                <a:spcPct val="150000"/>
              </a:lnSpc>
              <a:buNone/>
            </a:pPr>
            <a:endParaRPr lang="da-DK" b="0" dirty="0">
              <a:solidFill>
                <a:schemeClr val="tx1"/>
              </a:solidFill>
            </a:endParaRPr>
          </a:p>
          <a:p>
            <a:pPr lvl="1" indent="0">
              <a:lnSpc>
                <a:spcPct val="150000"/>
              </a:lnSpc>
              <a:buNone/>
            </a:pPr>
            <a:r>
              <a:rPr lang="da-DK" b="0" dirty="0">
                <a:solidFill>
                  <a:schemeClr val="tx1"/>
                </a:solidFill>
              </a:rPr>
              <a:t>Stk. 2. Miljøstyrelsen træffer endvidere afgørelse, om affald er følgende:</a:t>
            </a:r>
          </a:p>
          <a:p>
            <a:pPr lvl="1" indent="0">
              <a:lnSpc>
                <a:spcPct val="150000"/>
              </a:lnSpc>
              <a:buNone/>
            </a:pPr>
            <a:r>
              <a:rPr lang="da-DK" b="0" dirty="0">
                <a:solidFill>
                  <a:schemeClr val="tx1"/>
                </a:solidFill>
              </a:rPr>
              <a:t>1) Farligt affald,</a:t>
            </a:r>
          </a:p>
          <a:p>
            <a:pPr lvl="1" indent="0">
              <a:lnSpc>
                <a:spcPct val="150000"/>
              </a:lnSpc>
              <a:buNone/>
            </a:pPr>
            <a:r>
              <a:rPr lang="da-DK" b="0" dirty="0">
                <a:solidFill>
                  <a:schemeClr val="tx1"/>
                </a:solidFill>
              </a:rPr>
              <a:t>2) Affald egnet til materialenyttiggørelse, </a:t>
            </a:r>
          </a:p>
          <a:p>
            <a:pPr lvl="1" indent="0">
              <a:lnSpc>
                <a:spcPct val="150000"/>
              </a:lnSpc>
              <a:buNone/>
            </a:pPr>
            <a:r>
              <a:rPr lang="da-DK" b="0" dirty="0">
                <a:solidFill>
                  <a:schemeClr val="tx1"/>
                </a:solidFill>
              </a:rPr>
              <a:t>3) Forbrændingsegnet affald,</a:t>
            </a:r>
          </a:p>
          <a:p>
            <a:pPr lvl="1" indent="0">
              <a:lnSpc>
                <a:spcPct val="150000"/>
              </a:lnSpc>
              <a:buNone/>
            </a:pPr>
            <a:r>
              <a:rPr lang="da-DK" b="0" dirty="0">
                <a:solidFill>
                  <a:schemeClr val="tx1"/>
                </a:solidFill>
              </a:rPr>
              <a:t>4) Deponeringsegnet affald.</a:t>
            </a:r>
          </a:p>
          <a:p>
            <a:pPr lvl="0">
              <a:lnSpc>
                <a:spcPct val="150000"/>
              </a:lnSpc>
              <a:buNone/>
            </a:pPr>
            <a:endParaRPr lang="da-DK" b="0" dirty="0">
              <a:solidFill>
                <a:schemeClr val="tx1"/>
              </a:solidFill>
            </a:endParaRPr>
          </a:p>
          <a:p>
            <a:pPr lvl="0">
              <a:lnSpc>
                <a:spcPct val="150000"/>
              </a:lnSpc>
              <a:buNone/>
            </a:pPr>
            <a:r>
              <a:rPr lang="da-DK" b="0" dirty="0">
                <a:solidFill>
                  <a:schemeClr val="tx1"/>
                </a:solidFill>
              </a:rPr>
              <a:t>§ 5. Miljøstyrelsen træffer afgørelse om, at affald, der har gennemgået  nyttiggørelsesoperation, anses for at være ophørt med at være affald (klassificering som end-of-</a:t>
            </a:r>
            <a:r>
              <a:rPr lang="da-DK" b="0" dirty="0" err="1">
                <a:solidFill>
                  <a:schemeClr val="tx1"/>
                </a:solidFill>
              </a:rPr>
              <a:t>waste</a:t>
            </a:r>
            <a:r>
              <a:rPr lang="da-DK" b="0" dirty="0">
                <a:solidFill>
                  <a:schemeClr val="tx1"/>
                </a:solidFill>
              </a:rPr>
              <a:t>)</a:t>
            </a:r>
            <a:endParaRPr lang="da-DK" dirty="0"/>
          </a:p>
        </p:txBody>
      </p:sp>
      <p:sp>
        <p:nvSpPr>
          <p:cNvPr id="4" name="Pladsholder til sidefod 3">
            <a:extLst>
              <a:ext uri="{FF2B5EF4-FFF2-40B4-BE49-F238E27FC236}">
                <a16:creationId xmlns:a16="http://schemas.microsoft.com/office/drawing/2014/main" id="{B93963BD-279C-4F2C-A85A-5ADB0CFA6889}"/>
              </a:ext>
            </a:extLst>
          </p:cNvPr>
          <p:cNvSpPr>
            <a:spLocks noGrp="1"/>
          </p:cNvSpPr>
          <p:nvPr>
            <p:ph type="ftr" sz="quarter" idx="11"/>
          </p:nvPr>
        </p:nvSpPr>
        <p:spPr/>
        <p:txBody>
          <a:bodyPr/>
          <a:lstStyle/>
          <a:p>
            <a:r>
              <a:rPr lang="da-DK" dirty="0"/>
              <a:t>/ Miljøstyrelsen</a:t>
            </a:r>
          </a:p>
        </p:txBody>
      </p:sp>
      <p:sp>
        <p:nvSpPr>
          <p:cNvPr id="5" name="Pladsholder til slidenummer 4">
            <a:extLst>
              <a:ext uri="{FF2B5EF4-FFF2-40B4-BE49-F238E27FC236}">
                <a16:creationId xmlns:a16="http://schemas.microsoft.com/office/drawing/2014/main" id="{2A5D2486-9E15-457D-AB38-F68FC3F84828}"/>
              </a:ext>
            </a:extLst>
          </p:cNvPr>
          <p:cNvSpPr>
            <a:spLocks noGrp="1"/>
          </p:cNvSpPr>
          <p:nvPr>
            <p:ph type="sldNum" sz="quarter" idx="12"/>
          </p:nvPr>
        </p:nvSpPr>
        <p:spPr/>
        <p:txBody>
          <a:bodyPr/>
          <a:lstStyle/>
          <a:p>
            <a:fld id="{667EC89C-17A0-4E64-A6D2-B825673CEEDF}" type="slidenum">
              <a:rPr lang="da-DK" smtClean="0"/>
              <a:t>3</a:t>
            </a:fld>
            <a:endParaRPr lang="da-DK" dirty="0"/>
          </a:p>
        </p:txBody>
      </p:sp>
      <p:sp>
        <p:nvSpPr>
          <p:cNvPr id="6" name="Rektangel 5">
            <a:extLst>
              <a:ext uri="{FF2B5EF4-FFF2-40B4-BE49-F238E27FC236}">
                <a16:creationId xmlns:a16="http://schemas.microsoft.com/office/drawing/2014/main" id="{4C4BD41F-BF20-4640-93BB-51655F80400C}"/>
              </a:ext>
            </a:extLst>
          </p:cNvPr>
          <p:cNvSpPr/>
          <p:nvPr/>
        </p:nvSpPr>
        <p:spPr>
          <a:xfrm>
            <a:off x="9294725" y="865158"/>
            <a:ext cx="2642717" cy="1107814"/>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dirty="0"/>
              <a:t>Jorden er endnu ikke blevet til affald</a:t>
            </a:r>
          </a:p>
        </p:txBody>
      </p:sp>
      <p:sp>
        <p:nvSpPr>
          <p:cNvPr id="7" name="Rektangel 6">
            <a:extLst>
              <a:ext uri="{FF2B5EF4-FFF2-40B4-BE49-F238E27FC236}">
                <a16:creationId xmlns:a16="http://schemas.microsoft.com/office/drawing/2014/main" id="{EC75703B-9046-4B2E-A5B2-27C7FE571DCE}"/>
              </a:ext>
            </a:extLst>
          </p:cNvPr>
          <p:cNvSpPr/>
          <p:nvPr/>
        </p:nvSpPr>
        <p:spPr>
          <a:xfrm>
            <a:off x="9294725" y="2491990"/>
            <a:ext cx="2642717" cy="1952877"/>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dirty="0"/>
              <a:t>Jorden er affald</a:t>
            </a:r>
          </a:p>
        </p:txBody>
      </p:sp>
      <p:sp>
        <p:nvSpPr>
          <p:cNvPr id="8" name="Rektangel 7">
            <a:extLst>
              <a:ext uri="{FF2B5EF4-FFF2-40B4-BE49-F238E27FC236}">
                <a16:creationId xmlns:a16="http://schemas.microsoft.com/office/drawing/2014/main" id="{2D6361F7-ADAF-4B3F-8052-7554E0A4F2B6}"/>
              </a:ext>
            </a:extLst>
          </p:cNvPr>
          <p:cNvSpPr/>
          <p:nvPr/>
        </p:nvSpPr>
        <p:spPr>
          <a:xfrm>
            <a:off x="9284676" y="4963885"/>
            <a:ext cx="2642718" cy="1306285"/>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dirty="0"/>
              <a:t>Jorden kan ophøre med at være affald</a:t>
            </a:r>
          </a:p>
        </p:txBody>
      </p:sp>
      <p:sp>
        <p:nvSpPr>
          <p:cNvPr id="9" name="Ellipse 8">
            <a:extLst>
              <a:ext uri="{FF2B5EF4-FFF2-40B4-BE49-F238E27FC236}">
                <a16:creationId xmlns:a16="http://schemas.microsoft.com/office/drawing/2014/main" id="{BB18DD8F-D397-423C-9F2C-0DC5F42F49D9}"/>
              </a:ext>
            </a:extLst>
          </p:cNvPr>
          <p:cNvSpPr/>
          <p:nvPr/>
        </p:nvSpPr>
        <p:spPr>
          <a:xfrm>
            <a:off x="413657" y="545972"/>
            <a:ext cx="8760488" cy="1591439"/>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69754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3736F15D-CC09-4C5B-9744-753F4246F734}"/>
              </a:ext>
            </a:extLst>
          </p:cNvPr>
          <p:cNvSpPr>
            <a:spLocks noGrp="1"/>
          </p:cNvSpPr>
          <p:nvPr>
            <p:ph type="title"/>
          </p:nvPr>
        </p:nvSpPr>
        <p:spPr>
          <a:xfrm>
            <a:off x="475508" y="679845"/>
            <a:ext cx="10889267" cy="468000"/>
          </a:xfrm>
        </p:spPr>
        <p:txBody>
          <a:bodyPr/>
          <a:lstStyle/>
          <a:p>
            <a:pPr algn="ctr"/>
            <a:r>
              <a:rPr lang="da-DK" altLang="da-DK"/>
              <a:t>Jorden er affald</a:t>
            </a:r>
          </a:p>
        </p:txBody>
      </p:sp>
      <p:sp>
        <p:nvSpPr>
          <p:cNvPr id="74755" name="Pladsholder til slidenummer 4">
            <a:extLst>
              <a:ext uri="{FF2B5EF4-FFF2-40B4-BE49-F238E27FC236}">
                <a16:creationId xmlns:a16="http://schemas.microsoft.com/office/drawing/2014/main" id="{B6E77508-50FE-47DA-B332-378C054880AB}"/>
              </a:ext>
            </a:extLst>
          </p:cNvPr>
          <p:cNvSpPr>
            <a:spLocks noGrp="1" noChangeArrowheads="1"/>
          </p:cNvSpPr>
          <p:nvPr>
            <p:ph type="sldNum" sz="quarter" idx="10"/>
          </p:nvPr>
        </p:nvSpPr>
        <p:spPr bwMode="auto"/>
        <p:txBody>
          <a:bodyPr/>
          <a:lstStyle>
            <a:lvl1pPr>
              <a:defRPr sz="2096">
                <a:solidFill>
                  <a:schemeClr val="tx1"/>
                </a:solidFill>
                <a:latin typeface="Verdana" panose="020B0604030504040204" pitchFamily="34" charset="0"/>
              </a:defRPr>
            </a:lvl1pPr>
            <a:lvl2pPr marL="598925" indent="-230355">
              <a:defRPr sz="2096">
                <a:solidFill>
                  <a:schemeClr val="tx1"/>
                </a:solidFill>
                <a:latin typeface="Verdana" panose="020B0604030504040204" pitchFamily="34" charset="0"/>
              </a:defRPr>
            </a:lvl2pPr>
            <a:lvl3pPr marL="921422" indent="-184284">
              <a:defRPr sz="2096">
                <a:solidFill>
                  <a:schemeClr val="tx1"/>
                </a:solidFill>
                <a:latin typeface="Verdana" panose="020B0604030504040204" pitchFamily="34" charset="0"/>
              </a:defRPr>
            </a:lvl3pPr>
            <a:lvl4pPr marL="1289991" indent="-184284">
              <a:defRPr sz="2096">
                <a:solidFill>
                  <a:schemeClr val="tx1"/>
                </a:solidFill>
                <a:latin typeface="Verdana" panose="020B0604030504040204" pitchFamily="34" charset="0"/>
              </a:defRPr>
            </a:lvl4pPr>
            <a:lvl5pPr marL="1658561" indent="-184284">
              <a:defRPr sz="2096">
                <a:solidFill>
                  <a:schemeClr val="tx1"/>
                </a:solidFill>
                <a:latin typeface="Verdana" panose="020B0604030504040204" pitchFamily="34" charset="0"/>
              </a:defRPr>
            </a:lvl5pPr>
            <a:lvl6pPr marL="2027128" indent="-184284" eaLnBrk="0" fontAlgn="base" hangingPunct="0">
              <a:spcBef>
                <a:spcPct val="0"/>
              </a:spcBef>
              <a:spcAft>
                <a:spcPct val="0"/>
              </a:spcAft>
              <a:defRPr sz="2096">
                <a:solidFill>
                  <a:schemeClr val="tx1"/>
                </a:solidFill>
                <a:latin typeface="Verdana" panose="020B0604030504040204" pitchFamily="34" charset="0"/>
              </a:defRPr>
            </a:lvl6pPr>
            <a:lvl7pPr marL="2395698" indent="-184284" eaLnBrk="0" fontAlgn="base" hangingPunct="0">
              <a:spcBef>
                <a:spcPct val="0"/>
              </a:spcBef>
              <a:spcAft>
                <a:spcPct val="0"/>
              </a:spcAft>
              <a:defRPr sz="2096">
                <a:solidFill>
                  <a:schemeClr val="tx1"/>
                </a:solidFill>
                <a:latin typeface="Verdana" panose="020B0604030504040204" pitchFamily="34" charset="0"/>
              </a:defRPr>
            </a:lvl7pPr>
            <a:lvl8pPr marL="2764266" indent="-184284" eaLnBrk="0" fontAlgn="base" hangingPunct="0">
              <a:spcBef>
                <a:spcPct val="0"/>
              </a:spcBef>
              <a:spcAft>
                <a:spcPct val="0"/>
              </a:spcAft>
              <a:defRPr sz="2096">
                <a:solidFill>
                  <a:schemeClr val="tx1"/>
                </a:solidFill>
                <a:latin typeface="Verdana" panose="020B0604030504040204" pitchFamily="34" charset="0"/>
              </a:defRPr>
            </a:lvl8pPr>
            <a:lvl9pPr marL="3132836" indent="-184284" eaLnBrk="0" fontAlgn="base" hangingPunct="0">
              <a:spcBef>
                <a:spcPct val="0"/>
              </a:spcBef>
              <a:spcAft>
                <a:spcPct val="0"/>
              </a:spcAft>
              <a:defRPr sz="2096">
                <a:solidFill>
                  <a:schemeClr val="tx1"/>
                </a:solidFill>
                <a:latin typeface="Verdana" panose="020B0604030504040204" pitchFamily="34" charset="0"/>
              </a:defRPr>
            </a:lvl9pPr>
          </a:lstStyle>
          <a:p>
            <a:pPr>
              <a:defRPr/>
            </a:pPr>
            <a:fld id="{E0436692-99FF-48AE-A32F-F720844B9628}" type="slidenum">
              <a:rPr lang="da-DK" altLang="da-DK" sz="806">
                <a:solidFill>
                  <a:srgbClr val="10618B"/>
                </a:solidFill>
                <a:latin typeface="Arial" panose="020B0604020202020204" pitchFamily="34" charset="0"/>
              </a:rPr>
              <a:pPr>
                <a:defRPr/>
              </a:pPr>
              <a:t>4</a:t>
            </a:fld>
            <a:endParaRPr lang="da-DK" altLang="da-DK" sz="806">
              <a:solidFill>
                <a:srgbClr val="10618B"/>
              </a:solidFill>
              <a:latin typeface="Arial" panose="020B0604020202020204" pitchFamily="34" charset="0"/>
            </a:endParaRPr>
          </a:p>
        </p:txBody>
      </p:sp>
      <p:pic>
        <p:nvPicPr>
          <p:cNvPr id="12292" name="Billede 12">
            <a:extLst>
              <a:ext uri="{FF2B5EF4-FFF2-40B4-BE49-F238E27FC236}">
                <a16:creationId xmlns:a16="http://schemas.microsoft.com/office/drawing/2014/main" id="{6F43AA06-A894-4958-856F-DA2ED9731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263" y="1803416"/>
            <a:ext cx="3711356" cy="315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kstfelt 13">
            <a:extLst>
              <a:ext uri="{FF2B5EF4-FFF2-40B4-BE49-F238E27FC236}">
                <a16:creationId xmlns:a16="http://schemas.microsoft.com/office/drawing/2014/main" id="{06A89C8E-A59A-4875-850B-571FAF27FB1D}"/>
              </a:ext>
            </a:extLst>
          </p:cNvPr>
          <p:cNvSpPr txBox="1"/>
          <p:nvPr/>
        </p:nvSpPr>
        <p:spPr>
          <a:xfrm>
            <a:off x="2707190" y="3268426"/>
            <a:ext cx="1333337"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Landzonetilladelse</a:t>
            </a:r>
          </a:p>
        </p:txBody>
      </p:sp>
      <p:sp>
        <p:nvSpPr>
          <p:cNvPr id="15" name="Tekstfelt 14">
            <a:extLst>
              <a:ext uri="{FF2B5EF4-FFF2-40B4-BE49-F238E27FC236}">
                <a16:creationId xmlns:a16="http://schemas.microsoft.com/office/drawing/2014/main" id="{4A82E058-1FF1-48D3-B3DA-514B00EB5E7D}"/>
              </a:ext>
            </a:extLst>
          </p:cNvPr>
          <p:cNvSpPr txBox="1"/>
          <p:nvPr/>
        </p:nvSpPr>
        <p:spPr>
          <a:xfrm>
            <a:off x="3809089" y="3929593"/>
            <a:ext cx="1042988"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Lokalplanpligt</a:t>
            </a:r>
          </a:p>
        </p:txBody>
      </p:sp>
      <p:sp>
        <p:nvSpPr>
          <p:cNvPr id="16" name="Tekstfelt 15">
            <a:extLst>
              <a:ext uri="{FF2B5EF4-FFF2-40B4-BE49-F238E27FC236}">
                <a16:creationId xmlns:a16="http://schemas.microsoft.com/office/drawing/2014/main" id="{EEA0420F-B0C9-40A9-83FD-00B56E4CD952}"/>
              </a:ext>
            </a:extLst>
          </p:cNvPr>
          <p:cNvSpPr txBox="1"/>
          <p:nvPr/>
        </p:nvSpPr>
        <p:spPr>
          <a:xfrm>
            <a:off x="3984283" y="2943722"/>
            <a:ext cx="1857669"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Jordflytningsbekendtgørelse</a:t>
            </a:r>
          </a:p>
        </p:txBody>
      </p:sp>
      <p:sp>
        <p:nvSpPr>
          <p:cNvPr id="17" name="Tekstfelt 16">
            <a:extLst>
              <a:ext uri="{FF2B5EF4-FFF2-40B4-BE49-F238E27FC236}">
                <a16:creationId xmlns:a16="http://schemas.microsoft.com/office/drawing/2014/main" id="{709697AE-C6C9-4785-924E-67AEACA99217}"/>
              </a:ext>
            </a:extLst>
          </p:cNvPr>
          <p:cNvSpPr txBox="1"/>
          <p:nvPr/>
        </p:nvSpPr>
        <p:spPr>
          <a:xfrm>
            <a:off x="2307429" y="3845303"/>
            <a:ext cx="1176225"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Habitatreglerne</a:t>
            </a:r>
          </a:p>
        </p:txBody>
      </p:sp>
      <p:sp>
        <p:nvSpPr>
          <p:cNvPr id="18" name="Tekstfelt 17">
            <a:extLst>
              <a:ext uri="{FF2B5EF4-FFF2-40B4-BE49-F238E27FC236}">
                <a16:creationId xmlns:a16="http://schemas.microsoft.com/office/drawing/2014/main" id="{C9F9CF6F-E244-4432-B2D3-8A2B752AF509}"/>
              </a:ext>
            </a:extLst>
          </p:cNvPr>
          <p:cNvSpPr txBox="1"/>
          <p:nvPr/>
        </p:nvSpPr>
        <p:spPr>
          <a:xfrm>
            <a:off x="4852078" y="3760590"/>
            <a:ext cx="1068064"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 19-tilladelse</a:t>
            </a:r>
          </a:p>
        </p:txBody>
      </p:sp>
      <p:sp>
        <p:nvSpPr>
          <p:cNvPr id="19" name="Tekstfelt 18">
            <a:extLst>
              <a:ext uri="{FF2B5EF4-FFF2-40B4-BE49-F238E27FC236}">
                <a16:creationId xmlns:a16="http://schemas.microsoft.com/office/drawing/2014/main" id="{BBA93DC8-D026-4FB6-A607-75D1C41C16CE}"/>
              </a:ext>
            </a:extLst>
          </p:cNvPr>
          <p:cNvSpPr txBox="1"/>
          <p:nvPr/>
        </p:nvSpPr>
        <p:spPr>
          <a:xfrm>
            <a:off x="2473121" y="4292951"/>
            <a:ext cx="2926254"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Miljøvurderingslovens øvrige bilagspunkter</a:t>
            </a:r>
          </a:p>
        </p:txBody>
      </p:sp>
      <p:pic>
        <p:nvPicPr>
          <p:cNvPr id="12299" name="Billede 31">
            <a:extLst>
              <a:ext uri="{FF2B5EF4-FFF2-40B4-BE49-F238E27FC236}">
                <a16:creationId xmlns:a16="http://schemas.microsoft.com/office/drawing/2014/main" id="{A7ABD94A-CD80-4B44-A12A-2707F5F31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636" r="-12636"/>
          <a:stretch>
            <a:fillRect/>
          </a:stretch>
        </p:blipFill>
        <p:spPr bwMode="auto">
          <a:xfrm>
            <a:off x="6219532" y="1784411"/>
            <a:ext cx="4362948" cy="315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kstfelt 32">
            <a:extLst>
              <a:ext uri="{FF2B5EF4-FFF2-40B4-BE49-F238E27FC236}">
                <a16:creationId xmlns:a16="http://schemas.microsoft.com/office/drawing/2014/main" id="{8213F42B-BB30-4930-865E-F44FBDE6EE5A}"/>
              </a:ext>
            </a:extLst>
          </p:cNvPr>
          <p:cNvSpPr txBox="1"/>
          <p:nvPr/>
        </p:nvSpPr>
        <p:spPr>
          <a:xfrm>
            <a:off x="2531944" y="2168788"/>
            <a:ext cx="1277147"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Godkendelsespligt</a:t>
            </a:r>
          </a:p>
        </p:txBody>
      </p:sp>
      <p:sp>
        <p:nvSpPr>
          <p:cNvPr id="34" name="Tekstfelt 33">
            <a:extLst>
              <a:ext uri="{FF2B5EF4-FFF2-40B4-BE49-F238E27FC236}">
                <a16:creationId xmlns:a16="http://schemas.microsoft.com/office/drawing/2014/main" id="{DD7D1A98-AFFC-4F43-B7F6-BD9ED24A3FF2}"/>
              </a:ext>
            </a:extLst>
          </p:cNvPr>
          <p:cNvSpPr txBox="1"/>
          <p:nvPr/>
        </p:nvSpPr>
        <p:spPr>
          <a:xfrm>
            <a:off x="4368330" y="2322308"/>
            <a:ext cx="1183561" cy="439864"/>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Kommunale affaldsordninger</a:t>
            </a:r>
          </a:p>
        </p:txBody>
      </p:sp>
      <p:sp>
        <p:nvSpPr>
          <p:cNvPr id="35" name="Tekstfelt 34">
            <a:extLst>
              <a:ext uri="{FF2B5EF4-FFF2-40B4-BE49-F238E27FC236}">
                <a16:creationId xmlns:a16="http://schemas.microsoft.com/office/drawing/2014/main" id="{77962711-1234-4688-B173-8D5050FA7AC0}"/>
              </a:ext>
            </a:extLst>
          </p:cNvPr>
          <p:cNvSpPr txBox="1"/>
          <p:nvPr/>
        </p:nvSpPr>
        <p:spPr>
          <a:xfrm>
            <a:off x="2643056" y="2751918"/>
            <a:ext cx="1183560"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Affaldshierarkiet</a:t>
            </a:r>
          </a:p>
        </p:txBody>
      </p:sp>
      <p:sp>
        <p:nvSpPr>
          <p:cNvPr id="37" name="Tekstfelt 36">
            <a:extLst>
              <a:ext uri="{FF2B5EF4-FFF2-40B4-BE49-F238E27FC236}">
                <a16:creationId xmlns:a16="http://schemas.microsoft.com/office/drawing/2014/main" id="{3615CA0A-33D4-4B2B-A261-7BA78468B76C}"/>
              </a:ext>
            </a:extLst>
          </p:cNvPr>
          <p:cNvSpPr txBox="1"/>
          <p:nvPr/>
        </p:nvSpPr>
        <p:spPr>
          <a:xfrm>
            <a:off x="3197545" y="4551642"/>
            <a:ext cx="2805798"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Miljøvurderingslovens bilag 2, pkt. 11, litra b</a:t>
            </a:r>
          </a:p>
        </p:txBody>
      </p:sp>
      <p:sp>
        <p:nvSpPr>
          <p:cNvPr id="3" name="Tekstfelt 2">
            <a:extLst>
              <a:ext uri="{FF2B5EF4-FFF2-40B4-BE49-F238E27FC236}">
                <a16:creationId xmlns:a16="http://schemas.microsoft.com/office/drawing/2014/main" id="{B7763737-B5EA-5C9A-6887-A463AF861012}"/>
              </a:ext>
            </a:extLst>
          </p:cNvPr>
          <p:cNvSpPr txBox="1"/>
          <p:nvPr/>
        </p:nvSpPr>
        <p:spPr>
          <a:xfrm>
            <a:off x="2914932" y="3560136"/>
            <a:ext cx="1649185" cy="266098"/>
          </a:xfrm>
          <a:prstGeom prst="rect">
            <a:avLst/>
          </a:prstGeom>
          <a:noFill/>
        </p:spPr>
        <p:txBody>
          <a:bodyPr wrap="square">
            <a:spAutoFit/>
          </a:bodyPr>
          <a:lstStyle/>
          <a:p>
            <a:pPr>
              <a:spcAft>
                <a:spcPts val="484"/>
              </a:spcAft>
              <a:defRPr/>
            </a:pPr>
            <a:r>
              <a:rPr lang="da-DK" sz="1129" dirty="0">
                <a:solidFill>
                  <a:prstClr val="black"/>
                </a:solidFill>
                <a:highlight>
                  <a:srgbClr val="E0E0E1"/>
                </a:highlight>
                <a:latin typeface="Calibri"/>
              </a:rPr>
              <a:t>Indsatsbekendtgørelsen</a:t>
            </a:r>
          </a:p>
        </p:txBody>
      </p:sp>
      <p:sp>
        <p:nvSpPr>
          <p:cNvPr id="2" name="Tekstfelt 1">
            <a:extLst>
              <a:ext uri="{FF2B5EF4-FFF2-40B4-BE49-F238E27FC236}">
                <a16:creationId xmlns:a16="http://schemas.microsoft.com/office/drawing/2014/main" id="{F0BCA6BF-F97B-4C6E-BA84-9876940BBA07}"/>
              </a:ext>
            </a:extLst>
          </p:cNvPr>
          <p:cNvSpPr txBox="1"/>
          <p:nvPr/>
        </p:nvSpPr>
        <p:spPr>
          <a:xfrm>
            <a:off x="844062" y="5777802"/>
            <a:ext cx="3872855" cy="276999"/>
          </a:xfrm>
          <a:prstGeom prst="rect">
            <a:avLst/>
          </a:prstGeom>
          <a:noFill/>
        </p:spPr>
        <p:txBody>
          <a:bodyPr wrap="none" lIns="0" tIns="0" rIns="0" bIns="0" rtlCol="0">
            <a:spAutoFit/>
          </a:bodyPr>
          <a:lstStyle/>
          <a:p>
            <a:r>
              <a:rPr lang="da-DK" dirty="0"/>
              <a:t>Kilde: Jakob Brandt, </a:t>
            </a:r>
            <a:r>
              <a:rPr lang="da-DK" dirty="0" err="1"/>
              <a:t>Codex</a:t>
            </a:r>
            <a:r>
              <a:rPr lang="da-DK" dirty="0"/>
              <a:t> advokater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B8E7322B-FE63-40F4-AFC9-216A236FFEC9}"/>
              </a:ext>
            </a:extLst>
          </p:cNvPr>
          <p:cNvSpPr>
            <a:spLocks noGrp="1"/>
          </p:cNvSpPr>
          <p:nvPr>
            <p:ph type="title"/>
          </p:nvPr>
        </p:nvSpPr>
        <p:spPr>
          <a:xfrm>
            <a:off x="573990" y="690422"/>
            <a:ext cx="10889267" cy="468000"/>
          </a:xfrm>
        </p:spPr>
        <p:txBody>
          <a:bodyPr/>
          <a:lstStyle/>
          <a:p>
            <a:pPr algn="ctr"/>
            <a:r>
              <a:rPr lang="da-DK" altLang="da-DK"/>
              <a:t>Jorden er ikke affald</a:t>
            </a:r>
          </a:p>
        </p:txBody>
      </p:sp>
      <p:sp>
        <p:nvSpPr>
          <p:cNvPr id="75779" name="Pladsholder til slidenummer 4">
            <a:extLst>
              <a:ext uri="{FF2B5EF4-FFF2-40B4-BE49-F238E27FC236}">
                <a16:creationId xmlns:a16="http://schemas.microsoft.com/office/drawing/2014/main" id="{9868ABDE-68C1-4ABF-8A4D-C19886E24D6E}"/>
              </a:ext>
            </a:extLst>
          </p:cNvPr>
          <p:cNvSpPr>
            <a:spLocks noGrp="1" noChangeArrowheads="1"/>
          </p:cNvSpPr>
          <p:nvPr>
            <p:ph type="sldNum" sz="quarter" idx="10"/>
          </p:nvPr>
        </p:nvSpPr>
        <p:spPr bwMode="auto"/>
        <p:txBody>
          <a:bodyPr/>
          <a:lstStyle>
            <a:lvl1pPr>
              <a:defRPr sz="2096">
                <a:solidFill>
                  <a:schemeClr val="tx1"/>
                </a:solidFill>
                <a:latin typeface="Verdana" panose="020B0604030504040204" pitchFamily="34" charset="0"/>
              </a:defRPr>
            </a:lvl1pPr>
            <a:lvl2pPr marL="598925" indent="-230355">
              <a:defRPr sz="2096">
                <a:solidFill>
                  <a:schemeClr val="tx1"/>
                </a:solidFill>
                <a:latin typeface="Verdana" panose="020B0604030504040204" pitchFamily="34" charset="0"/>
              </a:defRPr>
            </a:lvl2pPr>
            <a:lvl3pPr marL="921422" indent="-184284">
              <a:defRPr sz="2096">
                <a:solidFill>
                  <a:schemeClr val="tx1"/>
                </a:solidFill>
                <a:latin typeface="Verdana" panose="020B0604030504040204" pitchFamily="34" charset="0"/>
              </a:defRPr>
            </a:lvl3pPr>
            <a:lvl4pPr marL="1289991" indent="-184284">
              <a:defRPr sz="2096">
                <a:solidFill>
                  <a:schemeClr val="tx1"/>
                </a:solidFill>
                <a:latin typeface="Verdana" panose="020B0604030504040204" pitchFamily="34" charset="0"/>
              </a:defRPr>
            </a:lvl4pPr>
            <a:lvl5pPr marL="1658561" indent="-184284">
              <a:defRPr sz="2096">
                <a:solidFill>
                  <a:schemeClr val="tx1"/>
                </a:solidFill>
                <a:latin typeface="Verdana" panose="020B0604030504040204" pitchFamily="34" charset="0"/>
              </a:defRPr>
            </a:lvl5pPr>
            <a:lvl6pPr marL="2027128" indent="-184284" eaLnBrk="0" fontAlgn="base" hangingPunct="0">
              <a:spcBef>
                <a:spcPct val="0"/>
              </a:spcBef>
              <a:spcAft>
                <a:spcPct val="0"/>
              </a:spcAft>
              <a:defRPr sz="2096">
                <a:solidFill>
                  <a:schemeClr val="tx1"/>
                </a:solidFill>
                <a:latin typeface="Verdana" panose="020B0604030504040204" pitchFamily="34" charset="0"/>
              </a:defRPr>
            </a:lvl6pPr>
            <a:lvl7pPr marL="2395698" indent="-184284" eaLnBrk="0" fontAlgn="base" hangingPunct="0">
              <a:spcBef>
                <a:spcPct val="0"/>
              </a:spcBef>
              <a:spcAft>
                <a:spcPct val="0"/>
              </a:spcAft>
              <a:defRPr sz="2096">
                <a:solidFill>
                  <a:schemeClr val="tx1"/>
                </a:solidFill>
                <a:latin typeface="Verdana" panose="020B0604030504040204" pitchFamily="34" charset="0"/>
              </a:defRPr>
            </a:lvl7pPr>
            <a:lvl8pPr marL="2764266" indent="-184284" eaLnBrk="0" fontAlgn="base" hangingPunct="0">
              <a:spcBef>
                <a:spcPct val="0"/>
              </a:spcBef>
              <a:spcAft>
                <a:spcPct val="0"/>
              </a:spcAft>
              <a:defRPr sz="2096">
                <a:solidFill>
                  <a:schemeClr val="tx1"/>
                </a:solidFill>
                <a:latin typeface="Verdana" panose="020B0604030504040204" pitchFamily="34" charset="0"/>
              </a:defRPr>
            </a:lvl8pPr>
            <a:lvl9pPr marL="3132836" indent="-184284" eaLnBrk="0" fontAlgn="base" hangingPunct="0">
              <a:spcBef>
                <a:spcPct val="0"/>
              </a:spcBef>
              <a:spcAft>
                <a:spcPct val="0"/>
              </a:spcAft>
              <a:defRPr sz="2096">
                <a:solidFill>
                  <a:schemeClr val="tx1"/>
                </a:solidFill>
                <a:latin typeface="Verdana" panose="020B0604030504040204" pitchFamily="34" charset="0"/>
              </a:defRPr>
            </a:lvl9pPr>
          </a:lstStyle>
          <a:p>
            <a:pPr>
              <a:defRPr/>
            </a:pPr>
            <a:fld id="{56464161-26E1-4317-89F2-8A23A5DA2E18}" type="slidenum">
              <a:rPr lang="da-DK" altLang="da-DK" sz="806">
                <a:solidFill>
                  <a:srgbClr val="10618B"/>
                </a:solidFill>
                <a:latin typeface="Arial" panose="020B0604020202020204" pitchFamily="34" charset="0"/>
              </a:rPr>
              <a:pPr>
                <a:defRPr/>
              </a:pPr>
              <a:t>5</a:t>
            </a:fld>
            <a:endParaRPr lang="da-DK" altLang="da-DK" sz="806">
              <a:solidFill>
                <a:srgbClr val="10618B"/>
              </a:solidFill>
              <a:latin typeface="Arial" panose="020B0604020202020204" pitchFamily="34" charset="0"/>
            </a:endParaRPr>
          </a:p>
        </p:txBody>
      </p:sp>
      <p:pic>
        <p:nvPicPr>
          <p:cNvPr id="13316" name="Billede 12">
            <a:extLst>
              <a:ext uri="{FF2B5EF4-FFF2-40B4-BE49-F238E27FC236}">
                <a16:creationId xmlns:a16="http://schemas.microsoft.com/office/drawing/2014/main" id="{18F2B113-3295-4B24-9487-C7E702323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268" y="1810204"/>
            <a:ext cx="3711356" cy="31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kstfelt 13">
            <a:extLst>
              <a:ext uri="{FF2B5EF4-FFF2-40B4-BE49-F238E27FC236}">
                <a16:creationId xmlns:a16="http://schemas.microsoft.com/office/drawing/2014/main" id="{C732D194-5F22-4AE3-827A-5FD86DB4C8CD}"/>
              </a:ext>
            </a:extLst>
          </p:cNvPr>
          <p:cNvSpPr txBox="1"/>
          <p:nvPr/>
        </p:nvSpPr>
        <p:spPr>
          <a:xfrm>
            <a:off x="2730838" y="3362904"/>
            <a:ext cx="1333337"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Landzonetilladelse</a:t>
            </a:r>
          </a:p>
        </p:txBody>
      </p:sp>
      <p:sp>
        <p:nvSpPr>
          <p:cNvPr id="15" name="Tekstfelt 14">
            <a:extLst>
              <a:ext uri="{FF2B5EF4-FFF2-40B4-BE49-F238E27FC236}">
                <a16:creationId xmlns:a16="http://schemas.microsoft.com/office/drawing/2014/main" id="{5CD51F8F-3223-42FF-95A8-A55CCCD2B1F7}"/>
              </a:ext>
            </a:extLst>
          </p:cNvPr>
          <p:cNvSpPr txBox="1"/>
          <p:nvPr/>
        </p:nvSpPr>
        <p:spPr>
          <a:xfrm>
            <a:off x="3809089" y="3929593"/>
            <a:ext cx="1042988"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Lokalplanpligt</a:t>
            </a:r>
          </a:p>
        </p:txBody>
      </p:sp>
      <p:sp>
        <p:nvSpPr>
          <p:cNvPr id="16" name="Tekstfelt 15">
            <a:extLst>
              <a:ext uri="{FF2B5EF4-FFF2-40B4-BE49-F238E27FC236}">
                <a16:creationId xmlns:a16="http://schemas.microsoft.com/office/drawing/2014/main" id="{C05FEF04-217B-4ACA-AA54-32952768D599}"/>
              </a:ext>
            </a:extLst>
          </p:cNvPr>
          <p:cNvSpPr txBox="1"/>
          <p:nvPr/>
        </p:nvSpPr>
        <p:spPr>
          <a:xfrm>
            <a:off x="4006125" y="3028358"/>
            <a:ext cx="1857669"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Jordflytningsbekendtgørelse</a:t>
            </a:r>
          </a:p>
        </p:txBody>
      </p:sp>
      <p:sp>
        <p:nvSpPr>
          <p:cNvPr id="17" name="Tekstfelt 16">
            <a:extLst>
              <a:ext uri="{FF2B5EF4-FFF2-40B4-BE49-F238E27FC236}">
                <a16:creationId xmlns:a16="http://schemas.microsoft.com/office/drawing/2014/main" id="{10357466-8641-4758-B042-6B49162812FD}"/>
              </a:ext>
            </a:extLst>
          </p:cNvPr>
          <p:cNvSpPr txBox="1"/>
          <p:nvPr/>
        </p:nvSpPr>
        <p:spPr>
          <a:xfrm>
            <a:off x="2307429" y="3845303"/>
            <a:ext cx="1176225"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Habitatreglerne</a:t>
            </a:r>
          </a:p>
        </p:txBody>
      </p:sp>
      <p:sp>
        <p:nvSpPr>
          <p:cNvPr id="18" name="Tekstfelt 17">
            <a:extLst>
              <a:ext uri="{FF2B5EF4-FFF2-40B4-BE49-F238E27FC236}">
                <a16:creationId xmlns:a16="http://schemas.microsoft.com/office/drawing/2014/main" id="{66DF5185-D15A-455F-A61F-AECD377CD97D}"/>
              </a:ext>
            </a:extLst>
          </p:cNvPr>
          <p:cNvSpPr txBox="1"/>
          <p:nvPr/>
        </p:nvSpPr>
        <p:spPr>
          <a:xfrm>
            <a:off x="4852078" y="3760590"/>
            <a:ext cx="1068064"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 19-tilladelse</a:t>
            </a:r>
          </a:p>
        </p:txBody>
      </p:sp>
      <p:sp>
        <p:nvSpPr>
          <p:cNvPr id="19" name="Tekstfelt 18">
            <a:extLst>
              <a:ext uri="{FF2B5EF4-FFF2-40B4-BE49-F238E27FC236}">
                <a16:creationId xmlns:a16="http://schemas.microsoft.com/office/drawing/2014/main" id="{609BE277-82DC-4248-8D82-387D06A926EC}"/>
              </a:ext>
            </a:extLst>
          </p:cNvPr>
          <p:cNvSpPr txBox="1"/>
          <p:nvPr/>
        </p:nvSpPr>
        <p:spPr>
          <a:xfrm>
            <a:off x="2473121" y="4292951"/>
            <a:ext cx="2926254"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Miljøvurderingslovens øvrige bilagspunkter</a:t>
            </a:r>
          </a:p>
        </p:txBody>
      </p:sp>
      <p:pic>
        <p:nvPicPr>
          <p:cNvPr id="13323" name="Billede 31">
            <a:extLst>
              <a:ext uri="{FF2B5EF4-FFF2-40B4-BE49-F238E27FC236}">
                <a16:creationId xmlns:a16="http://schemas.microsoft.com/office/drawing/2014/main" id="{5F12D2F2-45B8-4A4A-AF06-142B9541F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636" r="-12636"/>
          <a:stretch>
            <a:fillRect/>
          </a:stretch>
        </p:blipFill>
        <p:spPr bwMode="auto">
          <a:xfrm>
            <a:off x="6302338" y="1810203"/>
            <a:ext cx="4205480" cy="315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kstfelt 32">
            <a:extLst>
              <a:ext uri="{FF2B5EF4-FFF2-40B4-BE49-F238E27FC236}">
                <a16:creationId xmlns:a16="http://schemas.microsoft.com/office/drawing/2014/main" id="{770DDA90-0BEF-437C-91F5-6ACAA72AE099}"/>
              </a:ext>
            </a:extLst>
          </p:cNvPr>
          <p:cNvSpPr txBox="1"/>
          <p:nvPr/>
        </p:nvSpPr>
        <p:spPr>
          <a:xfrm>
            <a:off x="7558565" y="3129148"/>
            <a:ext cx="1277147"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Godkendelsespligt</a:t>
            </a:r>
          </a:p>
        </p:txBody>
      </p:sp>
      <p:sp>
        <p:nvSpPr>
          <p:cNvPr id="34" name="Tekstfelt 33">
            <a:extLst>
              <a:ext uri="{FF2B5EF4-FFF2-40B4-BE49-F238E27FC236}">
                <a16:creationId xmlns:a16="http://schemas.microsoft.com/office/drawing/2014/main" id="{487CC945-2F0A-4E17-B736-C0CD7DA12F64}"/>
              </a:ext>
            </a:extLst>
          </p:cNvPr>
          <p:cNvSpPr txBox="1"/>
          <p:nvPr/>
        </p:nvSpPr>
        <p:spPr>
          <a:xfrm>
            <a:off x="6966784" y="2206956"/>
            <a:ext cx="1183561" cy="439864"/>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Kommunale affaldsordninger</a:t>
            </a:r>
          </a:p>
        </p:txBody>
      </p:sp>
      <p:sp>
        <p:nvSpPr>
          <p:cNvPr id="35" name="Tekstfelt 34">
            <a:extLst>
              <a:ext uri="{FF2B5EF4-FFF2-40B4-BE49-F238E27FC236}">
                <a16:creationId xmlns:a16="http://schemas.microsoft.com/office/drawing/2014/main" id="{9C841A59-A95D-409B-9AF5-8EB5550011BC}"/>
              </a:ext>
            </a:extLst>
          </p:cNvPr>
          <p:cNvSpPr txBox="1"/>
          <p:nvPr/>
        </p:nvSpPr>
        <p:spPr>
          <a:xfrm>
            <a:off x="7300144" y="3929593"/>
            <a:ext cx="1183560"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Affaldshierarkiet</a:t>
            </a:r>
          </a:p>
        </p:txBody>
      </p:sp>
      <p:sp>
        <p:nvSpPr>
          <p:cNvPr id="37" name="Tekstfelt 36">
            <a:extLst>
              <a:ext uri="{FF2B5EF4-FFF2-40B4-BE49-F238E27FC236}">
                <a16:creationId xmlns:a16="http://schemas.microsoft.com/office/drawing/2014/main" id="{329A80D5-16E3-413F-8ABA-AED89C812CF3}"/>
              </a:ext>
            </a:extLst>
          </p:cNvPr>
          <p:cNvSpPr txBox="1"/>
          <p:nvPr/>
        </p:nvSpPr>
        <p:spPr>
          <a:xfrm>
            <a:off x="6578288" y="4418382"/>
            <a:ext cx="2805798" cy="266098"/>
          </a:xfrm>
          <a:prstGeom prst="rect">
            <a:avLst/>
          </a:prstGeom>
          <a:noFill/>
        </p:spPr>
        <p:txBody>
          <a:bodyPr>
            <a:spAutoFit/>
          </a:bodyPr>
          <a:lstStyle/>
          <a:p>
            <a:pPr>
              <a:spcAft>
                <a:spcPts val="484"/>
              </a:spcAft>
              <a:defRPr/>
            </a:pPr>
            <a:r>
              <a:rPr lang="da-DK" sz="1129" dirty="0">
                <a:solidFill>
                  <a:prstClr val="black"/>
                </a:solidFill>
                <a:highlight>
                  <a:srgbClr val="E0E0E1"/>
                </a:highlight>
                <a:latin typeface="Calibri"/>
              </a:rPr>
              <a:t>Miljøvurderingslovens bilag 2, pkt. 11, litra b</a:t>
            </a:r>
          </a:p>
        </p:txBody>
      </p:sp>
      <p:sp>
        <p:nvSpPr>
          <p:cNvPr id="2" name="Tekstfelt 1">
            <a:extLst>
              <a:ext uri="{FF2B5EF4-FFF2-40B4-BE49-F238E27FC236}">
                <a16:creationId xmlns:a16="http://schemas.microsoft.com/office/drawing/2014/main" id="{F9FD9B18-44D4-EC3F-49D1-210973F34D5E}"/>
              </a:ext>
            </a:extLst>
          </p:cNvPr>
          <p:cNvSpPr txBox="1"/>
          <p:nvPr/>
        </p:nvSpPr>
        <p:spPr>
          <a:xfrm>
            <a:off x="2414990" y="2779238"/>
            <a:ext cx="1649185" cy="266098"/>
          </a:xfrm>
          <a:prstGeom prst="rect">
            <a:avLst/>
          </a:prstGeom>
          <a:noFill/>
        </p:spPr>
        <p:txBody>
          <a:bodyPr wrap="square">
            <a:spAutoFit/>
          </a:bodyPr>
          <a:lstStyle/>
          <a:p>
            <a:pPr>
              <a:spcAft>
                <a:spcPts val="484"/>
              </a:spcAft>
              <a:defRPr/>
            </a:pPr>
            <a:r>
              <a:rPr lang="da-DK" sz="1129" dirty="0">
                <a:solidFill>
                  <a:prstClr val="black"/>
                </a:solidFill>
                <a:highlight>
                  <a:srgbClr val="E0E0E1"/>
                </a:highlight>
                <a:latin typeface="Calibri"/>
              </a:rPr>
              <a:t>Indsatsbekendtgørelsen</a:t>
            </a:r>
          </a:p>
        </p:txBody>
      </p:sp>
      <p:sp>
        <p:nvSpPr>
          <p:cNvPr id="20" name="Tekstfelt 19">
            <a:extLst>
              <a:ext uri="{FF2B5EF4-FFF2-40B4-BE49-F238E27FC236}">
                <a16:creationId xmlns:a16="http://schemas.microsoft.com/office/drawing/2014/main" id="{0D038CD1-C7FF-462C-AB9C-89EA5300CE7C}"/>
              </a:ext>
            </a:extLst>
          </p:cNvPr>
          <p:cNvSpPr txBox="1"/>
          <p:nvPr/>
        </p:nvSpPr>
        <p:spPr>
          <a:xfrm>
            <a:off x="844062" y="5777802"/>
            <a:ext cx="3872855" cy="276999"/>
          </a:xfrm>
          <a:prstGeom prst="rect">
            <a:avLst/>
          </a:prstGeom>
          <a:noFill/>
        </p:spPr>
        <p:txBody>
          <a:bodyPr wrap="none" lIns="0" tIns="0" rIns="0" bIns="0" rtlCol="0">
            <a:spAutoFit/>
          </a:bodyPr>
          <a:lstStyle/>
          <a:p>
            <a:r>
              <a:rPr lang="da-DK" dirty="0"/>
              <a:t>Kilde: Jakob Brandt, </a:t>
            </a:r>
            <a:r>
              <a:rPr lang="da-DK" dirty="0" err="1"/>
              <a:t>Codex</a:t>
            </a:r>
            <a:r>
              <a:rPr lang="da-DK" dirty="0"/>
              <a:t> advokater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F6900-7FB3-47EB-9B1D-D096E3C4D0FA}"/>
              </a:ext>
            </a:extLst>
          </p:cNvPr>
          <p:cNvSpPr>
            <a:spLocks noGrp="1"/>
          </p:cNvSpPr>
          <p:nvPr>
            <p:ph type="title"/>
          </p:nvPr>
        </p:nvSpPr>
        <p:spPr/>
        <p:txBody>
          <a:bodyPr/>
          <a:lstStyle/>
          <a:p>
            <a:r>
              <a:rPr lang="da-DK" sz="2400" b="1" kern="1200" dirty="0">
                <a:solidFill>
                  <a:schemeClr val="tx1"/>
                </a:solidFill>
                <a:latin typeface="+mj-lt"/>
                <a:ea typeface="+mj-ea"/>
                <a:cs typeface="+mj-cs"/>
              </a:rPr>
              <a:t>Jord som biprodukt - Affaldsbekendtgørelsens kapitel, § 2 stk. 2</a:t>
            </a:r>
            <a:br>
              <a:rPr lang="da-DK" sz="2400" b="1" kern="1200" dirty="0">
                <a:solidFill>
                  <a:schemeClr val="tx1"/>
                </a:solidFill>
                <a:latin typeface="+mj-lt"/>
                <a:ea typeface="+mj-ea"/>
                <a:cs typeface="+mj-cs"/>
              </a:rPr>
            </a:br>
            <a:endParaRPr lang="da-DK" dirty="0"/>
          </a:p>
        </p:txBody>
      </p:sp>
      <p:sp>
        <p:nvSpPr>
          <p:cNvPr id="3" name="Pladsholder til indhold 2">
            <a:extLst>
              <a:ext uri="{FF2B5EF4-FFF2-40B4-BE49-F238E27FC236}">
                <a16:creationId xmlns:a16="http://schemas.microsoft.com/office/drawing/2014/main" id="{67B96FC3-F019-4257-9612-A1F4B7B36688}"/>
              </a:ext>
            </a:extLst>
          </p:cNvPr>
          <p:cNvSpPr>
            <a:spLocks noGrp="1"/>
          </p:cNvSpPr>
          <p:nvPr>
            <p:ph idx="1"/>
          </p:nvPr>
        </p:nvSpPr>
        <p:spPr/>
        <p:txBody>
          <a:bodyPr/>
          <a:lstStyle/>
          <a:p>
            <a:pPr>
              <a:lnSpc>
                <a:spcPct val="150000"/>
              </a:lnSpc>
              <a:buNone/>
            </a:pPr>
            <a:r>
              <a:rPr lang="da-DK" b="0" dirty="0">
                <a:solidFill>
                  <a:schemeClr val="tx1"/>
                </a:solidFill>
              </a:rPr>
              <a:t>Jord er at betragte som et biprodukt, hvis følgende 4 betingelser </a:t>
            </a:r>
            <a:r>
              <a:rPr lang="da-DK" b="0" u="sng" dirty="0">
                <a:solidFill>
                  <a:schemeClr val="tx1"/>
                </a:solidFill>
              </a:rPr>
              <a:t>alle</a:t>
            </a:r>
            <a:r>
              <a:rPr lang="da-DK" b="0" dirty="0">
                <a:solidFill>
                  <a:schemeClr val="tx1"/>
                </a:solidFill>
              </a:rPr>
              <a:t> er opfyldt:</a:t>
            </a:r>
          </a:p>
          <a:p>
            <a:pPr>
              <a:lnSpc>
                <a:spcPct val="150000"/>
              </a:lnSpc>
              <a:buNone/>
            </a:pPr>
            <a:endParaRPr lang="da-DK" b="0" dirty="0">
              <a:solidFill>
                <a:schemeClr val="tx1"/>
              </a:solidFill>
            </a:endParaRPr>
          </a:p>
          <a:p>
            <a:pPr marL="457200" indent="-457200">
              <a:lnSpc>
                <a:spcPct val="150000"/>
              </a:lnSpc>
              <a:buFont typeface="+mj-lt"/>
              <a:buAutoNum type="arabicPeriod"/>
            </a:pPr>
            <a:r>
              <a:rPr lang="da-DK" b="0" dirty="0">
                <a:solidFill>
                  <a:schemeClr val="tx1"/>
                </a:solidFill>
              </a:rPr>
              <a:t>Det er sikkert, at jorden videreanvendes</a:t>
            </a:r>
          </a:p>
          <a:p>
            <a:pPr marL="457200" indent="-457200">
              <a:lnSpc>
                <a:spcPct val="150000"/>
              </a:lnSpc>
              <a:buFont typeface="+mj-lt"/>
              <a:buAutoNum type="arabicPeriod"/>
            </a:pPr>
            <a:r>
              <a:rPr lang="da-DK" b="0" dirty="0">
                <a:solidFill>
                  <a:schemeClr val="tx1"/>
                </a:solidFill>
              </a:rPr>
              <a:t>Jorden kan anvendes direkte uden anden yderligere forarbejdning, end hvad der er normal industriel praksis</a:t>
            </a:r>
          </a:p>
          <a:p>
            <a:pPr marL="457200" indent="-457200">
              <a:lnSpc>
                <a:spcPct val="150000"/>
              </a:lnSpc>
              <a:buFont typeface="+mj-lt"/>
              <a:buAutoNum type="arabicPeriod"/>
            </a:pPr>
            <a:r>
              <a:rPr lang="da-DK" b="0" dirty="0">
                <a:solidFill>
                  <a:schemeClr val="tx1"/>
                </a:solidFill>
              </a:rPr>
              <a:t>Jorden fremstilles som en integreret del af en produktionsproces</a:t>
            </a:r>
          </a:p>
          <a:p>
            <a:pPr marL="457200" indent="-457200">
              <a:lnSpc>
                <a:spcPct val="150000"/>
              </a:lnSpc>
              <a:buFont typeface="+mj-lt"/>
              <a:buAutoNum type="arabicPeriod"/>
            </a:pPr>
            <a:r>
              <a:rPr lang="da-DK" b="0" dirty="0">
                <a:solidFill>
                  <a:schemeClr val="tx1"/>
                </a:solidFill>
              </a:rPr>
              <a:t>Videreanvendelse er lovlig, dvs. at jorden lever op til alle relevante krav til produkt-, miljø- og sundhedsbeskyttelse for den pågældende anvendelse og ikke vil få generelle negative indvirkninger på miljøet eller menneskers sundhed</a:t>
            </a:r>
          </a:p>
          <a:p>
            <a:endParaRPr lang="da-DK" dirty="0"/>
          </a:p>
          <a:p>
            <a:r>
              <a:rPr lang="da-DK" dirty="0"/>
              <a:t>Hvis </a:t>
            </a:r>
            <a:r>
              <a:rPr lang="da-DK" u="sng" dirty="0"/>
              <a:t>ikke </a:t>
            </a:r>
            <a:r>
              <a:rPr lang="da-DK" dirty="0"/>
              <a:t>alle 4 betingelser er opfyldt klassificeres jord som affald</a:t>
            </a:r>
          </a:p>
        </p:txBody>
      </p:sp>
      <p:sp>
        <p:nvSpPr>
          <p:cNvPr id="4" name="Pladsholder til sidefod 3">
            <a:extLst>
              <a:ext uri="{FF2B5EF4-FFF2-40B4-BE49-F238E27FC236}">
                <a16:creationId xmlns:a16="http://schemas.microsoft.com/office/drawing/2014/main" id="{57E0A77F-EB25-462E-85EA-FA486FCFB225}"/>
              </a:ext>
            </a:extLst>
          </p:cNvPr>
          <p:cNvSpPr>
            <a:spLocks noGrp="1"/>
          </p:cNvSpPr>
          <p:nvPr>
            <p:ph type="ftr" sz="quarter" idx="11"/>
          </p:nvPr>
        </p:nvSpPr>
        <p:spPr/>
        <p:txBody>
          <a:bodyPr/>
          <a:lstStyle/>
          <a:p>
            <a:r>
              <a:rPr lang="da-DK" dirty="0"/>
              <a:t>/ Miljøstyrelsen </a:t>
            </a:r>
          </a:p>
        </p:txBody>
      </p:sp>
      <p:sp>
        <p:nvSpPr>
          <p:cNvPr id="5" name="Pladsholder til slidenummer 4">
            <a:extLst>
              <a:ext uri="{FF2B5EF4-FFF2-40B4-BE49-F238E27FC236}">
                <a16:creationId xmlns:a16="http://schemas.microsoft.com/office/drawing/2014/main" id="{8A1FCF47-23D1-41B0-AE39-3F9E88547A8F}"/>
              </a:ext>
            </a:extLst>
          </p:cNvPr>
          <p:cNvSpPr>
            <a:spLocks noGrp="1"/>
          </p:cNvSpPr>
          <p:nvPr>
            <p:ph type="sldNum" sz="quarter" idx="12"/>
          </p:nvPr>
        </p:nvSpPr>
        <p:spPr/>
        <p:txBody>
          <a:bodyPr/>
          <a:lstStyle/>
          <a:p>
            <a:fld id="{667EC89C-17A0-4E64-A6D2-B825673CEEDF}" type="slidenum">
              <a:rPr lang="da-DK" smtClean="0"/>
              <a:t>6</a:t>
            </a:fld>
            <a:endParaRPr lang="da-DK" dirty="0"/>
          </a:p>
        </p:txBody>
      </p:sp>
    </p:spTree>
    <p:extLst>
      <p:ext uri="{BB962C8B-B14F-4D97-AF65-F5344CB8AC3E}">
        <p14:creationId xmlns:p14="http://schemas.microsoft.com/office/powerpoint/2010/main" val="375824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A5361-7A8E-44B2-B189-83A456B75D8C}"/>
              </a:ext>
            </a:extLst>
          </p:cNvPr>
          <p:cNvSpPr>
            <a:spLocks noGrp="1"/>
          </p:cNvSpPr>
          <p:nvPr>
            <p:ph type="title"/>
          </p:nvPr>
        </p:nvSpPr>
        <p:spPr/>
        <p:txBody>
          <a:bodyPr/>
          <a:lstStyle/>
          <a:p>
            <a:r>
              <a:rPr lang="da-DK" sz="2400" b="1" kern="1200" dirty="0">
                <a:solidFill>
                  <a:schemeClr val="tx1"/>
                </a:solidFill>
                <a:latin typeface="+mj-lt"/>
                <a:ea typeface="+mj-ea"/>
                <a:cs typeface="+mj-cs"/>
              </a:rPr>
              <a:t>Jord som biprodukt - Affaldsbekendtgørelsens kapitel, § 2 stk. 2</a:t>
            </a:r>
            <a:br>
              <a:rPr lang="da-DK" sz="2000" b="1" kern="1200" dirty="0">
                <a:solidFill>
                  <a:schemeClr val="tx1"/>
                </a:solidFill>
                <a:latin typeface="+mj-lt"/>
                <a:ea typeface="+mj-ea"/>
                <a:cs typeface="+mj-cs"/>
              </a:rPr>
            </a:br>
            <a:endParaRPr lang="da-DK" dirty="0"/>
          </a:p>
        </p:txBody>
      </p:sp>
      <p:sp>
        <p:nvSpPr>
          <p:cNvPr id="3" name="Pladsholder til indhold 2">
            <a:extLst>
              <a:ext uri="{FF2B5EF4-FFF2-40B4-BE49-F238E27FC236}">
                <a16:creationId xmlns:a16="http://schemas.microsoft.com/office/drawing/2014/main" id="{A6ACE903-238D-425E-B7BD-D75715BB1319}"/>
              </a:ext>
            </a:extLst>
          </p:cNvPr>
          <p:cNvSpPr>
            <a:spLocks noGrp="1"/>
          </p:cNvSpPr>
          <p:nvPr>
            <p:ph idx="1"/>
          </p:nvPr>
        </p:nvSpPr>
        <p:spPr>
          <a:xfrm>
            <a:off x="651365" y="986001"/>
            <a:ext cx="10889269" cy="5223879"/>
          </a:xfrm>
        </p:spPr>
        <p:txBody>
          <a:bodyPr/>
          <a:lstStyle/>
          <a:p>
            <a:r>
              <a:rPr lang="da-DK" i="1" dirty="0">
                <a:solidFill>
                  <a:schemeClr val="tx1"/>
                </a:solidFill>
              </a:rPr>
              <a:t>Betingelse 1. Er der sikkerhed for jordens videre anvendelse?</a:t>
            </a:r>
          </a:p>
          <a:p>
            <a:endParaRPr lang="da-DK" i="1" dirty="0">
              <a:solidFill>
                <a:schemeClr val="tx1"/>
              </a:solidFill>
            </a:endParaRPr>
          </a:p>
          <a:p>
            <a:r>
              <a:rPr lang="da-DK" b="0" dirty="0">
                <a:solidFill>
                  <a:schemeClr val="tx1"/>
                </a:solidFill>
              </a:rPr>
              <a:t>EU-domstolen har i forhold til jord udtalt, at der skal være en sikkerhed for, at modtageren </a:t>
            </a:r>
            <a:r>
              <a:rPr lang="da-DK" b="0" u="sng" dirty="0">
                <a:solidFill>
                  <a:schemeClr val="tx1"/>
                </a:solidFill>
              </a:rPr>
              <a:t>eftertrykkeligt har forpligtet sig til at modtage materialet </a:t>
            </a:r>
            <a:r>
              <a:rPr lang="da-DK" b="0" dirty="0">
                <a:solidFill>
                  <a:schemeClr val="tx1"/>
                </a:solidFill>
              </a:rPr>
              <a:t>med henblik på anvendelse, men også at </a:t>
            </a:r>
            <a:r>
              <a:rPr lang="da-DK" b="0" u="sng" dirty="0">
                <a:solidFill>
                  <a:schemeClr val="tx1"/>
                </a:solidFill>
              </a:rPr>
              <a:t>mængden af materialet – og den kvantitet, der leveres – er strengt begrænset til og påtænkt den konkrete planlagte anvendelse. </a:t>
            </a:r>
          </a:p>
          <a:p>
            <a:pPr>
              <a:lnSpc>
                <a:spcPct val="100000"/>
              </a:lnSpc>
            </a:pPr>
            <a:endParaRPr lang="da-DK" b="0" dirty="0">
              <a:solidFill>
                <a:schemeClr val="tx1"/>
              </a:solidFill>
            </a:endParaRPr>
          </a:p>
          <a:p>
            <a:pPr>
              <a:lnSpc>
                <a:spcPct val="100000"/>
              </a:lnSpc>
            </a:pPr>
            <a:r>
              <a:rPr lang="da-DK" b="0" i="1" dirty="0">
                <a:solidFill>
                  <a:schemeClr val="tx1"/>
                </a:solidFill>
              </a:rPr>
              <a:t>Miljøstyrelsen vil se på følgende forhold;</a:t>
            </a:r>
          </a:p>
          <a:p>
            <a:pPr marL="342900" indent="-342900">
              <a:lnSpc>
                <a:spcPct val="100000"/>
              </a:lnSpc>
              <a:buFont typeface="Arial" panose="020B0604020202020204" pitchFamily="34" charset="0"/>
              <a:buChar char="•"/>
            </a:pPr>
            <a:r>
              <a:rPr lang="da-DK" b="0" dirty="0">
                <a:solidFill>
                  <a:schemeClr val="tx1"/>
                </a:solidFill>
              </a:rPr>
              <a:t>Er det veldefineret, hvad jorden skal anvendes til (påtænkt anvendelse)?</a:t>
            </a:r>
          </a:p>
          <a:p>
            <a:pPr marL="342900" indent="-342900">
              <a:lnSpc>
                <a:spcPct val="100000"/>
              </a:lnSpc>
              <a:buFont typeface="Arial" panose="020B0604020202020204" pitchFamily="34" charset="0"/>
              <a:buChar char="•"/>
            </a:pPr>
            <a:r>
              <a:rPr lang="da-DK" b="0" dirty="0">
                <a:solidFill>
                  <a:schemeClr val="tx1"/>
                </a:solidFill>
              </a:rPr>
              <a:t>Foreligger der på opgravningstidspunktet skriftlige aftale om jordens videre anvendelse?</a:t>
            </a:r>
          </a:p>
          <a:p>
            <a:pPr marL="342900" indent="-342900">
              <a:lnSpc>
                <a:spcPct val="100000"/>
              </a:lnSpc>
              <a:buFont typeface="Arial" panose="020B0604020202020204" pitchFamily="34" charset="0"/>
              <a:buChar char="•"/>
            </a:pPr>
            <a:r>
              <a:rPr lang="da-DK" b="0" dirty="0">
                <a:solidFill>
                  <a:schemeClr val="tx1"/>
                </a:solidFill>
              </a:rPr>
              <a:t>Hvornår skal jorden anvendes, er der behov for midlertidig oplagring?</a:t>
            </a:r>
          </a:p>
          <a:p>
            <a:pPr>
              <a:lnSpc>
                <a:spcPct val="100000"/>
              </a:lnSpc>
            </a:pPr>
            <a:endParaRPr lang="da-DK" b="0" dirty="0">
              <a:solidFill>
                <a:schemeClr val="tx1"/>
              </a:solidFill>
            </a:endParaRPr>
          </a:p>
          <a:p>
            <a:pPr marL="342900" lvl="0" indent="-342900">
              <a:lnSpc>
                <a:spcPct val="100000"/>
              </a:lnSpc>
              <a:spcAft>
                <a:spcPts val="0"/>
              </a:spcAft>
              <a:buFont typeface="Arial" panose="020B0604020202020204" pitchFamily="34" charset="0"/>
              <a:buChar char="•"/>
            </a:pPr>
            <a:r>
              <a:rPr lang="da-DK" b="0" dirty="0">
                <a:solidFill>
                  <a:schemeClr val="tx1"/>
                </a:solidFill>
              </a:rPr>
              <a:t>Erstatter jorden brugen af primære råstoffer?</a:t>
            </a:r>
          </a:p>
          <a:p>
            <a:pPr marL="342900" lvl="0" indent="-342900">
              <a:lnSpc>
                <a:spcPct val="100000"/>
              </a:lnSpc>
              <a:spcAft>
                <a:spcPts val="0"/>
              </a:spcAft>
              <a:buFont typeface="Arial" panose="020B0604020202020204" pitchFamily="34" charset="0"/>
              <a:buChar char="•"/>
            </a:pPr>
            <a:r>
              <a:rPr lang="da-DK" b="0" dirty="0">
                <a:solidFill>
                  <a:schemeClr val="tx1"/>
                </a:solidFill>
              </a:rPr>
              <a:t>Er mængden begrænset til behovet i den konkrete planlagte anvendelse?</a:t>
            </a:r>
          </a:p>
          <a:p>
            <a:pPr marL="342900" lvl="0" indent="-342900">
              <a:lnSpc>
                <a:spcPct val="100000"/>
              </a:lnSpc>
              <a:spcAft>
                <a:spcPts val="0"/>
              </a:spcAft>
              <a:buFont typeface="Arial" panose="020B0604020202020204" pitchFamily="34" charset="0"/>
              <a:buChar char="•"/>
            </a:pPr>
            <a:r>
              <a:rPr lang="da-DK" b="0" dirty="0">
                <a:solidFill>
                  <a:schemeClr val="tx1"/>
                </a:solidFill>
              </a:rPr>
              <a:t>Er jorden teknisk egnet til den påtænkte anvendelse (delvist adresseret i betingelse 4)?</a:t>
            </a:r>
          </a:p>
          <a:p>
            <a:pPr marL="342900" lvl="0" indent="-342900">
              <a:lnSpc>
                <a:spcPct val="100000"/>
              </a:lnSpc>
              <a:spcAft>
                <a:spcPts val="0"/>
              </a:spcAft>
              <a:buFont typeface="Arial" panose="020B0604020202020204" pitchFamily="34" charset="0"/>
              <a:buChar char="•"/>
            </a:pPr>
            <a:endParaRPr lang="da-DK" b="0" dirty="0">
              <a:solidFill>
                <a:schemeClr val="tx1"/>
              </a:solidFill>
            </a:endParaRPr>
          </a:p>
          <a:p>
            <a:pPr marL="342900" lvl="0" indent="-342900">
              <a:lnSpc>
                <a:spcPct val="100000"/>
              </a:lnSpc>
              <a:spcAft>
                <a:spcPts val="0"/>
              </a:spcAft>
              <a:buFont typeface="Arial" panose="020B0604020202020204" pitchFamily="34" charset="0"/>
              <a:buChar char="•"/>
            </a:pPr>
            <a:r>
              <a:rPr lang="da-DK" b="0" dirty="0">
                <a:solidFill>
                  <a:schemeClr val="tx1"/>
                </a:solidFill>
              </a:rPr>
              <a:t>Er der økonomisk gevinst for ”materialeproducenten” og modtageren?</a:t>
            </a:r>
          </a:p>
          <a:p>
            <a:pPr marL="342900" lvl="0" indent="-342900">
              <a:lnSpc>
                <a:spcPct val="100000"/>
              </a:lnSpc>
              <a:spcAft>
                <a:spcPts val="0"/>
              </a:spcAft>
              <a:buFont typeface="Arial" panose="020B0604020202020204" pitchFamily="34" charset="0"/>
              <a:buChar char="•"/>
            </a:pPr>
            <a:r>
              <a:rPr lang="da-DK" b="0" dirty="0">
                <a:solidFill>
                  <a:schemeClr val="tx1"/>
                </a:solidFill>
              </a:rPr>
              <a:t>Er der en generel efterspørgsel på materialet?</a:t>
            </a:r>
          </a:p>
          <a:p>
            <a:endParaRPr lang="da-DK" dirty="0"/>
          </a:p>
        </p:txBody>
      </p:sp>
      <p:sp>
        <p:nvSpPr>
          <p:cNvPr id="4" name="Pladsholder til sidefod 3">
            <a:extLst>
              <a:ext uri="{FF2B5EF4-FFF2-40B4-BE49-F238E27FC236}">
                <a16:creationId xmlns:a16="http://schemas.microsoft.com/office/drawing/2014/main" id="{7834DA6A-87D5-4C6C-B81F-4B816BE49013}"/>
              </a:ext>
            </a:extLst>
          </p:cNvPr>
          <p:cNvSpPr>
            <a:spLocks noGrp="1"/>
          </p:cNvSpPr>
          <p:nvPr>
            <p:ph type="ftr" sz="quarter" idx="11"/>
          </p:nvPr>
        </p:nvSpPr>
        <p:spPr/>
        <p:txBody>
          <a:bodyPr/>
          <a:lstStyle/>
          <a:p>
            <a:r>
              <a:rPr lang="da-DK" dirty="0"/>
              <a:t>/ Miljøstyrelsen </a:t>
            </a:r>
          </a:p>
        </p:txBody>
      </p:sp>
      <p:sp>
        <p:nvSpPr>
          <p:cNvPr id="5" name="Pladsholder til slidenummer 4">
            <a:extLst>
              <a:ext uri="{FF2B5EF4-FFF2-40B4-BE49-F238E27FC236}">
                <a16:creationId xmlns:a16="http://schemas.microsoft.com/office/drawing/2014/main" id="{C13753F4-22DB-4F57-981D-C6F2B21A68A4}"/>
              </a:ext>
            </a:extLst>
          </p:cNvPr>
          <p:cNvSpPr>
            <a:spLocks noGrp="1"/>
          </p:cNvSpPr>
          <p:nvPr>
            <p:ph type="sldNum" sz="quarter" idx="12"/>
          </p:nvPr>
        </p:nvSpPr>
        <p:spPr/>
        <p:txBody>
          <a:bodyPr/>
          <a:lstStyle/>
          <a:p>
            <a:fld id="{667EC89C-17A0-4E64-A6D2-B825673CEEDF}" type="slidenum">
              <a:rPr lang="da-DK" smtClean="0"/>
              <a:t>7</a:t>
            </a:fld>
            <a:endParaRPr lang="da-DK" dirty="0"/>
          </a:p>
        </p:txBody>
      </p:sp>
    </p:spTree>
    <p:extLst>
      <p:ext uri="{BB962C8B-B14F-4D97-AF65-F5344CB8AC3E}">
        <p14:creationId xmlns:p14="http://schemas.microsoft.com/office/powerpoint/2010/main" val="291984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A5361-7A8E-44B2-B189-83A456B75D8C}"/>
              </a:ext>
            </a:extLst>
          </p:cNvPr>
          <p:cNvSpPr>
            <a:spLocks noGrp="1"/>
          </p:cNvSpPr>
          <p:nvPr>
            <p:ph type="title"/>
          </p:nvPr>
        </p:nvSpPr>
        <p:spPr/>
        <p:txBody>
          <a:bodyPr/>
          <a:lstStyle/>
          <a:p>
            <a:r>
              <a:rPr lang="da-DK" sz="2400" b="1" kern="1200" dirty="0">
                <a:solidFill>
                  <a:schemeClr val="tx1"/>
                </a:solidFill>
                <a:latin typeface="+mj-lt"/>
                <a:ea typeface="+mj-ea"/>
                <a:cs typeface="+mj-cs"/>
              </a:rPr>
              <a:t>Jord som biprodukt - Affaldsbekendtgørelsens kapitel, § 2 stk. 2</a:t>
            </a:r>
            <a:br>
              <a:rPr lang="da-DK" sz="2000" b="1" kern="1200" dirty="0">
                <a:solidFill>
                  <a:schemeClr val="tx1"/>
                </a:solidFill>
                <a:latin typeface="+mj-lt"/>
                <a:ea typeface="+mj-ea"/>
                <a:cs typeface="+mj-cs"/>
              </a:rPr>
            </a:br>
            <a:endParaRPr lang="da-DK" dirty="0"/>
          </a:p>
        </p:txBody>
      </p:sp>
      <p:sp>
        <p:nvSpPr>
          <p:cNvPr id="3" name="Pladsholder til indhold 2">
            <a:extLst>
              <a:ext uri="{FF2B5EF4-FFF2-40B4-BE49-F238E27FC236}">
                <a16:creationId xmlns:a16="http://schemas.microsoft.com/office/drawing/2014/main" id="{A6ACE903-238D-425E-B7BD-D75715BB1319}"/>
              </a:ext>
            </a:extLst>
          </p:cNvPr>
          <p:cNvSpPr>
            <a:spLocks noGrp="1"/>
          </p:cNvSpPr>
          <p:nvPr>
            <p:ph idx="1"/>
          </p:nvPr>
        </p:nvSpPr>
        <p:spPr>
          <a:xfrm>
            <a:off x="651687" y="895567"/>
            <a:ext cx="10889269" cy="4885996"/>
          </a:xfrm>
        </p:spPr>
        <p:txBody>
          <a:bodyPr/>
          <a:lstStyle/>
          <a:p>
            <a:pPr>
              <a:lnSpc>
                <a:spcPct val="100000"/>
              </a:lnSpc>
            </a:pPr>
            <a:r>
              <a:rPr lang="da-DK" dirty="0">
                <a:solidFill>
                  <a:schemeClr val="tx1"/>
                </a:solidFill>
              </a:rPr>
              <a:t>Betingelse 2. Sker anvendelse af jorden uden yderligere forarbejdning end hvad der er normal industriel praksis?</a:t>
            </a:r>
          </a:p>
          <a:p>
            <a:pPr>
              <a:lnSpc>
                <a:spcPct val="100000"/>
              </a:lnSpc>
            </a:pPr>
            <a:endParaRPr lang="da-DK" dirty="0">
              <a:solidFill>
                <a:schemeClr val="tx1"/>
              </a:solidFill>
            </a:endParaRPr>
          </a:p>
          <a:p>
            <a:pPr>
              <a:lnSpc>
                <a:spcPct val="100000"/>
              </a:lnSpc>
            </a:pPr>
            <a:endParaRPr lang="da-DK" sz="1000" b="0" dirty="0">
              <a:solidFill>
                <a:schemeClr val="tx1"/>
              </a:solidFill>
            </a:endParaRPr>
          </a:p>
          <a:p>
            <a:pPr>
              <a:lnSpc>
                <a:spcPct val="100000"/>
              </a:lnSpc>
              <a:buNone/>
            </a:pPr>
            <a:r>
              <a:rPr lang="da-DK" sz="1900" b="0" dirty="0">
                <a:solidFill>
                  <a:schemeClr val="tx1"/>
                </a:solidFill>
              </a:rPr>
              <a:t>MEN hvad er normal industriel praksis?</a:t>
            </a:r>
          </a:p>
          <a:p>
            <a:pPr marL="342900" indent="-342900">
              <a:lnSpc>
                <a:spcPct val="100000"/>
              </a:lnSpc>
              <a:buFont typeface="Arial" panose="020B0604020202020204" pitchFamily="34" charset="0"/>
              <a:buChar char="•"/>
            </a:pPr>
            <a:r>
              <a:rPr lang="da-DK" sz="1900" b="0" dirty="0">
                <a:solidFill>
                  <a:schemeClr val="tx1"/>
                </a:solidFill>
              </a:rPr>
              <a:t>EU</a:t>
            </a:r>
            <a:r>
              <a:rPr lang="da-DK" sz="1900" b="0" baseline="30000" dirty="0">
                <a:solidFill>
                  <a:schemeClr val="tx1"/>
                </a:solidFill>
              </a:rPr>
              <a:t>1</a:t>
            </a:r>
            <a:r>
              <a:rPr lang="da-DK" sz="1900" b="0" dirty="0">
                <a:solidFill>
                  <a:schemeClr val="tx1"/>
                </a:solidFill>
              </a:rPr>
              <a:t> har udtalt, at dette kan inkludere processer, som en producent </a:t>
            </a:r>
            <a:r>
              <a:rPr lang="da-DK" sz="1900" b="0" u="sng" dirty="0">
                <a:solidFill>
                  <a:schemeClr val="tx1"/>
                </a:solidFill>
              </a:rPr>
              <a:t>normalt</a:t>
            </a:r>
            <a:r>
              <a:rPr lang="da-DK" sz="1900" b="0" dirty="0">
                <a:solidFill>
                  <a:schemeClr val="tx1"/>
                </a:solidFill>
              </a:rPr>
              <a:t> vil anvende for tilsvarende naturlige råstoffer. </a:t>
            </a:r>
          </a:p>
          <a:p>
            <a:pPr marL="342900" indent="-342900">
              <a:lnSpc>
                <a:spcPct val="100000"/>
              </a:lnSpc>
              <a:buFont typeface="Arial" panose="020B0604020202020204" pitchFamily="34" charset="0"/>
              <a:buChar char="•"/>
            </a:pPr>
            <a:endParaRPr lang="da-DK" sz="1000" b="0" dirty="0">
              <a:solidFill>
                <a:schemeClr val="tx1"/>
              </a:solidFill>
            </a:endParaRPr>
          </a:p>
          <a:p>
            <a:pPr marL="342900" indent="-342900">
              <a:lnSpc>
                <a:spcPct val="100000"/>
              </a:lnSpc>
              <a:buFont typeface="Arial" panose="020B0604020202020204" pitchFamily="34" charset="0"/>
              <a:buChar char="•"/>
            </a:pPr>
            <a:r>
              <a:rPr lang="da-DK" sz="1900" b="0" dirty="0">
                <a:solidFill>
                  <a:schemeClr val="tx1"/>
                </a:solidFill>
              </a:rPr>
              <a:t>Forarbejdningen kan foregå på produktionsstedet, ved anvendelsesstedet eller i nogle tilfælde  også på en ”mellemstation”, så længe det kan betragtes som en integreret del af produktionsprocessen (betingelse 3). </a:t>
            </a:r>
          </a:p>
          <a:p>
            <a:pPr>
              <a:lnSpc>
                <a:spcPct val="100000"/>
              </a:lnSpc>
              <a:buNone/>
            </a:pPr>
            <a:endParaRPr lang="da-DK" sz="1900" b="0" dirty="0">
              <a:solidFill>
                <a:schemeClr val="tx1"/>
              </a:solidFill>
            </a:endParaRPr>
          </a:p>
          <a:p>
            <a:pPr>
              <a:lnSpc>
                <a:spcPct val="100000"/>
              </a:lnSpc>
              <a:buNone/>
            </a:pPr>
            <a:endParaRPr lang="da-DK" sz="1900" b="0" dirty="0">
              <a:solidFill>
                <a:schemeClr val="tx1"/>
              </a:solidFill>
            </a:endParaRPr>
          </a:p>
          <a:p>
            <a:pPr>
              <a:lnSpc>
                <a:spcPct val="100000"/>
              </a:lnSpc>
              <a:buNone/>
            </a:pPr>
            <a:r>
              <a:rPr lang="da-DK" sz="1900" b="0" dirty="0">
                <a:solidFill>
                  <a:schemeClr val="tx1"/>
                </a:solidFill>
              </a:rPr>
              <a:t>Til vurdering af dette punkt ønsker Miljøstyrelsen oplyst, </a:t>
            </a:r>
          </a:p>
          <a:p>
            <a:pPr marL="342900" indent="-342900">
              <a:lnSpc>
                <a:spcPct val="100000"/>
              </a:lnSpc>
              <a:buFont typeface="Arial" panose="020B0604020202020204" pitchFamily="34" charset="0"/>
              <a:buChar char="•"/>
            </a:pPr>
            <a:r>
              <a:rPr lang="da-DK" sz="1900" b="0" dirty="0">
                <a:solidFill>
                  <a:schemeClr val="tx1"/>
                </a:solidFill>
              </a:rPr>
              <a:t>Hvordan jorden håndteres og evt. processeres efter opgravning og frem til anvendelse</a:t>
            </a:r>
          </a:p>
          <a:p>
            <a:pPr marL="342900" indent="-342900">
              <a:lnSpc>
                <a:spcPct val="100000"/>
              </a:lnSpc>
              <a:buFont typeface="Arial" panose="020B0604020202020204" pitchFamily="34" charset="0"/>
              <a:buChar char="•"/>
            </a:pPr>
            <a:r>
              <a:rPr lang="da-DK" sz="1900" b="0" dirty="0">
                <a:solidFill>
                  <a:schemeClr val="tx1"/>
                </a:solidFill>
              </a:rPr>
              <a:t>Forhold omkring ejerskab og ansvar for jorden </a:t>
            </a:r>
          </a:p>
          <a:p>
            <a:pPr>
              <a:lnSpc>
                <a:spcPct val="100000"/>
              </a:lnSpc>
              <a:spcAft>
                <a:spcPts val="0"/>
              </a:spcAft>
              <a:buNone/>
            </a:pPr>
            <a:endParaRPr lang="da-DK" b="0" dirty="0">
              <a:solidFill>
                <a:schemeClr val="tx1"/>
              </a:solidFill>
            </a:endParaRPr>
          </a:p>
        </p:txBody>
      </p:sp>
      <p:sp>
        <p:nvSpPr>
          <p:cNvPr id="4" name="Pladsholder til sidefod 3">
            <a:extLst>
              <a:ext uri="{FF2B5EF4-FFF2-40B4-BE49-F238E27FC236}">
                <a16:creationId xmlns:a16="http://schemas.microsoft.com/office/drawing/2014/main" id="{7834DA6A-87D5-4C6C-B81F-4B816BE49013}"/>
              </a:ext>
            </a:extLst>
          </p:cNvPr>
          <p:cNvSpPr>
            <a:spLocks noGrp="1"/>
          </p:cNvSpPr>
          <p:nvPr>
            <p:ph type="ftr" sz="quarter" idx="11"/>
          </p:nvPr>
        </p:nvSpPr>
        <p:spPr/>
        <p:txBody>
          <a:bodyPr/>
          <a:lstStyle/>
          <a:p>
            <a:r>
              <a:rPr lang="da-DK" dirty="0"/>
              <a:t>/ Miljøstyrelsen</a:t>
            </a:r>
          </a:p>
        </p:txBody>
      </p:sp>
      <p:sp>
        <p:nvSpPr>
          <p:cNvPr id="5" name="Pladsholder til slidenummer 4">
            <a:extLst>
              <a:ext uri="{FF2B5EF4-FFF2-40B4-BE49-F238E27FC236}">
                <a16:creationId xmlns:a16="http://schemas.microsoft.com/office/drawing/2014/main" id="{C13753F4-22DB-4F57-981D-C6F2B21A68A4}"/>
              </a:ext>
            </a:extLst>
          </p:cNvPr>
          <p:cNvSpPr>
            <a:spLocks noGrp="1"/>
          </p:cNvSpPr>
          <p:nvPr>
            <p:ph type="sldNum" sz="quarter" idx="12"/>
          </p:nvPr>
        </p:nvSpPr>
        <p:spPr/>
        <p:txBody>
          <a:bodyPr/>
          <a:lstStyle/>
          <a:p>
            <a:fld id="{667EC89C-17A0-4E64-A6D2-B825673CEEDF}" type="slidenum">
              <a:rPr lang="da-DK" smtClean="0"/>
              <a:t>8</a:t>
            </a:fld>
            <a:endParaRPr lang="da-DK" dirty="0"/>
          </a:p>
        </p:txBody>
      </p:sp>
      <p:sp>
        <p:nvSpPr>
          <p:cNvPr id="6" name="Tekstfelt 5">
            <a:extLst>
              <a:ext uri="{FF2B5EF4-FFF2-40B4-BE49-F238E27FC236}">
                <a16:creationId xmlns:a16="http://schemas.microsoft.com/office/drawing/2014/main" id="{FBEBD41B-5099-46BE-B023-2697758566F1}"/>
              </a:ext>
            </a:extLst>
          </p:cNvPr>
          <p:cNvSpPr txBox="1"/>
          <p:nvPr/>
        </p:nvSpPr>
        <p:spPr>
          <a:xfrm>
            <a:off x="980627" y="6430532"/>
            <a:ext cx="7378623" cy="184666"/>
          </a:xfrm>
          <a:prstGeom prst="rect">
            <a:avLst/>
          </a:prstGeom>
          <a:solidFill>
            <a:schemeClr val="bg1"/>
          </a:solidFill>
        </p:spPr>
        <p:txBody>
          <a:bodyPr wrap="none" lIns="0" tIns="0" rIns="0" bIns="0" rtlCol="0">
            <a:spAutoFit/>
          </a:bodyPr>
          <a:lstStyle/>
          <a:p>
            <a:r>
              <a:rPr lang="da-DK" sz="1200" dirty="0"/>
              <a:t>1: European </a:t>
            </a:r>
            <a:r>
              <a:rPr lang="da-DK" sz="1200" dirty="0" err="1"/>
              <a:t>Commission</a:t>
            </a:r>
            <a:r>
              <a:rPr lang="da-DK" sz="1200" dirty="0"/>
              <a:t>; Guidance on the interpretation of </a:t>
            </a:r>
            <a:r>
              <a:rPr lang="da-DK" sz="1200" dirty="0" err="1"/>
              <a:t>key</a:t>
            </a:r>
            <a:r>
              <a:rPr lang="da-DK" sz="1200" dirty="0"/>
              <a:t> provisions of Directive 2008/98/EC on </a:t>
            </a:r>
            <a:r>
              <a:rPr lang="da-DK" sz="1200" dirty="0" err="1"/>
              <a:t>waste</a:t>
            </a:r>
            <a:endParaRPr lang="da-DK" sz="1200" dirty="0"/>
          </a:p>
        </p:txBody>
      </p:sp>
    </p:spTree>
    <p:extLst>
      <p:ext uri="{BB962C8B-B14F-4D97-AF65-F5344CB8AC3E}">
        <p14:creationId xmlns:p14="http://schemas.microsoft.com/office/powerpoint/2010/main" val="10996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A5361-7A8E-44B2-B189-83A456B75D8C}"/>
              </a:ext>
            </a:extLst>
          </p:cNvPr>
          <p:cNvSpPr>
            <a:spLocks noGrp="1"/>
          </p:cNvSpPr>
          <p:nvPr>
            <p:ph type="title"/>
          </p:nvPr>
        </p:nvSpPr>
        <p:spPr/>
        <p:txBody>
          <a:bodyPr/>
          <a:lstStyle/>
          <a:p>
            <a:r>
              <a:rPr lang="da-DK" sz="2400" b="1" kern="1200" dirty="0">
                <a:solidFill>
                  <a:schemeClr val="tx1"/>
                </a:solidFill>
                <a:latin typeface="+mj-lt"/>
                <a:ea typeface="+mj-ea"/>
                <a:cs typeface="+mj-cs"/>
              </a:rPr>
              <a:t>Jord som biprodukt - Affaldsbekendtgørelsens kapitel, § 2 stk. 2</a:t>
            </a:r>
            <a:br>
              <a:rPr lang="da-DK" sz="2000" b="1" kern="1200" dirty="0">
                <a:solidFill>
                  <a:schemeClr val="tx1"/>
                </a:solidFill>
                <a:latin typeface="+mj-lt"/>
                <a:ea typeface="+mj-ea"/>
                <a:cs typeface="+mj-cs"/>
              </a:rPr>
            </a:br>
            <a:endParaRPr lang="da-DK" dirty="0"/>
          </a:p>
        </p:txBody>
      </p:sp>
      <p:sp>
        <p:nvSpPr>
          <p:cNvPr id="3" name="Pladsholder til indhold 2">
            <a:extLst>
              <a:ext uri="{FF2B5EF4-FFF2-40B4-BE49-F238E27FC236}">
                <a16:creationId xmlns:a16="http://schemas.microsoft.com/office/drawing/2014/main" id="{A6ACE903-238D-425E-B7BD-D75715BB1319}"/>
              </a:ext>
            </a:extLst>
          </p:cNvPr>
          <p:cNvSpPr>
            <a:spLocks noGrp="1"/>
          </p:cNvSpPr>
          <p:nvPr>
            <p:ph idx="1"/>
          </p:nvPr>
        </p:nvSpPr>
        <p:spPr>
          <a:xfrm>
            <a:off x="651365" y="986002"/>
            <a:ext cx="10889269" cy="4885996"/>
          </a:xfrm>
        </p:spPr>
        <p:txBody>
          <a:bodyPr/>
          <a:lstStyle/>
          <a:p>
            <a:pPr>
              <a:lnSpc>
                <a:spcPct val="100000"/>
              </a:lnSpc>
            </a:pPr>
            <a:r>
              <a:rPr lang="da-DK" dirty="0">
                <a:solidFill>
                  <a:schemeClr val="tx1"/>
                </a:solidFill>
              </a:rPr>
              <a:t>Betingelse 3. Er jorden fremkommet som en integreret del af en produktionsproces?</a:t>
            </a:r>
          </a:p>
          <a:p>
            <a:pPr>
              <a:lnSpc>
                <a:spcPct val="100000"/>
              </a:lnSpc>
            </a:pPr>
            <a:endParaRPr lang="da-DK" dirty="0">
              <a:solidFill>
                <a:schemeClr val="tx1"/>
              </a:solidFill>
            </a:endParaRPr>
          </a:p>
          <a:p>
            <a:pPr>
              <a:lnSpc>
                <a:spcPct val="100000"/>
              </a:lnSpc>
              <a:buNone/>
            </a:pPr>
            <a:r>
              <a:rPr lang="da-DK" b="0" dirty="0">
                <a:solidFill>
                  <a:schemeClr val="tx1"/>
                </a:solidFill>
              </a:rPr>
              <a:t>Formålet med betingelsen er at sikre, at materialet genereres som en integreret del af produktionsprocessen. </a:t>
            </a:r>
          </a:p>
          <a:p>
            <a:pPr>
              <a:lnSpc>
                <a:spcPct val="100000"/>
              </a:lnSpc>
              <a:buNone/>
            </a:pPr>
            <a:endParaRPr lang="da-DK" b="0" dirty="0">
              <a:solidFill>
                <a:schemeClr val="tx1"/>
              </a:solidFill>
            </a:endParaRPr>
          </a:p>
          <a:p>
            <a:pPr>
              <a:lnSpc>
                <a:spcPct val="100000"/>
              </a:lnSpc>
              <a:buNone/>
            </a:pPr>
            <a:r>
              <a:rPr lang="da-DK" b="0" dirty="0">
                <a:solidFill>
                  <a:schemeClr val="tx1"/>
                </a:solidFill>
              </a:rPr>
              <a:t>Domsafgørelse</a:t>
            </a:r>
            <a:r>
              <a:rPr lang="da-DK" b="0" baseline="30000" dirty="0">
                <a:solidFill>
                  <a:schemeClr val="tx1"/>
                </a:solidFill>
              </a:rPr>
              <a:t>2</a:t>
            </a:r>
            <a:r>
              <a:rPr lang="da-DK" b="0" dirty="0">
                <a:solidFill>
                  <a:schemeClr val="tx1"/>
                </a:solidFill>
              </a:rPr>
              <a:t> fastslår, at jord, der opstår som en naturlig følge af anlægsaktiviteter, kan anses for at være en integreret del af en produktionsproces.</a:t>
            </a:r>
          </a:p>
          <a:p>
            <a:pPr>
              <a:lnSpc>
                <a:spcPct val="100000"/>
              </a:lnSpc>
              <a:buNone/>
            </a:pPr>
            <a:endParaRPr lang="da-DK" b="0" dirty="0">
              <a:solidFill>
                <a:schemeClr val="tx1"/>
              </a:solidFill>
            </a:endParaRPr>
          </a:p>
          <a:p>
            <a:pPr>
              <a:lnSpc>
                <a:spcPct val="100000"/>
              </a:lnSpc>
              <a:buNone/>
            </a:pPr>
            <a:r>
              <a:rPr lang="da-DK" b="0" dirty="0">
                <a:solidFill>
                  <a:schemeClr val="tx1"/>
                </a:solidFill>
              </a:rPr>
              <a:t>EU</a:t>
            </a:r>
            <a:r>
              <a:rPr lang="da-DK" b="0" baseline="30000" dirty="0">
                <a:solidFill>
                  <a:schemeClr val="tx1"/>
                </a:solidFill>
              </a:rPr>
              <a:t>3</a:t>
            </a:r>
            <a:r>
              <a:rPr lang="da-DK" b="0" dirty="0">
                <a:solidFill>
                  <a:schemeClr val="tx1"/>
                </a:solidFill>
              </a:rPr>
              <a:t> peger på at følgende forhold kan anvendes i vurderingen;</a:t>
            </a:r>
          </a:p>
          <a:p>
            <a:pPr>
              <a:lnSpc>
                <a:spcPct val="100000"/>
              </a:lnSpc>
              <a:buNone/>
            </a:pPr>
            <a:r>
              <a:rPr lang="da-DK" b="0" dirty="0">
                <a:solidFill>
                  <a:schemeClr val="tx1"/>
                </a:solidFill>
              </a:rPr>
              <a:t>- Karakter og omfang behandling for at klargøre materialet til anvendelsen </a:t>
            </a:r>
          </a:p>
          <a:p>
            <a:pPr>
              <a:lnSpc>
                <a:spcPct val="100000"/>
              </a:lnSpc>
              <a:buNone/>
            </a:pPr>
            <a:r>
              <a:rPr lang="da-DK" b="0" dirty="0">
                <a:solidFill>
                  <a:schemeClr val="tx1"/>
                </a:solidFill>
              </a:rPr>
              <a:t>- Hvor integreret er behandlingen i ”hovedproduktionen”</a:t>
            </a:r>
          </a:p>
          <a:p>
            <a:pPr>
              <a:lnSpc>
                <a:spcPct val="100000"/>
              </a:lnSpc>
              <a:buNone/>
            </a:pPr>
            <a:endParaRPr lang="da-DK" b="0" dirty="0">
              <a:solidFill>
                <a:schemeClr val="tx1"/>
              </a:solidFill>
            </a:endParaRPr>
          </a:p>
          <a:p>
            <a:pPr>
              <a:lnSpc>
                <a:spcPct val="100000"/>
              </a:lnSpc>
              <a:buNone/>
            </a:pPr>
            <a:r>
              <a:rPr lang="da-DK" b="0" dirty="0">
                <a:solidFill>
                  <a:schemeClr val="tx1"/>
                </a:solidFill>
              </a:rPr>
              <a:t>Hvis materialet forlader produktionsstedet for at blive udsat for behandlinger andet steds,</a:t>
            </a:r>
            <a:r>
              <a:rPr lang="da-DK" b="0" u="sng" dirty="0">
                <a:solidFill>
                  <a:schemeClr val="tx1"/>
                </a:solidFill>
              </a:rPr>
              <a:t> så kan </a:t>
            </a:r>
            <a:r>
              <a:rPr lang="da-DK" b="0" dirty="0">
                <a:solidFill>
                  <a:schemeClr val="tx1"/>
                </a:solidFill>
              </a:rPr>
              <a:t>det en indikation på, at der er tale om affald. </a:t>
            </a:r>
          </a:p>
        </p:txBody>
      </p:sp>
      <p:sp>
        <p:nvSpPr>
          <p:cNvPr id="5" name="Pladsholder til slidenummer 4">
            <a:extLst>
              <a:ext uri="{FF2B5EF4-FFF2-40B4-BE49-F238E27FC236}">
                <a16:creationId xmlns:a16="http://schemas.microsoft.com/office/drawing/2014/main" id="{C13753F4-22DB-4F57-981D-C6F2B21A68A4}"/>
              </a:ext>
            </a:extLst>
          </p:cNvPr>
          <p:cNvSpPr>
            <a:spLocks noGrp="1"/>
          </p:cNvSpPr>
          <p:nvPr>
            <p:ph type="sldNum" sz="quarter" idx="12"/>
          </p:nvPr>
        </p:nvSpPr>
        <p:spPr/>
        <p:txBody>
          <a:bodyPr/>
          <a:lstStyle/>
          <a:p>
            <a:fld id="{667EC89C-17A0-4E64-A6D2-B825673CEEDF}" type="slidenum">
              <a:rPr lang="da-DK" smtClean="0"/>
              <a:t>9</a:t>
            </a:fld>
            <a:endParaRPr lang="da-DK" dirty="0"/>
          </a:p>
        </p:txBody>
      </p:sp>
      <p:sp>
        <p:nvSpPr>
          <p:cNvPr id="7" name="Tekstfelt 6">
            <a:extLst>
              <a:ext uri="{FF2B5EF4-FFF2-40B4-BE49-F238E27FC236}">
                <a16:creationId xmlns:a16="http://schemas.microsoft.com/office/drawing/2014/main" id="{E4FE510F-1CB3-4780-AFA5-A1B4DF2EB40D}"/>
              </a:ext>
            </a:extLst>
          </p:cNvPr>
          <p:cNvSpPr txBox="1"/>
          <p:nvPr/>
        </p:nvSpPr>
        <p:spPr>
          <a:xfrm>
            <a:off x="876420" y="6078028"/>
            <a:ext cx="7335296" cy="276999"/>
          </a:xfrm>
          <a:prstGeom prst="rect">
            <a:avLst/>
          </a:prstGeom>
          <a:solidFill>
            <a:schemeClr val="bg1"/>
          </a:solidFill>
        </p:spPr>
        <p:txBody>
          <a:bodyPr wrap="square">
            <a:spAutoFit/>
          </a:bodyPr>
          <a:lstStyle/>
          <a:p>
            <a:r>
              <a:rPr lang="da-DK" sz="1200" dirty="0"/>
              <a:t>2: C-238/21, </a:t>
            </a:r>
            <a:r>
              <a:rPr lang="da-DK" sz="1200" dirty="0" err="1"/>
              <a:t>Porr</a:t>
            </a:r>
            <a:r>
              <a:rPr lang="da-DK" sz="1200" dirty="0"/>
              <a:t> Bau, præmis 51</a:t>
            </a:r>
          </a:p>
        </p:txBody>
      </p:sp>
      <p:sp>
        <p:nvSpPr>
          <p:cNvPr id="8" name="Tekstfelt 7">
            <a:extLst>
              <a:ext uri="{FF2B5EF4-FFF2-40B4-BE49-F238E27FC236}">
                <a16:creationId xmlns:a16="http://schemas.microsoft.com/office/drawing/2014/main" id="{2901E2F0-5662-4C5F-8E0F-A7F691152249}"/>
              </a:ext>
            </a:extLst>
          </p:cNvPr>
          <p:cNvSpPr txBox="1"/>
          <p:nvPr/>
        </p:nvSpPr>
        <p:spPr>
          <a:xfrm>
            <a:off x="966852" y="6398801"/>
            <a:ext cx="7378623" cy="184666"/>
          </a:xfrm>
          <a:prstGeom prst="rect">
            <a:avLst/>
          </a:prstGeom>
          <a:solidFill>
            <a:schemeClr val="bg1"/>
          </a:solidFill>
        </p:spPr>
        <p:txBody>
          <a:bodyPr wrap="none" lIns="0" tIns="0" rIns="0" bIns="0" rtlCol="0">
            <a:spAutoFit/>
          </a:bodyPr>
          <a:lstStyle/>
          <a:p>
            <a:r>
              <a:rPr lang="da-DK" sz="1200" dirty="0"/>
              <a:t>3: European </a:t>
            </a:r>
            <a:r>
              <a:rPr lang="da-DK" sz="1200" dirty="0" err="1"/>
              <a:t>Commission</a:t>
            </a:r>
            <a:r>
              <a:rPr lang="da-DK" sz="1200" dirty="0"/>
              <a:t>; Guidance on the interpretation of </a:t>
            </a:r>
            <a:r>
              <a:rPr lang="da-DK" sz="1200" dirty="0" err="1"/>
              <a:t>key</a:t>
            </a:r>
            <a:r>
              <a:rPr lang="da-DK" sz="1200" dirty="0"/>
              <a:t> provisions of Directive 2008/98/EC on </a:t>
            </a:r>
            <a:r>
              <a:rPr lang="da-DK" sz="1200" dirty="0" err="1"/>
              <a:t>waste</a:t>
            </a:r>
            <a:endParaRPr lang="da-DK" sz="1200" dirty="0"/>
          </a:p>
        </p:txBody>
      </p:sp>
    </p:spTree>
    <p:extLst>
      <p:ext uri="{BB962C8B-B14F-4D97-AF65-F5344CB8AC3E}">
        <p14:creationId xmlns:p14="http://schemas.microsoft.com/office/powerpoint/2010/main" val="1747875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24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iljøstyrelsen PowerPoint Skabelon 16:9">
  <a:themeElements>
    <a:clrScheme name="MFVM - Miljøstyrelsen">
      <a:dk1>
        <a:srgbClr val="000000"/>
      </a:dk1>
      <a:lt1>
        <a:sysClr val="window" lastClr="FFFFFF"/>
      </a:lt1>
      <a:dk2>
        <a:srgbClr val="BFE1D2"/>
      </a:dk2>
      <a:lt2>
        <a:srgbClr val="E5F3ED"/>
      </a:lt2>
      <a:accent1>
        <a:srgbClr val="00874B"/>
      </a:accent1>
      <a:accent2>
        <a:srgbClr val="003127"/>
      </a:accent2>
      <a:accent3>
        <a:srgbClr val="0085AD"/>
      </a:accent3>
      <a:accent4>
        <a:srgbClr val="33B9C4"/>
      </a:accent4>
      <a:accent5>
        <a:srgbClr val="ABBC38"/>
      </a:accent5>
      <a:accent6>
        <a:srgbClr val="EFDB6C"/>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Miljøstyrelsen PowerPoint Skabelon 16_9_NY.potx" id="{913933E3-19B0-4D0E-9A1F-8820FEEBB306}" vid="{6833FB6F-A52B-4E29-9441-AD58709840AD}"/>
    </a:ext>
  </a:extLst>
</a:theme>
</file>

<file path=ppt/theme/theme2.xml><?xml version="1.0" encoding="utf-8"?>
<a:theme xmlns:a="http://schemas.openxmlformats.org/drawingml/2006/main" name="1_Miljøstyrelsen PowerPoint Skabelon 16:9">
  <a:themeElements>
    <a:clrScheme name="MFVM - Miljøstyrelsen">
      <a:dk1>
        <a:srgbClr val="000000"/>
      </a:dk1>
      <a:lt1>
        <a:sysClr val="window" lastClr="FFFFFF"/>
      </a:lt1>
      <a:dk2>
        <a:srgbClr val="BFE1D2"/>
      </a:dk2>
      <a:lt2>
        <a:srgbClr val="E5F3ED"/>
      </a:lt2>
      <a:accent1>
        <a:srgbClr val="00874B"/>
      </a:accent1>
      <a:accent2>
        <a:srgbClr val="003127"/>
      </a:accent2>
      <a:accent3>
        <a:srgbClr val="0085AD"/>
      </a:accent3>
      <a:accent4>
        <a:srgbClr val="33B9C4"/>
      </a:accent4>
      <a:accent5>
        <a:srgbClr val="ABBC38"/>
      </a:accent5>
      <a:accent6>
        <a:srgbClr val="EFDB6C"/>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Miljøstyrelsen PowerPoint Skabelon 16_9_NY.potx" id="{913933E3-19B0-4D0E-9A1F-8820FEEBB306}" vid="{6833FB6F-A52B-4E29-9441-AD58709840AD}"/>
    </a:ext>
  </a:extLst>
</a:theme>
</file>

<file path=ppt/theme/theme3.xml><?xml version="1.0" encoding="utf-8"?>
<a:theme xmlns:a="http://schemas.openxmlformats.org/drawingml/2006/main" name="LTHB_MST_PowerPoint_Skabelon_4_3">
  <a:themeElements>
    <a:clrScheme name="MFVM - Miljøstyrelsen">
      <a:dk1>
        <a:srgbClr val="000000"/>
      </a:dk1>
      <a:lt1>
        <a:sysClr val="window" lastClr="FFFFFF"/>
      </a:lt1>
      <a:dk2>
        <a:srgbClr val="BFE1D2"/>
      </a:dk2>
      <a:lt2>
        <a:srgbClr val="E5F3ED"/>
      </a:lt2>
      <a:accent1>
        <a:srgbClr val="00874B"/>
      </a:accent1>
      <a:accent2>
        <a:srgbClr val="003127"/>
      </a:accent2>
      <a:accent3>
        <a:srgbClr val="0085AD"/>
      </a:accent3>
      <a:accent4>
        <a:srgbClr val="33B9C4"/>
      </a:accent4>
      <a:accent5>
        <a:srgbClr val="ABBC38"/>
      </a:accent5>
      <a:accent6>
        <a:srgbClr val="EFDB6C"/>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Miljøstyrelsen PowerPoint Skabelon 4_3" id="{05104B20-CA7C-4591-80B8-1243FB6DF09D}" vid="{9D5792CD-BE72-491D-9CD9-23DE329E3A2A}"/>
    </a:ext>
  </a:extLst>
</a:theme>
</file>

<file path=ppt/theme/theme4.xml><?xml version="1.0" encoding="utf-8"?>
<a:theme xmlns:a="http://schemas.openxmlformats.org/drawingml/2006/main" name="2_Miljøstyrelsen PowerPoint Skabelon 16:9">
  <a:themeElements>
    <a:clrScheme name="MFVM - Miljøstyrelsen">
      <a:dk1>
        <a:srgbClr val="000000"/>
      </a:dk1>
      <a:lt1>
        <a:sysClr val="window" lastClr="FFFFFF"/>
      </a:lt1>
      <a:dk2>
        <a:srgbClr val="BFE1D2"/>
      </a:dk2>
      <a:lt2>
        <a:srgbClr val="E5F3ED"/>
      </a:lt2>
      <a:accent1>
        <a:srgbClr val="00874B"/>
      </a:accent1>
      <a:accent2>
        <a:srgbClr val="003127"/>
      </a:accent2>
      <a:accent3>
        <a:srgbClr val="0085AD"/>
      </a:accent3>
      <a:accent4>
        <a:srgbClr val="33B9C4"/>
      </a:accent4>
      <a:accent5>
        <a:srgbClr val="ABBC38"/>
      </a:accent5>
      <a:accent6>
        <a:srgbClr val="EFDB6C"/>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Miljøstyrelsen PowerPoint Skabelon 16_9_NY.potx" id="{913933E3-19B0-4D0E-9A1F-8820FEEBB306}" vid="{6833FB6F-A52B-4E29-9441-AD58709840AD}"/>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C93CB79D5080841B9E361B853F474D9" ma:contentTypeVersion="16" ma:contentTypeDescription="Opret et nyt dokument." ma:contentTypeScope="" ma:versionID="601012dcf51c0232bb1818401a1c2bbf">
  <xsd:schema xmlns:xsd="http://www.w3.org/2001/XMLSchema" xmlns:xs="http://www.w3.org/2001/XMLSchema" xmlns:p="http://schemas.microsoft.com/office/2006/metadata/properties" xmlns:ns2="c7b25252-0f63-4f99-87f1-ddfbe22a6068" xmlns:ns3="8536caa0-1193-4dc0-9a23-9dc02a64911f" targetNamespace="http://schemas.microsoft.com/office/2006/metadata/properties" ma:root="true" ma:fieldsID="72d155ef52ade87ca47da4b695367c7d" ns2:_="" ns3:_="">
    <xsd:import namespace="c7b25252-0f63-4f99-87f1-ddfbe22a6068"/>
    <xsd:import namespace="8536caa0-1193-4dc0-9a23-9dc02a64911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SearchPropertie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b25252-0f63-4f99-87f1-ddfbe22a6068"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56c11c4a-2d50-4826-8d1e-b5b61a6fcc75}" ma:internalName="TaxCatchAll" ma:showField="CatchAllData" ma:web="c7b25252-0f63-4f99-87f1-ddfbe22a60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536caa0-1193-4dc0-9a23-9dc02a64911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a975ab8-8c9b-45ad-8c33-48adc66479e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536caa0-1193-4dc0-9a23-9dc02a64911f">
      <Terms xmlns="http://schemas.microsoft.com/office/infopath/2007/PartnerControls"/>
    </lcf76f155ced4ddcb4097134ff3c332f>
    <TaxCatchAll xmlns="c7b25252-0f63-4f99-87f1-ddfbe22a60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F9EE14-486F-41EE-A94E-536CCB57DE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b25252-0f63-4f99-87f1-ddfbe22a6068"/>
    <ds:schemaRef ds:uri="8536caa0-1193-4dc0-9a23-9dc02a6491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E7572E-BA49-41F8-A225-48D4F5A2D0B1}">
  <ds:schemaRefs>
    <ds:schemaRef ds:uri="http://schemas.openxmlformats.org/package/2006/metadata/core-properties"/>
    <ds:schemaRef ds:uri="http://purl.org/dc/terms/"/>
    <ds:schemaRef ds:uri="http://schemas.microsoft.com/office/infopath/2007/PartnerControls"/>
    <ds:schemaRef ds:uri="c7b25252-0f63-4f99-87f1-ddfbe22a6068"/>
    <ds:schemaRef ds:uri="http://schemas.microsoft.com/office/2006/documentManagement/types"/>
    <ds:schemaRef ds:uri="http://schemas.microsoft.com/office/2006/metadata/properties"/>
    <ds:schemaRef ds:uri="http://purl.org/dc/elements/1.1/"/>
    <ds:schemaRef ds:uri="8536caa0-1193-4dc0-9a23-9dc02a64911f"/>
    <ds:schemaRef ds:uri="http://www.w3.org/XML/1998/namespace"/>
    <ds:schemaRef ds:uri="http://purl.org/dc/dcmitype/"/>
  </ds:schemaRefs>
</ds:datastoreItem>
</file>

<file path=customXml/itemProps3.xml><?xml version="1.0" encoding="utf-8"?>
<ds:datastoreItem xmlns:ds="http://schemas.openxmlformats.org/officeDocument/2006/customXml" ds:itemID="{0D254E5B-C752-4BCA-8F6A-8CA10321E7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15294</TotalTime>
  <Words>2337</Words>
  <Application>Microsoft Office PowerPoint</Application>
  <PresentationFormat>Widescreen</PresentationFormat>
  <Paragraphs>347</Paragraphs>
  <Slides>19</Slides>
  <Notes>13</Notes>
  <HiddenSlides>0</HiddenSlides>
  <MMClips>0</MMClips>
  <ScaleCrop>false</ScaleCrop>
  <HeadingPairs>
    <vt:vector size="8" baseType="variant">
      <vt:variant>
        <vt:lpstr>Benyttede skrifttyper</vt:lpstr>
      </vt:variant>
      <vt:variant>
        <vt:i4>7</vt:i4>
      </vt:variant>
      <vt:variant>
        <vt:lpstr>Tema</vt:lpstr>
      </vt:variant>
      <vt:variant>
        <vt:i4>4</vt:i4>
      </vt:variant>
      <vt:variant>
        <vt:lpstr>Integrerede OLE-servere</vt:lpstr>
      </vt:variant>
      <vt:variant>
        <vt:i4>1</vt:i4>
      </vt:variant>
      <vt:variant>
        <vt:lpstr>Slidetitler</vt:lpstr>
      </vt:variant>
      <vt:variant>
        <vt:i4>19</vt:i4>
      </vt:variant>
    </vt:vector>
  </HeadingPairs>
  <TitlesOfParts>
    <vt:vector size="31" baseType="lpstr">
      <vt:lpstr>Arial</vt:lpstr>
      <vt:lpstr>Arial Black</vt:lpstr>
      <vt:lpstr>Calibri</vt:lpstr>
      <vt:lpstr>Courier New</vt:lpstr>
      <vt:lpstr>Georgia</vt:lpstr>
      <vt:lpstr>Inter</vt:lpstr>
      <vt:lpstr>Symbol</vt:lpstr>
      <vt:lpstr>Miljøstyrelsen PowerPoint Skabelon 16:9</vt:lpstr>
      <vt:lpstr>1_Miljøstyrelsen PowerPoint Skabelon 16:9</vt:lpstr>
      <vt:lpstr>LTHB_MST_PowerPoint_Skabelon_4_3</vt:lpstr>
      <vt:lpstr>2_Miljøstyrelsen PowerPoint Skabelon 16:9</vt:lpstr>
      <vt:lpstr>think-cell Slide</vt:lpstr>
      <vt:lpstr>PowerPoint-præsentation</vt:lpstr>
      <vt:lpstr>PowerPoint-præsentation</vt:lpstr>
      <vt:lpstr>Lovgrundlag - affaldsbekendtgørelsen</vt:lpstr>
      <vt:lpstr>Jorden er affald</vt:lpstr>
      <vt:lpstr>Jorden er ikke affald</vt:lpstr>
      <vt:lpstr>Jord som biprodukt - Affaldsbekendtgørelsens kapitel, § 2 stk. 2 </vt:lpstr>
      <vt:lpstr>Jord som biprodukt - Affaldsbekendtgørelsens kapitel, § 2 stk. 2 </vt:lpstr>
      <vt:lpstr>Jord som biprodukt - Affaldsbekendtgørelsens kapitel, § 2 stk. 2 </vt:lpstr>
      <vt:lpstr>Jord som biprodukt - Affaldsbekendtgørelsens kapitel, § 2 stk. 2 </vt:lpstr>
      <vt:lpstr>Jord som biprodukt - Affaldsbekendtgørelsens kapitel, § 2 stk. 2</vt:lpstr>
      <vt:lpstr>Jord som biprodukt - Affaldsbekendtgørelsens kapitel, § 2 stk. 2</vt:lpstr>
      <vt:lpstr>Guide om klassificering af opgravet jord som biprodukt  Gøres tilgængelig på Miljøstyrelsens hjemmeside om klassificering af affald</vt:lpstr>
      <vt:lpstr>Lovgrundlag - affaldsbekendtgørelsen</vt:lpstr>
      <vt:lpstr>Affaldsbekendtgørelsens kapitel 3,  § 5 Affaldsfasens ophør </vt:lpstr>
      <vt:lpstr>Affaldsdirektivet artikel 6</vt:lpstr>
      <vt:lpstr>Affaldsbekendtgørelsens kapitel 3,  §5 Affaldsfasens ophør</vt:lpstr>
      <vt:lpstr>Ansøgning om klassificering af</vt:lpstr>
      <vt:lpstr>Vores erfaringer – ansøgninger vedr. klassificering af jord</vt:lpstr>
      <vt:lpstr>klassificering@mst.dk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Michael Reich</dc:creator>
  <cp:lastModifiedBy>Julie Nyrop Albers</cp:lastModifiedBy>
  <cp:revision>590</cp:revision>
  <cp:lastPrinted>2025-05-12T11:04:24Z</cp:lastPrinted>
  <dcterms:created xsi:type="dcterms:W3CDTF">2023-11-23T20:58:14Z</dcterms:created>
  <dcterms:modified xsi:type="dcterms:W3CDTF">2026-01-14T08:41:59Z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TaxCatchAll">
    <vt:lpwstr/>
  </property>
  <property fmtid="{D5CDD505-2E9C-101B-9397-08002B2CF9AE}" pid="4" name="ContentTypeId">
    <vt:lpwstr>0x010100AC93CB79D5080841B9E361B853F474D9</vt:lpwstr>
  </property>
  <property fmtid="{D5CDD505-2E9C-101B-9397-08002B2CF9AE}" pid="5" name="MSIP_Label_75517259-1225-4b91-b624-037b5d8412e0_Enabled">
    <vt:lpwstr>true</vt:lpwstr>
  </property>
  <property fmtid="{D5CDD505-2E9C-101B-9397-08002B2CF9AE}" pid="6" name="MSIP_Label_75517259-1225-4b91-b624-037b5d8412e0_SetDate">
    <vt:lpwstr>2026-01-14T08:41:48Z</vt:lpwstr>
  </property>
  <property fmtid="{D5CDD505-2E9C-101B-9397-08002B2CF9AE}" pid="7" name="MSIP_Label_75517259-1225-4b91-b624-037b5d8412e0_Method">
    <vt:lpwstr>Privileged</vt:lpwstr>
  </property>
  <property fmtid="{D5CDD505-2E9C-101B-9397-08002B2CF9AE}" pid="8" name="MSIP_Label_75517259-1225-4b91-b624-037b5d8412e0_Name">
    <vt:lpwstr>Ikke fortrolige oplysninger</vt:lpwstr>
  </property>
  <property fmtid="{D5CDD505-2E9C-101B-9397-08002B2CF9AE}" pid="9" name="MSIP_Label_75517259-1225-4b91-b624-037b5d8412e0_SiteId">
    <vt:lpwstr>4336e778-297e-4975-a735-269f7a68f892</vt:lpwstr>
  </property>
  <property fmtid="{D5CDD505-2E9C-101B-9397-08002B2CF9AE}" pid="10" name="MSIP_Label_75517259-1225-4b91-b624-037b5d8412e0_ActionId">
    <vt:lpwstr>60d39db7-3685-4120-915b-efcea3b4023a</vt:lpwstr>
  </property>
  <property fmtid="{D5CDD505-2E9C-101B-9397-08002B2CF9AE}" pid="11" name="MSIP_Label_75517259-1225-4b91-b624-037b5d8412e0_ContentBits">
    <vt:lpwstr>0</vt:lpwstr>
  </property>
  <property fmtid="{D5CDD505-2E9C-101B-9397-08002B2CF9AE}" pid="12" name="MSIP_Label_75517259-1225-4b91-b624-037b5d8412e0_Tag">
    <vt:lpwstr>10, 0, 1, 1</vt:lpwstr>
  </property>
</Properties>
</file>