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4"/>
  </p:sldMasterIdLst>
  <p:notesMasterIdLst>
    <p:notesMasterId r:id="rId21"/>
  </p:notesMasterIdLst>
  <p:handoutMasterIdLst>
    <p:handoutMasterId r:id="rId22"/>
  </p:handoutMasterIdLst>
  <p:sldIdLst>
    <p:sldId id="605" r:id="rId5"/>
    <p:sldId id="621" r:id="rId6"/>
    <p:sldId id="607" r:id="rId7"/>
    <p:sldId id="622" r:id="rId8"/>
    <p:sldId id="612" r:id="rId9"/>
    <p:sldId id="613" r:id="rId10"/>
    <p:sldId id="623" r:id="rId11"/>
    <p:sldId id="615" r:id="rId12"/>
    <p:sldId id="614" r:id="rId13"/>
    <p:sldId id="624" r:id="rId14"/>
    <p:sldId id="616" r:id="rId15"/>
    <p:sldId id="625" r:id="rId16"/>
    <p:sldId id="617" r:id="rId17"/>
    <p:sldId id="626" r:id="rId18"/>
    <p:sldId id="629" r:id="rId19"/>
    <p:sldId id="628" r:id="rId20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ne Rosenberg" initials="KR" lastIdx="1" clrIdx="0">
    <p:extLst>
      <p:ext uri="{19B8F6BF-5375-455C-9EA6-DF929625EA0E}">
        <p15:presenceInfo xmlns:p15="http://schemas.microsoft.com/office/powerpoint/2012/main" userId="49cadc1c2066e6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75D"/>
    <a:srgbClr val="FFFFFF"/>
    <a:srgbClr val="000000"/>
    <a:srgbClr val="E7EAEC"/>
    <a:srgbClr val="0B2D3B"/>
    <a:srgbClr val="CCD9E2"/>
    <a:srgbClr val="459F48"/>
    <a:srgbClr val="0B83A8"/>
    <a:srgbClr val="E7EDF2"/>
    <a:srgbClr val="DD2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A785D-41C8-4220-AFBB-911537847B13}" v="4" dt="2026-01-12T14:41:59.7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yst layout 1 - Marker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5000" autoAdjust="0"/>
  </p:normalViewPr>
  <p:slideViewPr>
    <p:cSldViewPr snapToObjects="1">
      <p:cViewPr varScale="1">
        <p:scale>
          <a:sx n="83" d="100"/>
          <a:sy n="83" d="100"/>
        </p:scale>
        <p:origin x="74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Objects="1" showGuides="1">
      <p:cViewPr varScale="1">
        <p:scale>
          <a:sx n="85" d="100"/>
          <a:sy n="85" d="100"/>
        </p:scale>
        <p:origin x="387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s Gorm Vöge" userId="41c12812-badc-485b-b92d-b97c55ca980d" providerId="ADAL" clId="{3618D04E-E64B-4B3D-9D51-1BC16C2EC539}"/>
    <pc:docChg chg="undo custSel addSld modSld sldOrd">
      <pc:chgData name="Mads Gorm Vöge" userId="41c12812-badc-485b-b92d-b97c55ca980d" providerId="ADAL" clId="{3618D04E-E64B-4B3D-9D51-1BC16C2EC539}" dt="2026-01-12T14:49:38.555" v="1491" actId="113"/>
      <pc:docMkLst>
        <pc:docMk/>
      </pc:docMkLst>
      <pc:sldChg chg="addSp delSp modSp mod">
        <pc:chgData name="Mads Gorm Vöge" userId="41c12812-badc-485b-b92d-b97c55ca980d" providerId="ADAL" clId="{3618D04E-E64B-4B3D-9D51-1BC16C2EC539}" dt="2026-01-12T14:48:18.097" v="1376" actId="20577"/>
        <pc:sldMkLst>
          <pc:docMk/>
          <pc:sldMk cId="4140351288" sldId="604"/>
        </pc:sldMkLst>
        <pc:spChg chg="mod">
          <ac:chgData name="Mads Gorm Vöge" userId="41c12812-badc-485b-b92d-b97c55ca980d" providerId="ADAL" clId="{3618D04E-E64B-4B3D-9D51-1BC16C2EC539}" dt="2026-01-12T14:48:18.097" v="1376" actId="20577"/>
          <ac:spMkLst>
            <pc:docMk/>
            <pc:sldMk cId="4140351288" sldId="604"/>
            <ac:spMk id="8" creationId="{55BB4686-819B-82FE-B21A-83E663A1E944}"/>
          </ac:spMkLst>
        </pc:spChg>
        <pc:picChg chg="add mod">
          <ac:chgData name="Mads Gorm Vöge" userId="41c12812-badc-485b-b92d-b97c55ca980d" providerId="ADAL" clId="{3618D04E-E64B-4B3D-9D51-1BC16C2EC539}" dt="2025-12-16T09:19:59.751" v="510" actId="931"/>
          <ac:picMkLst>
            <pc:docMk/>
            <pc:sldMk cId="4140351288" sldId="604"/>
            <ac:picMk id="4" creationId="{8F79DEF2-7733-9224-D10D-6A0DC855BE86}"/>
          </ac:picMkLst>
        </pc:picChg>
      </pc:sldChg>
      <pc:sldChg chg="modSp mod">
        <pc:chgData name="Mads Gorm Vöge" userId="41c12812-badc-485b-b92d-b97c55ca980d" providerId="ADAL" clId="{3618D04E-E64B-4B3D-9D51-1BC16C2EC539}" dt="2026-01-12T12:39:28.379" v="574" actId="20577"/>
        <pc:sldMkLst>
          <pc:docMk/>
          <pc:sldMk cId="428775973" sldId="605"/>
        </pc:sldMkLst>
        <pc:spChg chg="mod">
          <ac:chgData name="Mads Gorm Vöge" userId="41c12812-badc-485b-b92d-b97c55ca980d" providerId="ADAL" clId="{3618D04E-E64B-4B3D-9D51-1BC16C2EC539}" dt="2026-01-12T12:39:28.379" v="574" actId="20577"/>
          <ac:spMkLst>
            <pc:docMk/>
            <pc:sldMk cId="428775973" sldId="605"/>
            <ac:spMk id="10" creationId="{9D48F333-E793-4C1C-AFBF-09EF9F3607A0}"/>
          </ac:spMkLst>
        </pc:spChg>
      </pc:sldChg>
      <pc:sldChg chg="addSp delSp modSp mod">
        <pc:chgData name="Mads Gorm Vöge" userId="41c12812-badc-485b-b92d-b97c55ca980d" providerId="ADAL" clId="{3618D04E-E64B-4B3D-9D51-1BC16C2EC539}" dt="2026-01-12T13:58:11.403" v="752" actId="13926"/>
        <pc:sldMkLst>
          <pc:docMk/>
          <pc:sldMk cId="2808467889" sldId="606"/>
        </pc:sldMkLst>
        <pc:spChg chg="mod">
          <ac:chgData name="Mads Gorm Vöge" userId="41c12812-badc-485b-b92d-b97c55ca980d" providerId="ADAL" clId="{3618D04E-E64B-4B3D-9D51-1BC16C2EC539}" dt="2026-01-12T13:58:11.403" v="752" actId="13926"/>
          <ac:spMkLst>
            <pc:docMk/>
            <pc:sldMk cId="2808467889" sldId="606"/>
            <ac:spMk id="5" creationId="{B6033B36-FE9D-098F-2C27-644590F9DF53}"/>
          </ac:spMkLst>
        </pc:spChg>
        <pc:picChg chg="add mod">
          <ac:chgData name="Mads Gorm Vöge" userId="41c12812-badc-485b-b92d-b97c55ca980d" providerId="ADAL" clId="{3618D04E-E64B-4B3D-9D51-1BC16C2EC539}" dt="2025-12-16T09:20:10.151" v="512" actId="27614"/>
          <ac:picMkLst>
            <pc:docMk/>
            <pc:sldMk cId="2808467889" sldId="606"/>
            <ac:picMk id="7" creationId="{6CD56E2E-2FB4-0761-BF88-EDF1FA082C41}"/>
          </ac:picMkLst>
        </pc:picChg>
      </pc:sldChg>
      <pc:sldChg chg="addSp delSp modSp">
        <pc:chgData name="Mads Gorm Vöge" userId="41c12812-badc-485b-b92d-b97c55ca980d" providerId="ADAL" clId="{3618D04E-E64B-4B3D-9D51-1BC16C2EC539}" dt="2025-12-16T09:20:15.039" v="513" actId="931"/>
        <pc:sldMkLst>
          <pc:docMk/>
          <pc:sldMk cId="3896876706" sldId="607"/>
        </pc:sldMkLst>
        <pc:picChg chg="add mod">
          <ac:chgData name="Mads Gorm Vöge" userId="41c12812-badc-485b-b92d-b97c55ca980d" providerId="ADAL" clId="{3618D04E-E64B-4B3D-9D51-1BC16C2EC539}" dt="2025-12-16T09:20:15.039" v="513" actId="931"/>
          <ac:picMkLst>
            <pc:docMk/>
            <pc:sldMk cId="3896876706" sldId="607"/>
            <ac:picMk id="7" creationId="{50399BBF-BE1E-BB0B-440D-05D8A7CD73F0}"/>
          </ac:picMkLst>
        </pc:picChg>
      </pc:sldChg>
      <pc:sldChg chg="modSp mod">
        <pc:chgData name="Mads Gorm Vöge" userId="41c12812-badc-485b-b92d-b97c55ca980d" providerId="ADAL" clId="{3618D04E-E64B-4B3D-9D51-1BC16C2EC539}" dt="2026-01-12T12:47:54.421" v="711" actId="20577"/>
        <pc:sldMkLst>
          <pc:docMk/>
          <pc:sldMk cId="3253935802" sldId="610"/>
        </pc:sldMkLst>
        <pc:graphicFrameChg chg="modGraphic">
          <ac:chgData name="Mads Gorm Vöge" userId="41c12812-badc-485b-b92d-b97c55ca980d" providerId="ADAL" clId="{3618D04E-E64B-4B3D-9D51-1BC16C2EC539}" dt="2026-01-12T12:47:54.421" v="711" actId="20577"/>
          <ac:graphicFrameMkLst>
            <pc:docMk/>
            <pc:sldMk cId="3253935802" sldId="610"/>
            <ac:graphicFrameMk id="6" creationId="{BC49731E-5A52-8062-A1B1-01AD7443FEAA}"/>
          </ac:graphicFrameMkLst>
        </pc:graphicFrameChg>
      </pc:sldChg>
      <pc:sldChg chg="addSp delSp modSp new mod">
        <pc:chgData name="Mads Gorm Vöge" userId="41c12812-badc-485b-b92d-b97c55ca980d" providerId="ADAL" clId="{3618D04E-E64B-4B3D-9D51-1BC16C2EC539}" dt="2025-12-16T09:05:29.588" v="8" actId="1076"/>
        <pc:sldMkLst>
          <pc:docMk/>
          <pc:sldMk cId="3287267324" sldId="612"/>
        </pc:sldMkLst>
        <pc:picChg chg="add mod">
          <ac:chgData name="Mads Gorm Vöge" userId="41c12812-badc-485b-b92d-b97c55ca980d" providerId="ADAL" clId="{3618D04E-E64B-4B3D-9D51-1BC16C2EC539}" dt="2025-12-16T09:05:29.588" v="8" actId="1076"/>
          <ac:picMkLst>
            <pc:docMk/>
            <pc:sldMk cId="3287267324" sldId="612"/>
            <ac:picMk id="4098" creationId="{A3911509-3549-CB60-7EB6-358DDCF99E1B}"/>
          </ac:picMkLst>
        </pc:picChg>
      </pc:sldChg>
      <pc:sldChg chg="addSp delSp new mod">
        <pc:chgData name="Mads Gorm Vöge" userId="41c12812-badc-485b-b92d-b97c55ca980d" providerId="ADAL" clId="{3618D04E-E64B-4B3D-9D51-1BC16C2EC539}" dt="2025-12-16T09:05:51.185" v="13"/>
        <pc:sldMkLst>
          <pc:docMk/>
          <pc:sldMk cId="2200545791" sldId="613"/>
        </pc:sldMkLst>
        <pc:picChg chg="add">
          <ac:chgData name="Mads Gorm Vöge" userId="41c12812-badc-485b-b92d-b97c55ca980d" providerId="ADAL" clId="{3618D04E-E64B-4B3D-9D51-1BC16C2EC539}" dt="2025-12-16T09:05:51.185" v="13"/>
          <ac:picMkLst>
            <pc:docMk/>
            <pc:sldMk cId="2200545791" sldId="613"/>
            <ac:picMk id="5122" creationId="{27F23293-8403-7F6C-4782-4FB8593CB4BA}"/>
          </ac:picMkLst>
        </pc:picChg>
      </pc:sldChg>
      <pc:sldChg chg="addSp delSp new mod">
        <pc:chgData name="Mads Gorm Vöge" userId="41c12812-badc-485b-b92d-b97c55ca980d" providerId="ADAL" clId="{3618D04E-E64B-4B3D-9D51-1BC16C2EC539}" dt="2025-12-16T09:06:16.093" v="18"/>
        <pc:sldMkLst>
          <pc:docMk/>
          <pc:sldMk cId="2652108685" sldId="614"/>
        </pc:sldMkLst>
        <pc:picChg chg="add">
          <ac:chgData name="Mads Gorm Vöge" userId="41c12812-badc-485b-b92d-b97c55ca980d" providerId="ADAL" clId="{3618D04E-E64B-4B3D-9D51-1BC16C2EC539}" dt="2025-12-16T09:06:16.093" v="18"/>
          <ac:picMkLst>
            <pc:docMk/>
            <pc:sldMk cId="2652108685" sldId="614"/>
            <ac:picMk id="6146" creationId="{1DA4774C-2DC7-847B-46D8-B4119F921496}"/>
          </ac:picMkLst>
        </pc:picChg>
      </pc:sldChg>
      <pc:sldChg chg="addSp delSp modSp new mod ord">
        <pc:chgData name="Mads Gorm Vöge" userId="41c12812-badc-485b-b92d-b97c55ca980d" providerId="ADAL" clId="{3618D04E-E64B-4B3D-9D51-1BC16C2EC539}" dt="2025-12-16T09:41:28.159" v="540"/>
        <pc:sldMkLst>
          <pc:docMk/>
          <pc:sldMk cId="1266876834" sldId="615"/>
        </pc:sldMkLst>
        <pc:picChg chg="add mod">
          <ac:chgData name="Mads Gorm Vöge" userId="41c12812-badc-485b-b92d-b97c55ca980d" providerId="ADAL" clId="{3618D04E-E64B-4B3D-9D51-1BC16C2EC539}" dt="2025-12-16T09:06:40.361" v="25" actId="1076"/>
          <ac:picMkLst>
            <pc:docMk/>
            <pc:sldMk cId="1266876834" sldId="615"/>
            <ac:picMk id="7170" creationId="{59A24E92-ABBF-456B-A44A-C13508E24C3A}"/>
          </ac:picMkLst>
        </pc:picChg>
      </pc:sldChg>
      <pc:sldChg chg="addSp delSp new mod">
        <pc:chgData name="Mads Gorm Vöge" userId="41c12812-badc-485b-b92d-b97c55ca980d" providerId="ADAL" clId="{3618D04E-E64B-4B3D-9D51-1BC16C2EC539}" dt="2025-12-16T09:07:03.922" v="30"/>
        <pc:sldMkLst>
          <pc:docMk/>
          <pc:sldMk cId="2917833958" sldId="616"/>
        </pc:sldMkLst>
        <pc:picChg chg="add">
          <ac:chgData name="Mads Gorm Vöge" userId="41c12812-badc-485b-b92d-b97c55ca980d" providerId="ADAL" clId="{3618D04E-E64B-4B3D-9D51-1BC16C2EC539}" dt="2025-12-16T09:07:03.922" v="30"/>
          <ac:picMkLst>
            <pc:docMk/>
            <pc:sldMk cId="2917833958" sldId="616"/>
            <ac:picMk id="8194" creationId="{85739CDB-98C6-7412-3B14-27EF4477A9AD}"/>
          </ac:picMkLst>
        </pc:picChg>
      </pc:sldChg>
      <pc:sldChg chg="addSp delSp new mod">
        <pc:chgData name="Mads Gorm Vöge" userId="41c12812-badc-485b-b92d-b97c55ca980d" providerId="ADAL" clId="{3618D04E-E64B-4B3D-9D51-1BC16C2EC539}" dt="2025-12-16T09:07:20.735" v="34"/>
        <pc:sldMkLst>
          <pc:docMk/>
          <pc:sldMk cId="2426638291" sldId="617"/>
        </pc:sldMkLst>
        <pc:picChg chg="add">
          <ac:chgData name="Mads Gorm Vöge" userId="41c12812-badc-485b-b92d-b97c55ca980d" providerId="ADAL" clId="{3618D04E-E64B-4B3D-9D51-1BC16C2EC539}" dt="2025-12-16T09:07:20.735" v="34"/>
          <ac:picMkLst>
            <pc:docMk/>
            <pc:sldMk cId="2426638291" sldId="617"/>
            <ac:picMk id="9218" creationId="{93471497-E662-D8B1-D690-919ED9DF7B19}"/>
          </ac:picMkLst>
        </pc:picChg>
      </pc:sldChg>
      <pc:sldChg chg="addSp delSp modSp new mod">
        <pc:chgData name="Mads Gorm Vöge" userId="41c12812-badc-485b-b92d-b97c55ca980d" providerId="ADAL" clId="{3618D04E-E64B-4B3D-9D51-1BC16C2EC539}" dt="2025-12-16T09:16:51.297" v="323" actId="478"/>
        <pc:sldMkLst>
          <pc:docMk/>
          <pc:sldMk cId="3947962378" sldId="618"/>
        </pc:sldMkLst>
        <pc:spChg chg="mod">
          <ac:chgData name="Mads Gorm Vöge" userId="41c12812-badc-485b-b92d-b97c55ca980d" providerId="ADAL" clId="{3618D04E-E64B-4B3D-9D51-1BC16C2EC539}" dt="2025-12-16T09:11:00.964" v="115" actId="20577"/>
          <ac:spMkLst>
            <pc:docMk/>
            <pc:sldMk cId="3947962378" sldId="618"/>
            <ac:spMk id="4" creationId="{9E507FC6-F85A-4A4E-5FB9-9621F8066346}"/>
          </ac:spMkLst>
        </pc:spChg>
        <pc:spChg chg="add mod">
          <ac:chgData name="Mads Gorm Vöge" userId="41c12812-badc-485b-b92d-b97c55ca980d" providerId="ADAL" clId="{3618D04E-E64B-4B3D-9D51-1BC16C2EC539}" dt="2025-12-16T09:11:39.738" v="138" actId="1076"/>
          <ac:spMkLst>
            <pc:docMk/>
            <pc:sldMk cId="3947962378" sldId="618"/>
            <ac:spMk id="8" creationId="{D660F76D-AF34-86FA-EACF-4304120CE00A}"/>
          </ac:spMkLst>
        </pc:spChg>
        <pc:graphicFrameChg chg="add mod modGraphic">
          <ac:chgData name="Mads Gorm Vöge" userId="41c12812-badc-485b-b92d-b97c55ca980d" providerId="ADAL" clId="{3618D04E-E64B-4B3D-9D51-1BC16C2EC539}" dt="2025-12-16T09:11:34.553" v="137" actId="14734"/>
          <ac:graphicFrameMkLst>
            <pc:docMk/>
            <pc:sldMk cId="3947962378" sldId="618"/>
            <ac:graphicFrameMk id="7" creationId="{6473B2F4-DD3D-26DA-5172-E555ACD0BDE3}"/>
          </ac:graphicFrameMkLst>
        </pc:graphicFrameChg>
      </pc:sldChg>
      <pc:sldChg chg="addSp delSp modSp new mod">
        <pc:chgData name="Mads Gorm Vöge" userId="41c12812-badc-485b-b92d-b97c55ca980d" providerId="ADAL" clId="{3618D04E-E64B-4B3D-9D51-1BC16C2EC539}" dt="2025-12-16T09:16:25.146" v="322" actId="14734"/>
        <pc:sldMkLst>
          <pc:docMk/>
          <pc:sldMk cId="792248392" sldId="619"/>
        </pc:sldMkLst>
        <pc:spChg chg="mod">
          <ac:chgData name="Mads Gorm Vöge" userId="41c12812-badc-485b-b92d-b97c55ca980d" providerId="ADAL" clId="{3618D04E-E64B-4B3D-9D51-1BC16C2EC539}" dt="2025-12-16T09:15:31.221" v="295" actId="1076"/>
          <ac:spMkLst>
            <pc:docMk/>
            <pc:sldMk cId="792248392" sldId="619"/>
            <ac:spMk id="4" creationId="{5AB5FAF8-DECB-2372-F89E-8CC029D3588B}"/>
          </ac:spMkLst>
        </pc:spChg>
        <pc:graphicFrameChg chg="add mod modGraphic">
          <ac:chgData name="Mads Gorm Vöge" userId="41c12812-badc-485b-b92d-b97c55ca980d" providerId="ADAL" clId="{3618D04E-E64B-4B3D-9D51-1BC16C2EC539}" dt="2025-12-16T09:16:25.146" v="322" actId="14734"/>
          <ac:graphicFrameMkLst>
            <pc:docMk/>
            <pc:sldMk cId="792248392" sldId="619"/>
            <ac:graphicFrameMk id="8" creationId="{2A6515BA-1D78-0D2E-D48A-441131BDED84}"/>
          </ac:graphicFrameMkLst>
        </pc:graphicFrameChg>
      </pc:sldChg>
      <pc:sldChg chg="modSp mod">
        <pc:chgData name="Mads Gorm Vöge" userId="41c12812-badc-485b-b92d-b97c55ca980d" providerId="ADAL" clId="{3618D04E-E64B-4B3D-9D51-1BC16C2EC539}" dt="2026-01-12T14:36:55.464" v="766" actId="20577"/>
        <pc:sldMkLst>
          <pc:docMk/>
          <pc:sldMk cId="3809649234" sldId="621"/>
        </pc:sldMkLst>
        <pc:spChg chg="mod">
          <ac:chgData name="Mads Gorm Vöge" userId="41c12812-badc-485b-b92d-b97c55ca980d" providerId="ADAL" clId="{3618D04E-E64B-4B3D-9D51-1BC16C2EC539}" dt="2026-01-12T14:36:55.464" v="766" actId="20577"/>
          <ac:spMkLst>
            <pc:docMk/>
            <pc:sldMk cId="3809649234" sldId="621"/>
            <ac:spMk id="8" creationId="{55BB4686-819B-82FE-B21A-83E663A1E944}"/>
          </ac:spMkLst>
        </pc:spChg>
      </pc:sldChg>
      <pc:sldChg chg="modSp mod">
        <pc:chgData name="Mads Gorm Vöge" userId="41c12812-badc-485b-b92d-b97c55ca980d" providerId="ADAL" clId="{3618D04E-E64B-4B3D-9D51-1BC16C2EC539}" dt="2026-01-12T14:42:25.225" v="965" actId="13926"/>
        <pc:sldMkLst>
          <pc:docMk/>
          <pc:sldMk cId="2949351052" sldId="622"/>
        </pc:sldMkLst>
        <pc:spChg chg="mod">
          <ac:chgData name="Mads Gorm Vöge" userId="41c12812-badc-485b-b92d-b97c55ca980d" providerId="ADAL" clId="{3618D04E-E64B-4B3D-9D51-1BC16C2EC539}" dt="2026-01-12T14:42:25.225" v="965" actId="13926"/>
          <ac:spMkLst>
            <pc:docMk/>
            <pc:sldMk cId="2949351052" sldId="622"/>
            <ac:spMk id="5" creationId="{998F4ECF-8B2D-FC0F-0822-88E9B735B031}"/>
          </ac:spMkLst>
        </pc:spChg>
        <pc:picChg chg="mod">
          <ac:chgData name="Mads Gorm Vöge" userId="41c12812-badc-485b-b92d-b97c55ca980d" providerId="ADAL" clId="{3618D04E-E64B-4B3D-9D51-1BC16C2EC539}" dt="2026-01-12T14:41:59.760" v="936" actId="1076"/>
          <ac:picMkLst>
            <pc:docMk/>
            <pc:sldMk cId="2949351052" sldId="622"/>
            <ac:picMk id="6" creationId="{A0C53212-0AAD-18E5-2E5C-96EB942FBEB1}"/>
          </ac:picMkLst>
        </pc:picChg>
      </pc:sldChg>
      <pc:sldChg chg="modSp mod">
        <pc:chgData name="Mads Gorm Vöge" userId="41c12812-badc-485b-b92d-b97c55ca980d" providerId="ADAL" clId="{3618D04E-E64B-4B3D-9D51-1BC16C2EC539}" dt="2026-01-12T14:43:26.639" v="1058" actId="20577"/>
        <pc:sldMkLst>
          <pc:docMk/>
          <pc:sldMk cId="1912111162" sldId="623"/>
        </pc:sldMkLst>
        <pc:spChg chg="mod">
          <ac:chgData name="Mads Gorm Vöge" userId="41c12812-badc-485b-b92d-b97c55ca980d" providerId="ADAL" clId="{3618D04E-E64B-4B3D-9D51-1BC16C2EC539}" dt="2026-01-12T14:43:26.639" v="1058" actId="20577"/>
          <ac:spMkLst>
            <pc:docMk/>
            <pc:sldMk cId="1912111162" sldId="623"/>
            <ac:spMk id="5" creationId="{225A8D60-1CA4-80A7-73C0-932487310A31}"/>
          </ac:spMkLst>
        </pc:spChg>
      </pc:sldChg>
      <pc:sldChg chg="modSp mod">
        <pc:chgData name="Mads Gorm Vöge" userId="41c12812-badc-485b-b92d-b97c55ca980d" providerId="ADAL" clId="{3618D04E-E64B-4B3D-9D51-1BC16C2EC539}" dt="2026-01-12T14:44:43.354" v="1117" actId="13926"/>
        <pc:sldMkLst>
          <pc:docMk/>
          <pc:sldMk cId="810390224" sldId="624"/>
        </pc:sldMkLst>
        <pc:spChg chg="mod">
          <ac:chgData name="Mads Gorm Vöge" userId="41c12812-badc-485b-b92d-b97c55ca980d" providerId="ADAL" clId="{3618D04E-E64B-4B3D-9D51-1BC16C2EC539}" dt="2026-01-12T14:44:43.354" v="1117" actId="13926"/>
          <ac:spMkLst>
            <pc:docMk/>
            <pc:sldMk cId="810390224" sldId="624"/>
            <ac:spMk id="5" creationId="{35BB03A1-00EC-22BD-3C50-97B6D7DE1319}"/>
          </ac:spMkLst>
        </pc:spChg>
      </pc:sldChg>
      <pc:sldChg chg="modSp mod">
        <pc:chgData name="Mads Gorm Vöge" userId="41c12812-badc-485b-b92d-b97c55ca980d" providerId="ADAL" clId="{3618D04E-E64B-4B3D-9D51-1BC16C2EC539}" dt="2026-01-12T14:45:27.710" v="1208" actId="20577"/>
        <pc:sldMkLst>
          <pc:docMk/>
          <pc:sldMk cId="2275524882" sldId="626"/>
        </pc:sldMkLst>
        <pc:spChg chg="mod">
          <ac:chgData name="Mads Gorm Vöge" userId="41c12812-badc-485b-b92d-b97c55ca980d" providerId="ADAL" clId="{3618D04E-E64B-4B3D-9D51-1BC16C2EC539}" dt="2026-01-12T14:45:27.710" v="1208" actId="20577"/>
          <ac:spMkLst>
            <pc:docMk/>
            <pc:sldMk cId="2275524882" sldId="626"/>
            <ac:spMk id="5" creationId="{35539600-95F5-E1BA-806E-F057204F1EB9}"/>
          </ac:spMkLst>
        </pc:spChg>
      </pc:sldChg>
      <pc:sldChg chg="addSp delSp modSp new mod">
        <pc:chgData name="Mads Gorm Vöge" userId="41c12812-badc-485b-b92d-b97c55ca980d" providerId="ADAL" clId="{3618D04E-E64B-4B3D-9D51-1BC16C2EC539}" dt="2026-01-12T12:47:10.102" v="696" actId="20577"/>
        <pc:sldMkLst>
          <pc:docMk/>
          <pc:sldMk cId="2572090182" sldId="627"/>
        </pc:sldMkLst>
        <pc:spChg chg="mod">
          <ac:chgData name="Mads Gorm Vöge" userId="41c12812-badc-485b-b92d-b97c55ca980d" providerId="ADAL" clId="{3618D04E-E64B-4B3D-9D51-1BC16C2EC539}" dt="2026-01-12T12:47:10.102" v="696" actId="20577"/>
          <ac:spMkLst>
            <pc:docMk/>
            <pc:sldMk cId="2572090182" sldId="627"/>
            <ac:spMk id="4" creationId="{D403E95C-69DD-92BF-AD8E-CDB0B192ADBA}"/>
          </ac:spMkLst>
        </pc:spChg>
        <pc:spChg chg="del mod">
          <ac:chgData name="Mads Gorm Vöge" userId="41c12812-badc-485b-b92d-b97c55ca980d" providerId="ADAL" clId="{3618D04E-E64B-4B3D-9D51-1BC16C2EC539}" dt="2026-01-12T12:45:32.729" v="642" actId="478"/>
          <ac:spMkLst>
            <pc:docMk/>
            <pc:sldMk cId="2572090182" sldId="627"/>
            <ac:spMk id="5" creationId="{2B849932-1E4E-3366-74D5-F27ABD516694}"/>
          </ac:spMkLst>
        </pc:spChg>
        <pc:graphicFrameChg chg="add mod modGraphic">
          <ac:chgData name="Mads Gorm Vöge" userId="41c12812-badc-485b-b92d-b97c55ca980d" providerId="ADAL" clId="{3618D04E-E64B-4B3D-9D51-1BC16C2EC539}" dt="2026-01-12T12:46:46.836" v="690" actId="20577"/>
          <ac:graphicFrameMkLst>
            <pc:docMk/>
            <pc:sldMk cId="2572090182" sldId="627"/>
            <ac:graphicFrameMk id="6" creationId="{55CF2390-C4F8-EE6F-F408-9A3AAFD56FF8}"/>
          </ac:graphicFrameMkLst>
        </pc:graphicFrameChg>
      </pc:sldChg>
      <pc:sldChg chg="modSp new mod">
        <pc:chgData name="Mads Gorm Vöge" userId="41c12812-badc-485b-b92d-b97c55ca980d" providerId="ADAL" clId="{3618D04E-E64B-4B3D-9D51-1BC16C2EC539}" dt="2026-01-12T14:49:38.555" v="1491" actId="113"/>
        <pc:sldMkLst>
          <pc:docMk/>
          <pc:sldMk cId="320389474" sldId="628"/>
        </pc:sldMkLst>
        <pc:spChg chg="mod">
          <ac:chgData name="Mads Gorm Vöge" userId="41c12812-badc-485b-b92d-b97c55ca980d" providerId="ADAL" clId="{3618D04E-E64B-4B3D-9D51-1BC16C2EC539}" dt="2026-01-12T14:48:31.672" v="1397" actId="20577"/>
          <ac:spMkLst>
            <pc:docMk/>
            <pc:sldMk cId="320389474" sldId="628"/>
            <ac:spMk id="4" creationId="{C4C2CCA3-E94F-E498-BAA8-B39F64158AF5}"/>
          </ac:spMkLst>
        </pc:spChg>
        <pc:spChg chg="mod">
          <ac:chgData name="Mads Gorm Vöge" userId="41c12812-badc-485b-b92d-b97c55ca980d" providerId="ADAL" clId="{3618D04E-E64B-4B3D-9D51-1BC16C2EC539}" dt="2026-01-12T14:49:38.555" v="1491" actId="113"/>
          <ac:spMkLst>
            <pc:docMk/>
            <pc:sldMk cId="320389474" sldId="628"/>
            <ac:spMk id="5" creationId="{BD583DB7-0D0F-E58D-1A8A-DB94D2F825DC}"/>
          </ac:spMkLst>
        </pc:spChg>
      </pc:sldChg>
    </pc:docChg>
  </pc:docChgLst>
  <pc:docChgLst>
    <pc:chgData name="Mads Gorm Vöge" userId="S::magov@miljoeportal.dk::41c12812-badc-485b-b92d-b97c55ca980d" providerId="AD" clId="Web-{7F7B8541-D440-0457-EAC7-5AF653C4A964}"/>
    <pc:docChg chg="addSld delSld modSld sldOrd">
      <pc:chgData name="Mads Gorm Vöge" userId="S::magov@miljoeportal.dk::41c12812-badc-485b-b92d-b97c55ca980d" providerId="AD" clId="Web-{7F7B8541-D440-0457-EAC7-5AF653C4A964}" dt="2026-01-05T09:32:31.405" v="483" actId="20577"/>
      <pc:docMkLst>
        <pc:docMk/>
      </pc:docMkLst>
      <pc:sldChg chg="modSp">
        <pc:chgData name="Mads Gorm Vöge" userId="S::magov@miljoeportal.dk::41c12812-badc-485b-b92d-b97c55ca980d" providerId="AD" clId="Web-{7F7B8541-D440-0457-EAC7-5AF653C4A964}" dt="2026-01-05T09:32:10.155" v="469" actId="20577"/>
        <pc:sldMkLst>
          <pc:docMk/>
          <pc:sldMk cId="4140351288" sldId="604"/>
        </pc:sldMkLst>
        <pc:spChg chg="mod">
          <ac:chgData name="Mads Gorm Vöge" userId="S::magov@miljoeportal.dk::41c12812-badc-485b-b92d-b97c55ca980d" providerId="AD" clId="Web-{7F7B8541-D440-0457-EAC7-5AF653C4A964}" dt="2026-01-05T09:32:10.155" v="469" actId="20577"/>
          <ac:spMkLst>
            <pc:docMk/>
            <pc:sldMk cId="4140351288" sldId="604"/>
            <ac:spMk id="8" creationId="{55BB4686-819B-82FE-B21A-83E663A1E944}"/>
          </ac:spMkLst>
        </pc:spChg>
      </pc:sldChg>
      <pc:sldChg chg="modSp">
        <pc:chgData name="Mads Gorm Vöge" userId="S::magov@miljoeportal.dk::41c12812-badc-485b-b92d-b97c55ca980d" providerId="AD" clId="Web-{7F7B8541-D440-0457-EAC7-5AF653C4A964}" dt="2026-01-05T09:13:37.885" v="23" actId="20577"/>
        <pc:sldMkLst>
          <pc:docMk/>
          <pc:sldMk cId="428775973" sldId="605"/>
        </pc:sldMkLst>
        <pc:spChg chg="mod">
          <ac:chgData name="Mads Gorm Vöge" userId="S::magov@miljoeportal.dk::41c12812-badc-485b-b92d-b97c55ca980d" providerId="AD" clId="Web-{7F7B8541-D440-0457-EAC7-5AF653C4A964}" dt="2026-01-05T09:13:24.994" v="21" actId="20577"/>
          <ac:spMkLst>
            <pc:docMk/>
            <pc:sldMk cId="428775973" sldId="605"/>
            <ac:spMk id="7" creationId="{86606856-E0C3-42EB-9824-6C4B3231C34A}"/>
          </ac:spMkLst>
        </pc:spChg>
        <pc:spChg chg="mod">
          <ac:chgData name="Mads Gorm Vöge" userId="S::magov@miljoeportal.dk::41c12812-badc-485b-b92d-b97c55ca980d" providerId="AD" clId="Web-{7F7B8541-D440-0457-EAC7-5AF653C4A964}" dt="2026-01-05T09:13:37.885" v="23" actId="20577"/>
          <ac:spMkLst>
            <pc:docMk/>
            <pc:sldMk cId="428775973" sldId="605"/>
            <ac:spMk id="10" creationId="{9D48F333-E793-4C1C-AFBF-09EF9F3607A0}"/>
          </ac:spMkLst>
        </pc:spChg>
      </pc:sldChg>
      <pc:sldChg chg="modSp">
        <pc:chgData name="Mads Gorm Vöge" userId="S::magov@miljoeportal.dk::41c12812-badc-485b-b92d-b97c55ca980d" providerId="AD" clId="Web-{7F7B8541-D440-0457-EAC7-5AF653C4A964}" dt="2026-01-05T09:22:40.907" v="263" actId="20577"/>
        <pc:sldMkLst>
          <pc:docMk/>
          <pc:sldMk cId="2808467889" sldId="606"/>
        </pc:sldMkLst>
        <pc:spChg chg="mod">
          <ac:chgData name="Mads Gorm Vöge" userId="S::magov@miljoeportal.dk::41c12812-badc-485b-b92d-b97c55ca980d" providerId="AD" clId="Web-{7F7B8541-D440-0457-EAC7-5AF653C4A964}" dt="2026-01-05T09:22:40.907" v="263" actId="20577"/>
          <ac:spMkLst>
            <pc:docMk/>
            <pc:sldMk cId="2808467889" sldId="606"/>
            <ac:spMk id="5" creationId="{B6033B36-FE9D-098F-2C27-644590F9DF53}"/>
          </ac:spMkLst>
        </pc:spChg>
      </pc:sldChg>
      <pc:sldChg chg="modSp ord">
        <pc:chgData name="Mads Gorm Vöge" userId="S::magov@miljoeportal.dk::41c12812-badc-485b-b92d-b97c55ca980d" providerId="AD" clId="Web-{7F7B8541-D440-0457-EAC7-5AF653C4A964}" dt="2026-01-05T09:22:15.999" v="259" actId="1076"/>
        <pc:sldMkLst>
          <pc:docMk/>
          <pc:sldMk cId="3896876706" sldId="607"/>
        </pc:sldMkLst>
        <pc:spChg chg="mod">
          <ac:chgData name="Mads Gorm Vöge" userId="S::magov@miljoeportal.dk::41c12812-badc-485b-b92d-b97c55ca980d" providerId="AD" clId="Web-{7F7B8541-D440-0457-EAC7-5AF653C4A964}" dt="2026-01-05T09:14:39.277" v="39" actId="20577"/>
          <ac:spMkLst>
            <pc:docMk/>
            <pc:sldMk cId="3896876706" sldId="607"/>
            <ac:spMk id="5" creationId="{5D30AA20-059C-D07C-B276-305AFCD9F019}"/>
          </ac:spMkLst>
        </pc:spChg>
        <pc:picChg chg="mod">
          <ac:chgData name="Mads Gorm Vöge" userId="S::magov@miljoeportal.dk::41c12812-badc-485b-b92d-b97c55ca980d" providerId="AD" clId="Web-{7F7B8541-D440-0457-EAC7-5AF653C4A964}" dt="2026-01-05T09:22:15.999" v="259" actId="1076"/>
          <ac:picMkLst>
            <pc:docMk/>
            <pc:sldMk cId="3896876706" sldId="607"/>
            <ac:picMk id="7" creationId="{50399BBF-BE1E-BB0B-440D-05D8A7CD73F0}"/>
          </ac:picMkLst>
        </pc:picChg>
      </pc:sldChg>
      <pc:sldChg chg="modSp">
        <pc:chgData name="Mads Gorm Vöge" userId="S::magov@miljoeportal.dk::41c12812-badc-485b-b92d-b97c55ca980d" providerId="AD" clId="Web-{7F7B8541-D440-0457-EAC7-5AF653C4A964}" dt="2026-01-05T09:26:23.727" v="388"/>
        <pc:sldMkLst>
          <pc:docMk/>
          <pc:sldMk cId="688554246" sldId="609"/>
        </pc:sldMkLst>
        <pc:graphicFrameChg chg="mod modGraphic">
          <ac:chgData name="Mads Gorm Vöge" userId="S::magov@miljoeportal.dk::41c12812-badc-485b-b92d-b97c55ca980d" providerId="AD" clId="Web-{7F7B8541-D440-0457-EAC7-5AF653C4A964}" dt="2026-01-05T09:26:23.727" v="388"/>
          <ac:graphicFrameMkLst>
            <pc:docMk/>
            <pc:sldMk cId="688554246" sldId="609"/>
            <ac:graphicFrameMk id="10" creationId="{1AF6DABF-AE94-B1BE-4685-63CDBCFE45CC}"/>
          </ac:graphicFrameMkLst>
        </pc:graphicFrameChg>
      </pc:sldChg>
      <pc:sldChg chg="modSp">
        <pc:chgData name="Mads Gorm Vöge" userId="S::magov@miljoeportal.dk::41c12812-badc-485b-b92d-b97c55ca980d" providerId="AD" clId="Web-{7F7B8541-D440-0457-EAC7-5AF653C4A964}" dt="2026-01-05T09:26:54.431" v="402"/>
        <pc:sldMkLst>
          <pc:docMk/>
          <pc:sldMk cId="3253935802" sldId="610"/>
        </pc:sldMkLst>
        <pc:graphicFrameChg chg="mod modGraphic">
          <ac:chgData name="Mads Gorm Vöge" userId="S::magov@miljoeportal.dk::41c12812-badc-485b-b92d-b97c55ca980d" providerId="AD" clId="Web-{7F7B8541-D440-0457-EAC7-5AF653C4A964}" dt="2026-01-05T09:26:54.431" v="402"/>
          <ac:graphicFrameMkLst>
            <pc:docMk/>
            <pc:sldMk cId="3253935802" sldId="610"/>
            <ac:graphicFrameMk id="6" creationId="{BC49731E-5A52-8062-A1B1-01AD7443FEAA}"/>
          </ac:graphicFrameMkLst>
        </pc:graphicFrameChg>
      </pc:sldChg>
      <pc:sldChg chg="ord">
        <pc:chgData name="Mads Gorm Vöge" userId="S::magov@miljoeportal.dk::41c12812-badc-485b-b92d-b97c55ca980d" providerId="AD" clId="Web-{7F7B8541-D440-0457-EAC7-5AF653C4A964}" dt="2026-01-05T09:31:43.311" v="461"/>
        <pc:sldMkLst>
          <pc:docMk/>
          <pc:sldMk cId="379197319" sldId="611"/>
        </pc:sldMkLst>
      </pc:sldChg>
      <pc:sldChg chg="ord">
        <pc:chgData name="Mads Gorm Vöge" userId="S::magov@miljoeportal.dk::41c12812-badc-485b-b92d-b97c55ca980d" providerId="AD" clId="Web-{7F7B8541-D440-0457-EAC7-5AF653C4A964}" dt="2026-01-05T09:24:16.520" v="274"/>
        <pc:sldMkLst>
          <pc:docMk/>
          <pc:sldMk cId="3287267324" sldId="612"/>
        </pc:sldMkLst>
      </pc:sldChg>
      <pc:sldChg chg="ord">
        <pc:chgData name="Mads Gorm Vöge" userId="S::magov@miljoeportal.dk::41c12812-badc-485b-b92d-b97c55ca980d" providerId="AD" clId="Web-{7F7B8541-D440-0457-EAC7-5AF653C4A964}" dt="2026-01-05T09:24:21.317" v="275"/>
        <pc:sldMkLst>
          <pc:docMk/>
          <pc:sldMk cId="2200545791" sldId="613"/>
        </pc:sldMkLst>
      </pc:sldChg>
      <pc:sldChg chg="ord">
        <pc:chgData name="Mads Gorm Vöge" userId="S::magov@miljoeportal.dk::41c12812-badc-485b-b92d-b97c55ca980d" providerId="AD" clId="Web-{7F7B8541-D440-0457-EAC7-5AF653C4A964}" dt="2026-01-05T09:24:28.442" v="277"/>
        <pc:sldMkLst>
          <pc:docMk/>
          <pc:sldMk cId="2652108685" sldId="614"/>
        </pc:sldMkLst>
      </pc:sldChg>
      <pc:sldChg chg="ord">
        <pc:chgData name="Mads Gorm Vöge" userId="S::magov@miljoeportal.dk::41c12812-badc-485b-b92d-b97c55ca980d" providerId="AD" clId="Web-{7F7B8541-D440-0457-EAC7-5AF653C4A964}" dt="2026-01-05T09:24:24.036" v="276"/>
        <pc:sldMkLst>
          <pc:docMk/>
          <pc:sldMk cId="1266876834" sldId="615"/>
        </pc:sldMkLst>
      </pc:sldChg>
      <pc:sldChg chg="ord">
        <pc:chgData name="Mads Gorm Vöge" userId="S::magov@miljoeportal.dk::41c12812-badc-485b-b92d-b97c55ca980d" providerId="AD" clId="Web-{7F7B8541-D440-0457-EAC7-5AF653C4A964}" dt="2026-01-05T09:24:31.677" v="278"/>
        <pc:sldMkLst>
          <pc:docMk/>
          <pc:sldMk cId="2917833958" sldId="616"/>
        </pc:sldMkLst>
      </pc:sldChg>
      <pc:sldChg chg="ord">
        <pc:chgData name="Mads Gorm Vöge" userId="S::magov@miljoeportal.dk::41c12812-badc-485b-b92d-b97c55ca980d" providerId="AD" clId="Web-{7F7B8541-D440-0457-EAC7-5AF653C4A964}" dt="2026-01-05T09:24:34.583" v="279"/>
        <pc:sldMkLst>
          <pc:docMk/>
          <pc:sldMk cId="2426638291" sldId="617"/>
        </pc:sldMkLst>
      </pc:sldChg>
      <pc:sldChg chg="modSp">
        <pc:chgData name="Mads Gorm Vöge" userId="S::magov@miljoeportal.dk::41c12812-badc-485b-b92d-b97c55ca980d" providerId="AD" clId="Web-{7F7B8541-D440-0457-EAC7-5AF653C4A964}" dt="2026-01-05T09:32:31.405" v="483" actId="20577"/>
        <pc:sldMkLst>
          <pc:docMk/>
          <pc:sldMk cId="3947962378" sldId="618"/>
        </pc:sldMkLst>
        <pc:spChg chg="mod">
          <ac:chgData name="Mads Gorm Vöge" userId="S::magov@miljoeportal.dk::41c12812-badc-485b-b92d-b97c55ca980d" providerId="AD" clId="Web-{7F7B8541-D440-0457-EAC7-5AF653C4A964}" dt="2026-01-05T09:32:31.405" v="483" actId="20577"/>
          <ac:spMkLst>
            <pc:docMk/>
            <pc:sldMk cId="3947962378" sldId="618"/>
            <ac:spMk id="4" creationId="{9E507FC6-F85A-4A4E-5FB9-9621F8066346}"/>
          </ac:spMkLst>
        </pc:spChg>
        <pc:spChg chg="mod">
          <ac:chgData name="Mads Gorm Vöge" userId="S::magov@miljoeportal.dk::41c12812-badc-485b-b92d-b97c55ca980d" providerId="AD" clId="Web-{7F7B8541-D440-0457-EAC7-5AF653C4A964}" dt="2026-01-05T09:27:17.978" v="412" actId="20577"/>
          <ac:spMkLst>
            <pc:docMk/>
            <pc:sldMk cId="3947962378" sldId="618"/>
            <ac:spMk id="8" creationId="{D660F76D-AF34-86FA-EACF-4304120CE00A}"/>
          </ac:spMkLst>
        </pc:spChg>
      </pc:sldChg>
      <pc:sldChg chg="modSp">
        <pc:chgData name="Mads Gorm Vöge" userId="S::magov@miljoeportal.dk::41c12812-badc-485b-b92d-b97c55ca980d" providerId="AD" clId="Web-{7F7B8541-D440-0457-EAC7-5AF653C4A964}" dt="2026-01-05T09:32:21.811" v="480" actId="20577"/>
        <pc:sldMkLst>
          <pc:docMk/>
          <pc:sldMk cId="792248392" sldId="619"/>
        </pc:sldMkLst>
        <pc:spChg chg="mod">
          <ac:chgData name="Mads Gorm Vöge" userId="S::magov@miljoeportal.dk::41c12812-badc-485b-b92d-b97c55ca980d" providerId="AD" clId="Web-{7F7B8541-D440-0457-EAC7-5AF653C4A964}" dt="2026-01-05T09:32:21.811" v="480" actId="20577"/>
          <ac:spMkLst>
            <pc:docMk/>
            <pc:sldMk cId="792248392" sldId="619"/>
            <ac:spMk id="4" creationId="{5AB5FAF8-DECB-2372-F89E-8CC029D3588B}"/>
          </ac:spMkLst>
        </pc:spChg>
      </pc:sldChg>
      <pc:sldChg chg="addSp delSp modSp add">
        <pc:chgData name="Mads Gorm Vöge" userId="S::magov@miljoeportal.dk::41c12812-badc-485b-b92d-b97c55ca980d" providerId="AD" clId="Web-{7F7B8541-D440-0457-EAC7-5AF653C4A964}" dt="2026-01-05T09:31:09.920" v="460" actId="20577"/>
        <pc:sldMkLst>
          <pc:docMk/>
          <pc:sldMk cId="3809649234" sldId="621"/>
        </pc:sldMkLst>
        <pc:spChg chg="mod">
          <ac:chgData name="Mads Gorm Vöge" userId="S::magov@miljoeportal.dk::41c12812-badc-485b-b92d-b97c55ca980d" providerId="AD" clId="Web-{7F7B8541-D440-0457-EAC7-5AF653C4A964}" dt="2026-01-05T09:16:15.481" v="47" actId="20577"/>
          <ac:spMkLst>
            <pc:docMk/>
            <pc:sldMk cId="3809649234" sldId="621"/>
            <ac:spMk id="6" creationId="{6EC6039B-7EFC-0105-62ED-108257727CD0}"/>
          </ac:spMkLst>
        </pc:spChg>
        <pc:spChg chg="mod">
          <ac:chgData name="Mads Gorm Vöge" userId="S::magov@miljoeportal.dk::41c12812-badc-485b-b92d-b97c55ca980d" providerId="AD" clId="Web-{7F7B8541-D440-0457-EAC7-5AF653C4A964}" dt="2026-01-05T09:31:09.920" v="460" actId="20577"/>
          <ac:spMkLst>
            <pc:docMk/>
            <pc:sldMk cId="3809649234" sldId="621"/>
            <ac:spMk id="8" creationId="{55BB4686-819B-82FE-B21A-83E663A1E944}"/>
          </ac:spMkLst>
        </pc:spChg>
        <pc:spChg chg="add mod">
          <ac:chgData name="Mads Gorm Vöge" userId="S::magov@miljoeportal.dk::41c12812-badc-485b-b92d-b97c55ca980d" providerId="AD" clId="Web-{7F7B8541-D440-0457-EAC7-5AF653C4A964}" dt="2026-01-05T09:22:00.295" v="254"/>
          <ac:spMkLst>
            <pc:docMk/>
            <pc:sldMk cId="3809649234" sldId="621"/>
            <ac:spMk id="9" creationId="{223F5FE7-D795-F296-4961-CA5AE66CA5A8}"/>
          </ac:spMkLst>
        </pc:spChg>
        <pc:picChg chg="add mod">
          <ac:chgData name="Mads Gorm Vöge" userId="S::magov@miljoeportal.dk::41c12812-badc-485b-b92d-b97c55ca980d" providerId="AD" clId="Web-{7F7B8541-D440-0457-EAC7-5AF653C4A964}" dt="2026-01-05T09:22:02.295" v="255" actId="1076"/>
          <ac:picMkLst>
            <pc:docMk/>
            <pc:sldMk cId="3809649234" sldId="621"/>
            <ac:picMk id="5" creationId="{4573F24A-0E76-B37F-102C-646F3B62DF01}"/>
          </ac:picMkLst>
        </pc:picChg>
        <pc:picChg chg="add mod">
          <ac:chgData name="Mads Gorm Vöge" userId="S::magov@miljoeportal.dk::41c12812-badc-485b-b92d-b97c55ca980d" providerId="AD" clId="Web-{7F7B8541-D440-0457-EAC7-5AF653C4A964}" dt="2026-01-05T09:22:26.625" v="261" actId="1076"/>
          <ac:picMkLst>
            <pc:docMk/>
            <pc:sldMk cId="3809649234" sldId="621"/>
            <ac:picMk id="11" creationId="{7243525A-5D60-3191-EE7A-847A293171AC}"/>
          </ac:picMkLst>
        </pc:picChg>
      </pc:sldChg>
      <pc:sldChg chg="addSp delSp modSp add">
        <pc:chgData name="Mads Gorm Vöge" userId="S::magov@miljoeportal.dk::41c12812-badc-485b-b92d-b97c55ca980d" providerId="AD" clId="Web-{7F7B8541-D440-0457-EAC7-5AF653C4A964}" dt="2026-01-05T09:28:12.714" v="418" actId="1076"/>
        <pc:sldMkLst>
          <pc:docMk/>
          <pc:sldMk cId="2949351052" sldId="622"/>
        </pc:sldMkLst>
        <pc:spChg chg="mod">
          <ac:chgData name="Mads Gorm Vöge" userId="S::magov@miljoeportal.dk::41c12812-badc-485b-b92d-b97c55ca980d" providerId="AD" clId="Web-{7F7B8541-D440-0457-EAC7-5AF653C4A964}" dt="2026-01-05T09:23:10.377" v="264" actId="14100"/>
          <ac:spMkLst>
            <pc:docMk/>
            <pc:sldMk cId="2949351052" sldId="622"/>
            <ac:spMk id="5" creationId="{998F4ECF-8B2D-FC0F-0822-88E9B735B031}"/>
          </ac:spMkLst>
        </pc:spChg>
        <pc:picChg chg="add mod">
          <ac:chgData name="Mads Gorm Vöge" userId="S::magov@miljoeportal.dk::41c12812-badc-485b-b92d-b97c55ca980d" providerId="AD" clId="Web-{7F7B8541-D440-0457-EAC7-5AF653C4A964}" dt="2026-01-05T09:28:12.714" v="418" actId="1076"/>
          <ac:picMkLst>
            <pc:docMk/>
            <pc:sldMk cId="2949351052" sldId="622"/>
            <ac:picMk id="6" creationId="{A0C53212-0AAD-18E5-2E5C-96EB942FBEB1}"/>
          </ac:picMkLst>
        </pc:picChg>
      </pc:sldChg>
      <pc:sldChg chg="addSp delSp modSp add">
        <pc:chgData name="Mads Gorm Vöge" userId="S::magov@miljoeportal.dk::41c12812-badc-485b-b92d-b97c55ca980d" providerId="AD" clId="Web-{7F7B8541-D440-0457-EAC7-5AF653C4A964}" dt="2026-01-05T09:29:09.355" v="428" actId="1076"/>
        <pc:sldMkLst>
          <pc:docMk/>
          <pc:sldMk cId="1912111162" sldId="623"/>
        </pc:sldMkLst>
        <pc:spChg chg="mod">
          <ac:chgData name="Mads Gorm Vöge" userId="S::magov@miljoeportal.dk::41c12812-badc-485b-b92d-b97c55ca980d" providerId="AD" clId="Web-{7F7B8541-D440-0457-EAC7-5AF653C4A964}" dt="2026-01-05T09:23:21.987" v="269" actId="20577"/>
          <ac:spMkLst>
            <pc:docMk/>
            <pc:sldMk cId="1912111162" sldId="623"/>
            <ac:spMk id="4" creationId="{6E95EA74-4BAD-B234-D2F4-6B0C27A13DD2}"/>
          </ac:spMkLst>
        </pc:spChg>
        <pc:spChg chg="mod">
          <ac:chgData name="Mads Gorm Vöge" userId="S::magov@miljoeportal.dk::41c12812-badc-485b-b92d-b97c55ca980d" providerId="AD" clId="Web-{7F7B8541-D440-0457-EAC7-5AF653C4A964}" dt="2026-01-05T09:18:59.923" v="131" actId="20577"/>
          <ac:spMkLst>
            <pc:docMk/>
            <pc:sldMk cId="1912111162" sldId="623"/>
            <ac:spMk id="5" creationId="{225A8D60-1CA4-80A7-73C0-932487310A31}"/>
          </ac:spMkLst>
        </pc:spChg>
        <pc:picChg chg="add mod">
          <ac:chgData name="Mads Gorm Vöge" userId="S::magov@miljoeportal.dk::41c12812-badc-485b-b92d-b97c55ca980d" providerId="AD" clId="Web-{7F7B8541-D440-0457-EAC7-5AF653C4A964}" dt="2026-01-05T09:29:09.355" v="428" actId="1076"/>
          <ac:picMkLst>
            <pc:docMk/>
            <pc:sldMk cId="1912111162" sldId="623"/>
            <ac:picMk id="10" creationId="{443A2BCA-AC88-01E8-0AB4-95037F133DF1}"/>
          </ac:picMkLst>
        </pc:picChg>
      </pc:sldChg>
      <pc:sldChg chg="addSp delSp modSp add">
        <pc:chgData name="Mads Gorm Vöge" userId="S::magov@miljoeportal.dk::41c12812-badc-485b-b92d-b97c55ca980d" providerId="AD" clId="Web-{7F7B8541-D440-0457-EAC7-5AF653C4A964}" dt="2026-01-05T09:29:30.731" v="431" actId="1076"/>
        <pc:sldMkLst>
          <pc:docMk/>
          <pc:sldMk cId="810390224" sldId="624"/>
        </pc:sldMkLst>
        <pc:picChg chg="add mod">
          <ac:chgData name="Mads Gorm Vöge" userId="S::magov@miljoeportal.dk::41c12812-badc-485b-b92d-b97c55ca980d" providerId="AD" clId="Web-{7F7B8541-D440-0457-EAC7-5AF653C4A964}" dt="2026-01-05T09:29:30.731" v="431" actId="1076"/>
          <ac:picMkLst>
            <pc:docMk/>
            <pc:sldMk cId="810390224" sldId="624"/>
            <ac:picMk id="6" creationId="{539D7D20-D65E-9B06-9293-B85FF45E6B6D}"/>
          </ac:picMkLst>
        </pc:picChg>
      </pc:sldChg>
      <pc:sldChg chg="addSp delSp modSp add">
        <pc:chgData name="Mads Gorm Vöge" userId="S::magov@miljoeportal.dk::41c12812-badc-485b-b92d-b97c55ca980d" providerId="AD" clId="Web-{7F7B8541-D440-0457-EAC7-5AF653C4A964}" dt="2026-01-05T09:29:50.653" v="436" actId="1076"/>
        <pc:sldMkLst>
          <pc:docMk/>
          <pc:sldMk cId="242856535" sldId="625"/>
        </pc:sldMkLst>
        <pc:spChg chg="mod">
          <ac:chgData name="Mads Gorm Vöge" userId="S::magov@miljoeportal.dk::41c12812-badc-485b-b92d-b97c55ca980d" providerId="AD" clId="Web-{7F7B8541-D440-0457-EAC7-5AF653C4A964}" dt="2026-01-05T09:19:35.333" v="134" actId="14100"/>
          <ac:spMkLst>
            <pc:docMk/>
            <pc:sldMk cId="242856535" sldId="625"/>
            <ac:spMk id="5" creationId="{D49325E1-893E-3F11-BCD4-3EF2D1ADA747}"/>
          </ac:spMkLst>
        </pc:spChg>
        <pc:picChg chg="add mod">
          <ac:chgData name="Mads Gorm Vöge" userId="S::magov@miljoeportal.dk::41c12812-badc-485b-b92d-b97c55ca980d" providerId="AD" clId="Web-{7F7B8541-D440-0457-EAC7-5AF653C4A964}" dt="2026-01-05T09:29:50.653" v="436" actId="1076"/>
          <ac:picMkLst>
            <pc:docMk/>
            <pc:sldMk cId="242856535" sldId="625"/>
            <ac:picMk id="7" creationId="{0F4296AD-5898-50D7-721D-73EC2527E697}"/>
          </ac:picMkLst>
        </pc:picChg>
      </pc:sldChg>
      <pc:sldChg chg="addSp delSp modSp add">
        <pc:chgData name="Mads Gorm Vöge" userId="S::magov@miljoeportal.dk::41c12812-badc-485b-b92d-b97c55ca980d" providerId="AD" clId="Web-{7F7B8541-D440-0457-EAC7-5AF653C4A964}" dt="2026-01-05T09:25:48.273" v="356" actId="20577"/>
        <pc:sldMkLst>
          <pc:docMk/>
          <pc:sldMk cId="2275524882" sldId="626"/>
        </pc:sldMkLst>
        <pc:spChg chg="mod">
          <ac:chgData name="Mads Gorm Vöge" userId="S::magov@miljoeportal.dk::41c12812-badc-485b-b92d-b97c55ca980d" providerId="AD" clId="Web-{7F7B8541-D440-0457-EAC7-5AF653C4A964}" dt="2026-01-05T09:25:48.273" v="356" actId="20577"/>
          <ac:spMkLst>
            <pc:docMk/>
            <pc:sldMk cId="2275524882" sldId="626"/>
            <ac:spMk id="5" creationId="{35539600-95F5-E1BA-806E-F057204F1EB9}"/>
          </ac:spMkLst>
        </pc:spChg>
        <pc:spChg chg="add mod">
          <ac:chgData name="Mads Gorm Vöge" userId="S::magov@miljoeportal.dk::41c12812-badc-485b-b92d-b97c55ca980d" providerId="AD" clId="Web-{7F7B8541-D440-0457-EAC7-5AF653C4A964}" dt="2026-01-05T09:23:39.050" v="270"/>
          <ac:spMkLst>
            <pc:docMk/>
            <pc:sldMk cId="2275524882" sldId="626"/>
            <ac:spMk id="6" creationId="{29154A83-D92D-4E7D-27E1-11AC7FBB63E5}"/>
          </ac:spMkLst>
        </pc:spChg>
        <pc:picChg chg="add mod">
          <ac:chgData name="Mads Gorm Vöge" userId="S::magov@miljoeportal.dk::41c12812-badc-485b-b92d-b97c55ca980d" providerId="AD" clId="Web-{7F7B8541-D440-0457-EAC7-5AF653C4A964}" dt="2026-01-05T09:23:43.737" v="273" actId="1076"/>
          <ac:picMkLst>
            <pc:docMk/>
            <pc:sldMk cId="2275524882" sldId="626"/>
            <ac:picMk id="9" creationId="{00194A50-B991-DF0E-D58A-9B1A9057F872}"/>
          </ac:picMkLst>
        </pc:picChg>
      </pc:sldChg>
    </pc:docChg>
  </pc:docChgLst>
  <pc:docChgLst>
    <pc:chgData name="Mads Gorm Vöge" userId="S::magov@miljoeportal.dk::41c12812-badc-485b-b92d-b97c55ca980d" providerId="AD" clId="Web-{262B299E-72EF-F685-F4D6-D0187D31FF1D}"/>
    <pc:docChg chg="modSld">
      <pc:chgData name="Mads Gorm Vöge" userId="S::magov@miljoeportal.dk::41c12812-badc-485b-b92d-b97c55ca980d" providerId="AD" clId="Web-{262B299E-72EF-F685-F4D6-D0187D31FF1D}" dt="2026-01-06T07:57:46.595" v="50" actId="1076"/>
      <pc:docMkLst>
        <pc:docMk/>
      </pc:docMkLst>
      <pc:sldChg chg="modSp">
        <pc:chgData name="Mads Gorm Vöge" userId="S::magov@miljoeportal.dk::41c12812-badc-485b-b92d-b97c55ca980d" providerId="AD" clId="Web-{262B299E-72EF-F685-F4D6-D0187D31FF1D}" dt="2026-01-05T13:43:19.738" v="3" actId="20577"/>
        <pc:sldMkLst>
          <pc:docMk/>
          <pc:sldMk cId="4140351288" sldId="604"/>
        </pc:sldMkLst>
        <pc:spChg chg="mod">
          <ac:chgData name="Mads Gorm Vöge" userId="S::magov@miljoeportal.dk::41c12812-badc-485b-b92d-b97c55ca980d" providerId="AD" clId="Web-{262B299E-72EF-F685-F4D6-D0187D31FF1D}" dt="2026-01-05T13:43:19.738" v="3" actId="20577"/>
          <ac:spMkLst>
            <pc:docMk/>
            <pc:sldMk cId="4140351288" sldId="604"/>
            <ac:spMk id="8" creationId="{55BB4686-819B-82FE-B21A-83E663A1E944}"/>
          </ac:spMkLst>
        </pc:spChg>
      </pc:sldChg>
      <pc:sldChg chg="modSp">
        <pc:chgData name="Mads Gorm Vöge" userId="S::magov@miljoeportal.dk::41c12812-badc-485b-b92d-b97c55ca980d" providerId="AD" clId="Web-{262B299E-72EF-F685-F4D6-D0187D31FF1D}" dt="2026-01-05T13:43:27.410" v="4" actId="20577"/>
        <pc:sldMkLst>
          <pc:docMk/>
          <pc:sldMk cId="2808467889" sldId="606"/>
        </pc:sldMkLst>
        <pc:spChg chg="mod">
          <ac:chgData name="Mads Gorm Vöge" userId="S::magov@miljoeportal.dk::41c12812-badc-485b-b92d-b97c55ca980d" providerId="AD" clId="Web-{262B299E-72EF-F685-F4D6-D0187D31FF1D}" dt="2026-01-05T13:43:11.098" v="0" actId="20577"/>
          <ac:spMkLst>
            <pc:docMk/>
            <pc:sldMk cId="2808467889" sldId="606"/>
            <ac:spMk id="4" creationId="{0ABD776D-7C5C-6654-11FF-9186A3F28C9E}"/>
          </ac:spMkLst>
        </pc:spChg>
        <pc:spChg chg="mod">
          <ac:chgData name="Mads Gorm Vöge" userId="S::magov@miljoeportal.dk::41c12812-badc-485b-b92d-b97c55ca980d" providerId="AD" clId="Web-{262B299E-72EF-F685-F4D6-D0187D31FF1D}" dt="2026-01-05T13:43:27.410" v="4" actId="20577"/>
          <ac:spMkLst>
            <pc:docMk/>
            <pc:sldMk cId="2808467889" sldId="606"/>
            <ac:spMk id="5" creationId="{B6033B36-FE9D-098F-2C27-644590F9DF53}"/>
          </ac:spMkLst>
        </pc:spChg>
      </pc:sldChg>
      <pc:sldChg chg="modSp">
        <pc:chgData name="Mads Gorm Vöge" userId="S::magov@miljoeportal.dk::41c12812-badc-485b-b92d-b97c55ca980d" providerId="AD" clId="Web-{262B299E-72EF-F685-F4D6-D0187D31FF1D}" dt="2026-01-05T13:44:12.973" v="11" actId="20577"/>
        <pc:sldMkLst>
          <pc:docMk/>
          <pc:sldMk cId="3896876706" sldId="607"/>
        </pc:sldMkLst>
        <pc:spChg chg="mod">
          <ac:chgData name="Mads Gorm Vöge" userId="S::magov@miljoeportal.dk::41c12812-badc-485b-b92d-b97c55ca980d" providerId="AD" clId="Web-{262B299E-72EF-F685-F4D6-D0187D31FF1D}" dt="2026-01-05T13:44:12.973" v="11" actId="20577"/>
          <ac:spMkLst>
            <pc:docMk/>
            <pc:sldMk cId="3896876706" sldId="607"/>
            <ac:spMk id="5" creationId="{5D30AA20-059C-D07C-B276-305AFCD9F019}"/>
          </ac:spMkLst>
        </pc:spChg>
      </pc:sldChg>
      <pc:sldChg chg="modSp">
        <pc:chgData name="Mads Gorm Vöge" userId="S::magov@miljoeportal.dk::41c12812-badc-485b-b92d-b97c55ca980d" providerId="AD" clId="Web-{262B299E-72EF-F685-F4D6-D0187D31FF1D}" dt="2026-01-05T13:48:15.052" v="43"/>
        <pc:sldMkLst>
          <pc:docMk/>
          <pc:sldMk cId="3253935802" sldId="610"/>
        </pc:sldMkLst>
        <pc:graphicFrameChg chg="mod modGraphic">
          <ac:chgData name="Mads Gorm Vöge" userId="S::magov@miljoeportal.dk::41c12812-badc-485b-b92d-b97c55ca980d" providerId="AD" clId="Web-{262B299E-72EF-F685-F4D6-D0187D31FF1D}" dt="2026-01-05T13:48:15.052" v="43"/>
          <ac:graphicFrameMkLst>
            <pc:docMk/>
            <pc:sldMk cId="3253935802" sldId="610"/>
            <ac:graphicFrameMk id="6" creationId="{BC49731E-5A52-8062-A1B1-01AD7443FEAA}"/>
          </ac:graphicFrameMkLst>
        </pc:graphicFrameChg>
      </pc:sldChg>
      <pc:sldChg chg="modSp">
        <pc:chgData name="Mads Gorm Vöge" userId="S::magov@miljoeportal.dk::41c12812-badc-485b-b92d-b97c55ca980d" providerId="AD" clId="Web-{262B299E-72EF-F685-F4D6-D0187D31FF1D}" dt="2026-01-06T07:57:46.595" v="50" actId="1076"/>
        <pc:sldMkLst>
          <pc:docMk/>
          <pc:sldMk cId="2949351052" sldId="622"/>
        </pc:sldMkLst>
        <pc:spChg chg="mod">
          <ac:chgData name="Mads Gorm Vöge" userId="S::magov@miljoeportal.dk::41c12812-badc-485b-b92d-b97c55ca980d" providerId="AD" clId="Web-{262B299E-72EF-F685-F4D6-D0187D31FF1D}" dt="2026-01-05T13:45:46.520" v="28" actId="20577"/>
          <ac:spMkLst>
            <pc:docMk/>
            <pc:sldMk cId="2949351052" sldId="622"/>
            <ac:spMk id="5" creationId="{998F4ECF-8B2D-FC0F-0822-88E9B735B031}"/>
          </ac:spMkLst>
        </pc:spChg>
        <pc:picChg chg="mod">
          <ac:chgData name="Mads Gorm Vöge" userId="S::magov@miljoeportal.dk::41c12812-badc-485b-b92d-b97c55ca980d" providerId="AD" clId="Web-{262B299E-72EF-F685-F4D6-D0187D31FF1D}" dt="2026-01-06T07:57:46.595" v="50" actId="1076"/>
          <ac:picMkLst>
            <pc:docMk/>
            <pc:sldMk cId="2949351052" sldId="622"/>
            <ac:picMk id="6" creationId="{A0C53212-0AAD-18E5-2E5C-96EB942FBEB1}"/>
          </ac:picMkLst>
        </pc:picChg>
      </pc:sldChg>
      <pc:sldChg chg="modSp">
        <pc:chgData name="Mads Gorm Vöge" userId="S::magov@miljoeportal.dk::41c12812-badc-485b-b92d-b97c55ca980d" providerId="AD" clId="Web-{262B299E-72EF-F685-F4D6-D0187D31FF1D}" dt="2026-01-05T13:46:26.442" v="31" actId="20577"/>
        <pc:sldMkLst>
          <pc:docMk/>
          <pc:sldMk cId="1912111162" sldId="623"/>
        </pc:sldMkLst>
        <pc:spChg chg="mod">
          <ac:chgData name="Mads Gorm Vöge" userId="S::magov@miljoeportal.dk::41c12812-badc-485b-b92d-b97c55ca980d" providerId="AD" clId="Web-{262B299E-72EF-F685-F4D6-D0187D31FF1D}" dt="2026-01-05T13:46:26.442" v="31" actId="20577"/>
          <ac:spMkLst>
            <pc:docMk/>
            <pc:sldMk cId="1912111162" sldId="623"/>
            <ac:spMk id="5" creationId="{225A8D60-1CA4-80A7-73C0-932487310A31}"/>
          </ac:spMkLst>
        </pc:spChg>
      </pc:sldChg>
      <pc:sldChg chg="modSp">
        <pc:chgData name="Mads Gorm Vöge" userId="S::magov@miljoeportal.dk::41c12812-badc-485b-b92d-b97c55ca980d" providerId="AD" clId="Web-{262B299E-72EF-F685-F4D6-D0187D31FF1D}" dt="2026-01-06T07:57:13.142" v="47" actId="14100"/>
        <pc:sldMkLst>
          <pc:docMk/>
          <pc:sldMk cId="810390224" sldId="624"/>
        </pc:sldMkLst>
        <pc:spChg chg="mod">
          <ac:chgData name="Mads Gorm Vöge" userId="S::magov@miljoeportal.dk::41c12812-badc-485b-b92d-b97c55ca980d" providerId="AD" clId="Web-{262B299E-72EF-F685-F4D6-D0187D31FF1D}" dt="2026-01-05T13:47:04.849" v="34" actId="20577"/>
          <ac:spMkLst>
            <pc:docMk/>
            <pc:sldMk cId="810390224" sldId="624"/>
            <ac:spMk id="5" creationId="{35BB03A1-00EC-22BD-3C50-97B6D7DE1319}"/>
          </ac:spMkLst>
        </pc:spChg>
        <pc:picChg chg="mod">
          <ac:chgData name="Mads Gorm Vöge" userId="S::magov@miljoeportal.dk::41c12812-badc-485b-b92d-b97c55ca980d" providerId="AD" clId="Web-{262B299E-72EF-F685-F4D6-D0187D31FF1D}" dt="2026-01-06T07:57:13.142" v="47" actId="14100"/>
          <ac:picMkLst>
            <pc:docMk/>
            <pc:sldMk cId="810390224" sldId="624"/>
            <ac:picMk id="6" creationId="{539D7D20-D65E-9B06-9293-B85FF45E6B6D}"/>
          </ac:picMkLst>
        </pc:picChg>
      </pc:sldChg>
      <pc:sldChg chg="modSp">
        <pc:chgData name="Mads Gorm Vöge" userId="S::magov@miljoeportal.dk::41c12812-badc-485b-b92d-b97c55ca980d" providerId="AD" clId="Web-{262B299E-72EF-F685-F4D6-D0187D31FF1D}" dt="2026-01-05T13:47:22.834" v="37" actId="20577"/>
        <pc:sldMkLst>
          <pc:docMk/>
          <pc:sldMk cId="242856535" sldId="625"/>
        </pc:sldMkLst>
        <pc:spChg chg="mod">
          <ac:chgData name="Mads Gorm Vöge" userId="S::magov@miljoeportal.dk::41c12812-badc-485b-b92d-b97c55ca980d" providerId="AD" clId="Web-{262B299E-72EF-F685-F4D6-D0187D31FF1D}" dt="2026-01-05T13:47:22.834" v="37" actId="20577"/>
          <ac:spMkLst>
            <pc:docMk/>
            <pc:sldMk cId="242856535" sldId="625"/>
            <ac:spMk id="5" creationId="{D49325E1-893E-3F11-BCD4-3EF2D1ADA747}"/>
          </ac:spMkLst>
        </pc:spChg>
      </pc:sldChg>
      <pc:sldChg chg="modSp">
        <pc:chgData name="Mads Gorm Vöge" userId="S::magov@miljoeportal.dk::41c12812-badc-485b-b92d-b97c55ca980d" providerId="AD" clId="Web-{262B299E-72EF-F685-F4D6-D0187D31FF1D}" dt="2026-01-05T13:47:43.802" v="39" actId="20577"/>
        <pc:sldMkLst>
          <pc:docMk/>
          <pc:sldMk cId="2275524882" sldId="626"/>
        </pc:sldMkLst>
        <pc:spChg chg="mod">
          <ac:chgData name="Mads Gorm Vöge" userId="S::magov@miljoeportal.dk::41c12812-badc-485b-b92d-b97c55ca980d" providerId="AD" clId="Web-{262B299E-72EF-F685-F4D6-D0187D31FF1D}" dt="2026-01-05T13:47:43.802" v="39" actId="20577"/>
          <ac:spMkLst>
            <pc:docMk/>
            <pc:sldMk cId="2275524882" sldId="626"/>
            <ac:spMk id="5" creationId="{35539600-95F5-E1BA-806E-F057204F1EB9}"/>
          </ac:spMkLst>
        </pc:spChg>
      </pc:sldChg>
    </pc:docChg>
  </pc:docChgLst>
  <pc:docChgLst>
    <pc:chgData name="Mads Gorm Vöge" userId="S::magov@miljoeportal.dk::41c12812-badc-485b-b92d-b97c55ca980d" providerId="AD" clId="Web-{E26C0F0F-2123-4EE5-B2A6-F8DC5778949A}"/>
    <pc:docChg chg="modSld">
      <pc:chgData name="Mads Gorm Vöge" userId="S::magov@miljoeportal.dk::41c12812-badc-485b-b92d-b97c55ca980d" providerId="AD" clId="Web-{E26C0F0F-2123-4EE5-B2A6-F8DC5778949A}" dt="2025-12-17T09:11:09.319" v="195" actId="20577"/>
      <pc:docMkLst>
        <pc:docMk/>
      </pc:docMkLst>
      <pc:sldChg chg="modSp">
        <pc:chgData name="Mads Gorm Vöge" userId="S::magov@miljoeportal.dk::41c12812-badc-485b-b92d-b97c55ca980d" providerId="AD" clId="Web-{E26C0F0F-2123-4EE5-B2A6-F8DC5778949A}" dt="2025-12-17T09:07:52.927" v="176" actId="20577"/>
        <pc:sldMkLst>
          <pc:docMk/>
          <pc:sldMk cId="428775973" sldId="605"/>
        </pc:sldMkLst>
        <pc:spChg chg="mod">
          <ac:chgData name="Mads Gorm Vöge" userId="S::magov@miljoeportal.dk::41c12812-badc-485b-b92d-b97c55ca980d" providerId="AD" clId="Web-{E26C0F0F-2123-4EE5-B2A6-F8DC5778949A}" dt="2025-12-17T09:07:52.927" v="176" actId="20577"/>
          <ac:spMkLst>
            <pc:docMk/>
            <pc:sldMk cId="428775973" sldId="605"/>
            <ac:spMk id="7" creationId="{86606856-E0C3-42EB-9824-6C4B3231C34A}"/>
          </ac:spMkLst>
        </pc:spChg>
      </pc:sldChg>
      <pc:sldChg chg="modSp">
        <pc:chgData name="Mads Gorm Vöge" userId="S::magov@miljoeportal.dk::41c12812-badc-485b-b92d-b97c55ca980d" providerId="AD" clId="Web-{E26C0F0F-2123-4EE5-B2A6-F8DC5778949A}" dt="2025-12-17T09:03:04.046" v="154" actId="20577"/>
        <pc:sldMkLst>
          <pc:docMk/>
          <pc:sldMk cId="2808467889" sldId="606"/>
        </pc:sldMkLst>
        <pc:spChg chg="mod">
          <ac:chgData name="Mads Gorm Vöge" userId="S::magov@miljoeportal.dk::41c12812-badc-485b-b92d-b97c55ca980d" providerId="AD" clId="Web-{E26C0F0F-2123-4EE5-B2A6-F8DC5778949A}" dt="2025-12-17T09:03:04.046" v="154" actId="20577"/>
          <ac:spMkLst>
            <pc:docMk/>
            <pc:sldMk cId="2808467889" sldId="606"/>
            <ac:spMk id="5" creationId="{B6033B36-FE9D-098F-2C27-644590F9DF53}"/>
          </ac:spMkLst>
        </pc:spChg>
      </pc:sldChg>
      <pc:sldChg chg="modSp">
        <pc:chgData name="Mads Gorm Vöge" userId="S::magov@miljoeportal.dk::41c12812-badc-485b-b92d-b97c55ca980d" providerId="AD" clId="Web-{E26C0F0F-2123-4EE5-B2A6-F8DC5778949A}" dt="2025-12-17T09:11:09.319" v="195" actId="20577"/>
        <pc:sldMkLst>
          <pc:docMk/>
          <pc:sldMk cId="3896876706" sldId="607"/>
        </pc:sldMkLst>
        <pc:spChg chg="mod">
          <ac:chgData name="Mads Gorm Vöge" userId="S::magov@miljoeportal.dk::41c12812-badc-485b-b92d-b97c55ca980d" providerId="AD" clId="Web-{E26C0F0F-2123-4EE5-B2A6-F8DC5778949A}" dt="2025-12-17T09:11:09.319" v="195" actId="20577"/>
          <ac:spMkLst>
            <pc:docMk/>
            <pc:sldMk cId="3896876706" sldId="607"/>
            <ac:spMk id="5" creationId="{5D30AA20-059C-D07C-B276-305AFCD9F019}"/>
          </ac:spMkLst>
        </pc:spChg>
      </pc:sldChg>
      <pc:sldChg chg="modSp">
        <pc:chgData name="Mads Gorm Vöge" userId="S::magov@miljoeportal.dk::41c12812-badc-485b-b92d-b97c55ca980d" providerId="AD" clId="Web-{E26C0F0F-2123-4EE5-B2A6-F8DC5778949A}" dt="2025-12-17T08:17:01.401" v="145"/>
        <pc:sldMkLst>
          <pc:docMk/>
          <pc:sldMk cId="688554246" sldId="609"/>
        </pc:sldMkLst>
        <pc:graphicFrameChg chg="mod modGraphic">
          <ac:chgData name="Mads Gorm Vöge" userId="S::magov@miljoeportal.dk::41c12812-badc-485b-b92d-b97c55ca980d" providerId="AD" clId="Web-{E26C0F0F-2123-4EE5-B2A6-F8DC5778949A}" dt="2025-12-17T08:16:10.524" v="38"/>
          <ac:graphicFrameMkLst>
            <pc:docMk/>
            <pc:sldMk cId="688554246" sldId="609"/>
            <ac:graphicFrameMk id="7" creationId="{12EEC68E-4F2D-B9AD-DA13-0842E6DE22B0}"/>
          </ac:graphicFrameMkLst>
        </pc:graphicFrameChg>
        <pc:graphicFrameChg chg="mod modGraphic">
          <ac:chgData name="Mads Gorm Vöge" userId="S::magov@miljoeportal.dk::41c12812-badc-485b-b92d-b97c55ca980d" providerId="AD" clId="Web-{E26C0F0F-2123-4EE5-B2A6-F8DC5778949A}" dt="2025-12-17T08:17:01.401" v="145"/>
          <ac:graphicFrameMkLst>
            <pc:docMk/>
            <pc:sldMk cId="688554246" sldId="609"/>
            <ac:graphicFrameMk id="10" creationId="{1AF6DABF-AE94-B1BE-4685-63CDBCFE45CC}"/>
          </ac:graphicFrameMkLst>
        </pc:graphicFrameChg>
      </pc:sldChg>
      <pc:sldChg chg="modSp">
        <pc:chgData name="Mads Gorm Vöge" userId="S::magov@miljoeportal.dk::41c12812-badc-485b-b92d-b97c55ca980d" providerId="AD" clId="Web-{E26C0F0F-2123-4EE5-B2A6-F8DC5778949A}" dt="2025-12-16T11:06:27.226" v="34"/>
        <pc:sldMkLst>
          <pc:docMk/>
          <pc:sldMk cId="3253935802" sldId="610"/>
        </pc:sldMkLst>
        <pc:graphicFrameChg chg="mod modGraphic">
          <ac:chgData name="Mads Gorm Vöge" userId="S::magov@miljoeportal.dk::41c12812-badc-485b-b92d-b97c55ca980d" providerId="AD" clId="Web-{E26C0F0F-2123-4EE5-B2A6-F8DC5778949A}" dt="2025-12-16T11:06:27.226" v="34"/>
          <ac:graphicFrameMkLst>
            <pc:docMk/>
            <pc:sldMk cId="3253935802" sldId="610"/>
            <ac:graphicFrameMk id="6" creationId="{BC49731E-5A52-8062-A1B1-01AD7443FEA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9D8ADB-B886-4BA7-B65F-8B19D26698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7BD53-2862-4DA2-8332-692394B722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A37C7-4CE8-49CA-A7E4-799E8CD05282}" type="datetimeFigureOut">
              <a:rPr lang="da-DK" smtClean="0"/>
              <a:t>14-01-2026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36ABDB-90F2-4147-88F5-DDEC386F43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C4215-B52F-4924-99FD-94A1B58A49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0D185-ED8A-4DBB-ACD1-1B0EBB61F99B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465944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10841-E2D6-4371-AAA1-E83E7191E461}" type="datetimeFigureOut">
              <a:rPr lang="da-DK" smtClean="0"/>
              <a:t>14-01-2026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F0C4D-7250-4704-9699-E5027CE141C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116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F0C4D-7250-4704-9699-E5027CE141C4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0804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F0C4D-7250-4704-9699-E5027CE141C4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249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F0C4D-7250-4704-9699-E5027CE141C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4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F0C4D-7250-4704-9699-E5027CE141C4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595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hyperlink" Target="mailto:support@miljoeportal.dk" TargetMode="External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2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5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A8427DB-E77A-4DBC-9BE6-2768EE2E07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884000" cy="514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r>
              <a:rPr lang="da-DK" dirty="0"/>
              <a:t>Træk og slip et billede hertil, for at indsætte et billede. (Lægger billedet, sig foran teksten; højreklik på billedet, og vælg ”Send bagerst”)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68FE87D-A2DC-41D2-8874-93DF5DD2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843558"/>
            <a:ext cx="5976216" cy="1512168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D185B31-38E6-4ABB-848A-375226A7C2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540000"/>
            <a:ext cx="2268252" cy="184666"/>
          </a:xfrm>
        </p:spPr>
        <p:txBody>
          <a:bodyPr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Dato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BAF1DCE-A02F-6427-145F-3AE1B3F7C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671302" y="1607432"/>
            <a:ext cx="1728192" cy="200444"/>
          </a:xfrm>
          <a:prstGeom prst="rect">
            <a:avLst/>
          </a:prstGeom>
        </p:spPr>
      </p:pic>
      <p:pic>
        <p:nvPicPr>
          <p:cNvPr id="21" name="Billede 20" descr="Et billede, der indeholder symbol, Grafik, logo, Font/skrifttype&#10;&#10;Indhold genereret af kunstig intelligens kan være forkert.">
            <a:extLst>
              <a:ext uri="{FF2B5EF4-FFF2-40B4-BE49-F238E27FC236}">
                <a16:creationId xmlns:a16="http://schemas.microsoft.com/office/drawing/2014/main" id="{1AEC0EAB-7890-D34B-DEEF-7533E77C41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6256" y="2931790"/>
            <a:ext cx="2396497" cy="239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ærdi af da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3E534-73DC-4913-8BB2-51BD79CED8E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13DFF03-528E-4376-8B83-59343DC23B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6996E38-CDE3-4DA2-9648-B7E3A45BB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6643777" y="2100118"/>
            <a:ext cx="3554215" cy="33875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Systemer</a:t>
            </a:r>
          </a:p>
        </p:txBody>
      </p:sp>
      <p:cxnSp>
        <p:nvCxnSpPr>
          <p:cNvPr id="2" name="Lige forbindelse 1">
            <a:extLst>
              <a:ext uri="{FF2B5EF4-FFF2-40B4-BE49-F238E27FC236}">
                <a16:creationId xmlns:a16="http://schemas.microsoft.com/office/drawing/2014/main" id="{EF505882-532E-5FEB-ED83-F973F08D2C39}"/>
              </a:ext>
            </a:extLst>
          </p:cNvPr>
          <p:cNvCxnSpPr>
            <a:cxnSpLocks/>
          </p:cNvCxnSpPr>
          <p:nvPr userDrawn="1"/>
        </p:nvCxnSpPr>
        <p:spPr>
          <a:xfrm>
            <a:off x="7884368" y="492389"/>
            <a:ext cx="0" cy="41319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Billede 20" descr="Et billede, der indeholder Font/skrifttype, Grafik, logo, design&#10;&#10;Indhold genereret af kunstig intelligens kan være forkert.">
            <a:extLst>
              <a:ext uri="{FF2B5EF4-FFF2-40B4-BE49-F238E27FC236}">
                <a16:creationId xmlns:a16="http://schemas.microsoft.com/office/drawing/2014/main" id="{1D85C834-C2AE-51F1-24F2-F6AF1E522B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382" y="411510"/>
            <a:ext cx="1188000" cy="360000"/>
          </a:xfrm>
          <a:prstGeom prst="rect">
            <a:avLst/>
          </a:prstGeom>
        </p:spPr>
      </p:pic>
      <p:pic>
        <p:nvPicPr>
          <p:cNvPr id="23" name="Billede 22" descr="Et billede, der indeholder Font/skrifttype, Grafik, logo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22590F5B-34B6-38A2-7D49-99A9903967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82" y="839608"/>
            <a:ext cx="1382897" cy="360000"/>
          </a:xfrm>
          <a:prstGeom prst="rect">
            <a:avLst/>
          </a:prstGeom>
        </p:spPr>
      </p:pic>
      <p:pic>
        <p:nvPicPr>
          <p:cNvPr id="25" name="Billede 24" descr="Et billede, der indeholder Font/skrifttype, Grafik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805BF522-9F97-393E-74C9-F2F782A13E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0382" y="1267706"/>
            <a:ext cx="1548000" cy="360000"/>
          </a:xfrm>
          <a:prstGeom prst="rect">
            <a:avLst/>
          </a:prstGeom>
        </p:spPr>
      </p:pic>
      <p:pic>
        <p:nvPicPr>
          <p:cNvPr id="27" name="Billede 26" descr="Et billede, der indeholder Font/skrifttype, Grafik, logo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089AC23B-B997-21EE-196D-B20CDAE846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0382" y="1695804"/>
            <a:ext cx="1184276" cy="360000"/>
          </a:xfrm>
          <a:prstGeom prst="rect">
            <a:avLst/>
          </a:prstGeom>
        </p:spPr>
      </p:pic>
      <p:pic>
        <p:nvPicPr>
          <p:cNvPr id="29" name="Billede 28" descr="Et billede, der indeholder Font/skrifttype, Grafik, grafisk design, tekst&#10;&#10;Indhold genereret af kunstig intelligens kan være forkert.">
            <a:extLst>
              <a:ext uri="{FF2B5EF4-FFF2-40B4-BE49-F238E27FC236}">
                <a16:creationId xmlns:a16="http://schemas.microsoft.com/office/drawing/2014/main" id="{8CDC0FC1-39D1-068B-8591-7D36F769D31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0382" y="2123902"/>
            <a:ext cx="1446207" cy="360000"/>
          </a:xfrm>
          <a:prstGeom prst="rect">
            <a:avLst/>
          </a:prstGeom>
        </p:spPr>
      </p:pic>
      <p:pic>
        <p:nvPicPr>
          <p:cNvPr id="31" name="Billede 30" descr="Et billede, der indeholder Font/skrifttype, Grafik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49FE1B1F-0BE1-B40A-7AB1-FAA5520B1BF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30382" y="2552000"/>
            <a:ext cx="1338207" cy="360000"/>
          </a:xfrm>
          <a:prstGeom prst="rect">
            <a:avLst/>
          </a:prstGeom>
        </p:spPr>
      </p:pic>
      <p:pic>
        <p:nvPicPr>
          <p:cNvPr id="33" name="Billede 32" descr="Et billede, der indeholder Font/skrifttype, Grafik, grafisk design, skærmbillede&#10;&#10;Indhold genereret af kunstig intelligens kan være forkert.">
            <a:extLst>
              <a:ext uri="{FF2B5EF4-FFF2-40B4-BE49-F238E27FC236}">
                <a16:creationId xmlns:a16="http://schemas.microsoft.com/office/drawing/2014/main" id="{CAF27712-3CAE-FB4E-2BC1-705A92D9736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30382" y="2980098"/>
            <a:ext cx="2241930" cy="360000"/>
          </a:xfrm>
          <a:prstGeom prst="rect">
            <a:avLst/>
          </a:prstGeom>
        </p:spPr>
      </p:pic>
      <p:pic>
        <p:nvPicPr>
          <p:cNvPr id="37" name="Billede 36" descr="Et billede, der indeholder Font/skrifttype, Grafik, grafisk design, design&#10;&#10;Indhold genereret af kunstig intelligens kan være forkert.">
            <a:extLst>
              <a:ext uri="{FF2B5EF4-FFF2-40B4-BE49-F238E27FC236}">
                <a16:creationId xmlns:a16="http://schemas.microsoft.com/office/drawing/2014/main" id="{3D08257B-FB6C-9F1C-504C-C950A66BD5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30382" y="3408196"/>
            <a:ext cx="1798759" cy="360000"/>
          </a:xfrm>
          <a:prstGeom prst="rect">
            <a:avLst/>
          </a:prstGeom>
        </p:spPr>
      </p:pic>
      <p:pic>
        <p:nvPicPr>
          <p:cNvPr id="39" name="Billede 38" descr="Et billede, der indeholder Font/skrifttype, logo, Grafik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AA7EFC8C-D094-98B1-ED4F-60BCBCAD8C2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30382" y="3836294"/>
            <a:ext cx="1185517" cy="360000"/>
          </a:xfrm>
          <a:prstGeom prst="rect">
            <a:avLst/>
          </a:prstGeom>
        </p:spPr>
      </p:pic>
      <p:pic>
        <p:nvPicPr>
          <p:cNvPr id="41" name="Billede 40" descr="Et billede, der indeholder Font/skrifttype, Grafik, grafisk design, tekst&#10;&#10;Indhold genereret af kunstig intelligens kan være forkert.">
            <a:extLst>
              <a:ext uri="{FF2B5EF4-FFF2-40B4-BE49-F238E27FC236}">
                <a16:creationId xmlns:a16="http://schemas.microsoft.com/office/drawing/2014/main" id="{1AAD7275-E708-27ED-B2AC-B884FBF3C04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30382" y="4264388"/>
            <a:ext cx="1577793" cy="360000"/>
          </a:xfrm>
          <a:prstGeom prst="rect">
            <a:avLst/>
          </a:prstGeom>
        </p:spPr>
      </p:pic>
      <p:pic>
        <p:nvPicPr>
          <p:cNvPr id="43" name="Billede 42" descr="Et billede, der indeholder Font/skrifttype, Grafik, logo, tekst&#10;&#10;Indhold genereret af kunstig intelligens kan være forkert.">
            <a:extLst>
              <a:ext uri="{FF2B5EF4-FFF2-40B4-BE49-F238E27FC236}">
                <a16:creationId xmlns:a16="http://schemas.microsoft.com/office/drawing/2014/main" id="{5BD45F61-8CB2-F935-5FF4-6DC6EEC8F2F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205711" y="838763"/>
            <a:ext cx="1184276" cy="360000"/>
          </a:xfrm>
          <a:prstGeom prst="rect">
            <a:avLst/>
          </a:prstGeom>
        </p:spPr>
      </p:pic>
      <p:pic>
        <p:nvPicPr>
          <p:cNvPr id="45" name="Billede 44" descr="Et billede, der indeholder Font/skrifttype, Grafik, logo, tekst&#10;&#10;Indhold genereret af kunstig intelligens kan være forkert.">
            <a:extLst>
              <a:ext uri="{FF2B5EF4-FFF2-40B4-BE49-F238E27FC236}">
                <a16:creationId xmlns:a16="http://schemas.microsoft.com/office/drawing/2014/main" id="{D244E23A-E553-A54D-B6B8-FC1D9D33052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5711" y="411510"/>
            <a:ext cx="1188000" cy="360000"/>
          </a:xfrm>
          <a:prstGeom prst="rect">
            <a:avLst/>
          </a:prstGeom>
        </p:spPr>
      </p:pic>
      <p:pic>
        <p:nvPicPr>
          <p:cNvPr id="47" name="Billede 46" descr="Et billede, der indeholder Font/skrifttype, Grafik, logo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424F8713-78BF-FE95-4450-B5245E287DD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205711" y="1266016"/>
            <a:ext cx="1189241" cy="360000"/>
          </a:xfrm>
          <a:prstGeom prst="rect">
            <a:avLst/>
          </a:prstGeom>
        </p:spPr>
      </p:pic>
      <p:pic>
        <p:nvPicPr>
          <p:cNvPr id="49" name="Billede 48" descr="Et billede, der indeholder Font/skrifttype, Grafik, tekst, skærmbillede&#10;&#10;Indhold genereret af kunstig intelligens kan være forkert.">
            <a:extLst>
              <a:ext uri="{FF2B5EF4-FFF2-40B4-BE49-F238E27FC236}">
                <a16:creationId xmlns:a16="http://schemas.microsoft.com/office/drawing/2014/main" id="{04F22731-7930-95B2-48C3-3589E3C14DA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05711" y="2547775"/>
            <a:ext cx="2007310" cy="360000"/>
          </a:xfrm>
          <a:prstGeom prst="rect">
            <a:avLst/>
          </a:prstGeom>
        </p:spPr>
      </p:pic>
      <p:pic>
        <p:nvPicPr>
          <p:cNvPr id="51" name="Billede 50" descr="Et billede, der indeholder Font/skrifttype, tekst, skærmbillede, Grafik&#10;&#10;Indhold genereret af kunstig intelligens kan være forkert.">
            <a:extLst>
              <a:ext uri="{FF2B5EF4-FFF2-40B4-BE49-F238E27FC236}">
                <a16:creationId xmlns:a16="http://schemas.microsoft.com/office/drawing/2014/main" id="{83EBE9D1-0DE8-F6E7-7307-8CB885478C5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05711" y="2975028"/>
            <a:ext cx="1184276" cy="360000"/>
          </a:xfrm>
          <a:prstGeom prst="rect">
            <a:avLst/>
          </a:prstGeom>
        </p:spPr>
      </p:pic>
      <p:pic>
        <p:nvPicPr>
          <p:cNvPr id="55" name="Billede 54" descr="Et billede, der indeholder Font/skrifttype, Grafik, grafisk design, tekst&#10;&#10;Indhold genereret af kunstig intelligens kan være forkert.">
            <a:extLst>
              <a:ext uri="{FF2B5EF4-FFF2-40B4-BE49-F238E27FC236}">
                <a16:creationId xmlns:a16="http://schemas.microsoft.com/office/drawing/2014/main" id="{E2D91A68-E4DD-62E5-9649-C530A37AA94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205711" y="3829534"/>
            <a:ext cx="1184276" cy="360000"/>
          </a:xfrm>
          <a:prstGeom prst="rect">
            <a:avLst/>
          </a:prstGeom>
        </p:spPr>
      </p:pic>
      <p:pic>
        <p:nvPicPr>
          <p:cNvPr id="59" name="Billede 58" descr="Et billede, der indeholder Font/skrifttype, Grafik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DF523B67-7396-2F38-823A-F7709067D2D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205711" y="4256788"/>
            <a:ext cx="1490897" cy="360000"/>
          </a:xfrm>
          <a:prstGeom prst="rect">
            <a:avLst/>
          </a:prstGeom>
        </p:spPr>
      </p:pic>
      <p:pic>
        <p:nvPicPr>
          <p:cNvPr id="61" name="Billede 60" descr="Et billede, der indeholder Font/skrifttype, Grafik, grafisk design, design&#10;&#10;Indhold genereret af kunstig intelligens kan være forkert.">
            <a:extLst>
              <a:ext uri="{FF2B5EF4-FFF2-40B4-BE49-F238E27FC236}">
                <a16:creationId xmlns:a16="http://schemas.microsoft.com/office/drawing/2014/main" id="{3379A385-8223-3021-7E63-45E197647BA4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562276" y="411510"/>
            <a:ext cx="1477241" cy="360000"/>
          </a:xfrm>
          <a:prstGeom prst="rect">
            <a:avLst/>
          </a:prstGeom>
        </p:spPr>
      </p:pic>
      <p:pic>
        <p:nvPicPr>
          <p:cNvPr id="63" name="Billede 62" descr="Et billede, der indeholder Font/skrifttype, Grafik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E33FB441-648E-FA62-E318-89E93D68EF8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562276" y="838763"/>
            <a:ext cx="1185517" cy="360000"/>
          </a:xfrm>
          <a:prstGeom prst="rect">
            <a:avLst/>
          </a:prstGeom>
        </p:spPr>
      </p:pic>
      <p:pic>
        <p:nvPicPr>
          <p:cNvPr id="65" name="Billede 64" descr="Et billede, der indeholder Font/skrifttype, tekst, Grafik, logo&#10;&#10;Indhold genereret af kunstig intelligens kan være forkert.">
            <a:extLst>
              <a:ext uri="{FF2B5EF4-FFF2-40B4-BE49-F238E27FC236}">
                <a16:creationId xmlns:a16="http://schemas.microsoft.com/office/drawing/2014/main" id="{121C3F1C-CB66-225A-86E7-B9D0C96FBEB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562276" y="1266016"/>
            <a:ext cx="1185517" cy="360000"/>
          </a:xfrm>
          <a:prstGeom prst="rect">
            <a:avLst/>
          </a:prstGeom>
        </p:spPr>
      </p:pic>
      <p:pic>
        <p:nvPicPr>
          <p:cNvPr id="67" name="Billede 66" descr="Et billede, der indeholder Font/skrifttype, Grafik, logo, tekst&#10;&#10;Indhold genereret af kunstig intelligens kan være forkert.">
            <a:extLst>
              <a:ext uri="{FF2B5EF4-FFF2-40B4-BE49-F238E27FC236}">
                <a16:creationId xmlns:a16="http://schemas.microsoft.com/office/drawing/2014/main" id="{6F3E8C7E-9D96-924B-DF16-645959AE96C5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5562276" y="2120522"/>
            <a:ext cx="1516966" cy="360000"/>
          </a:xfrm>
          <a:prstGeom prst="rect">
            <a:avLst/>
          </a:prstGeom>
        </p:spPr>
      </p:pic>
      <p:pic>
        <p:nvPicPr>
          <p:cNvPr id="69" name="Billede 68" descr="Et billede, der indeholder Font/skrifttype, Grafik, logo, tekst&#10;&#10;Indhold genereret af kunstig intelligens kan være forkert.">
            <a:extLst>
              <a:ext uri="{FF2B5EF4-FFF2-40B4-BE49-F238E27FC236}">
                <a16:creationId xmlns:a16="http://schemas.microsoft.com/office/drawing/2014/main" id="{D00C010B-33A8-B791-47F6-4875BB8D1962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5562276" y="2547775"/>
            <a:ext cx="1185517" cy="360000"/>
          </a:xfrm>
          <a:prstGeom prst="rect">
            <a:avLst/>
          </a:prstGeom>
        </p:spPr>
      </p:pic>
      <p:pic>
        <p:nvPicPr>
          <p:cNvPr id="73" name="Billede 72" descr="Et billede, der indeholder Grafik, Font/skrifttype, logo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01B28868-B5D2-5F2C-D190-1B1056EE6C23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5562276" y="3402281"/>
            <a:ext cx="1185517" cy="360000"/>
          </a:xfrm>
          <a:prstGeom prst="rect">
            <a:avLst/>
          </a:prstGeom>
        </p:spPr>
      </p:pic>
      <p:pic>
        <p:nvPicPr>
          <p:cNvPr id="5" name="Billede 4" descr="Et billede, der indeholder Font/skrifttype, Grafik, grafisk design, design&#10;&#10;AI-genereret indhold kan være ukorrekt.">
            <a:extLst>
              <a:ext uri="{FF2B5EF4-FFF2-40B4-BE49-F238E27FC236}">
                <a16:creationId xmlns:a16="http://schemas.microsoft.com/office/drawing/2014/main" id="{51FE70B3-CFC9-FC23-2806-FF4186B2D7A3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5562276" y="2975028"/>
            <a:ext cx="1205379" cy="360000"/>
          </a:xfrm>
          <a:prstGeom prst="rect">
            <a:avLst/>
          </a:prstGeom>
        </p:spPr>
      </p:pic>
      <p:pic>
        <p:nvPicPr>
          <p:cNvPr id="8" name="Billede 7" descr="Et billede, der indeholder Font/skrifttype, Grafik, logo, grafisk design&#10;&#10;AI-genereret indhold kan være ukorrekt.">
            <a:extLst>
              <a:ext uri="{FF2B5EF4-FFF2-40B4-BE49-F238E27FC236}">
                <a16:creationId xmlns:a16="http://schemas.microsoft.com/office/drawing/2014/main" id="{28753B5B-C88F-8B00-46DB-2962866BC971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3205711" y="1693269"/>
            <a:ext cx="1190483" cy="360000"/>
          </a:xfrm>
          <a:prstGeom prst="rect">
            <a:avLst/>
          </a:prstGeom>
        </p:spPr>
      </p:pic>
      <p:pic>
        <p:nvPicPr>
          <p:cNvPr id="10" name="Billede 9" descr="Et billede, der indeholder Grafik, Font/skrifttype, grafisk design, design&#10;&#10;AI-genereret indhold kan være ukorrekt.">
            <a:extLst>
              <a:ext uri="{FF2B5EF4-FFF2-40B4-BE49-F238E27FC236}">
                <a16:creationId xmlns:a16="http://schemas.microsoft.com/office/drawing/2014/main" id="{5D165654-ABCE-4758-5DFD-1FF41411A935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3205711" y="2120522"/>
            <a:ext cx="1189241" cy="360000"/>
          </a:xfrm>
          <a:prstGeom prst="rect">
            <a:avLst/>
          </a:prstGeom>
        </p:spPr>
      </p:pic>
      <p:pic>
        <p:nvPicPr>
          <p:cNvPr id="12" name="Billede 11" descr="Et billede, der indeholder Font/skrifttype, Grafik, grafisk design, tekst&#10;&#10;AI-genereret indhold kan være ukorrekt.">
            <a:extLst>
              <a:ext uri="{FF2B5EF4-FFF2-40B4-BE49-F238E27FC236}">
                <a16:creationId xmlns:a16="http://schemas.microsoft.com/office/drawing/2014/main" id="{469357B4-3FDA-E0AF-6ABD-A9A7F81E6455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3205711" y="3402281"/>
            <a:ext cx="1184276" cy="360000"/>
          </a:xfrm>
          <a:prstGeom prst="rect">
            <a:avLst/>
          </a:prstGeom>
        </p:spPr>
      </p:pic>
      <p:pic>
        <p:nvPicPr>
          <p:cNvPr id="14" name="Billede 13" descr="Et billede, der indeholder Font/skrifttype, Grafik, tekst, grafisk design&#10;&#10;AI-genereret indhold kan være ukorrekt.">
            <a:extLst>
              <a:ext uri="{FF2B5EF4-FFF2-40B4-BE49-F238E27FC236}">
                <a16:creationId xmlns:a16="http://schemas.microsoft.com/office/drawing/2014/main" id="{79462853-06AF-1C0C-F6D3-173896637251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5562276" y="1693269"/>
            <a:ext cx="226924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06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0C56143-6DF6-43F4-A34A-FBC73AF1AB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64275" y="0"/>
            <a:ext cx="2879725" cy="51435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0C763C-97D9-47C9-BBDB-8F4C5C97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FF03-528E-4376-8B83-59343DC23B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F219E-C3B8-4661-A20B-5B728EF1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83518"/>
            <a:ext cx="5364448" cy="63098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13A38D-1A9F-4B8C-A678-F0CE7556D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0" y="1347614"/>
            <a:ext cx="5364163" cy="3276774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53DD245-EC7F-421A-9C11-08EB867D8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757" y="1108302"/>
            <a:ext cx="5359156" cy="203308"/>
          </a:xfrm>
        </p:spPr>
        <p:txBody>
          <a:bodyPr anchor="t"/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634411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78C803-B535-4414-97D5-BE6366CE2F4A}"/>
              </a:ext>
            </a:extLst>
          </p:cNvPr>
          <p:cNvSpPr/>
          <p:nvPr userDrawn="1"/>
        </p:nvSpPr>
        <p:spPr>
          <a:xfrm>
            <a:off x="-6896" y="1246749"/>
            <a:ext cx="9150896" cy="3902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628D0-241C-4B7C-962E-22EC81202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72FFDC-4222-4B7E-949A-E77EBB056D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FF03-528E-4376-8B83-59343DC23B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5968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D960E82-30E0-C444-07C4-5B0EC1BF95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4500"/>
            <a:ext cx="9144000" cy="514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r>
              <a:rPr lang="da-DK" dirty="0"/>
              <a:t>Træk og slip et billede hertil, for at indsætte et billede. (Lægger billedet, sig foran teksten; højreklik på billedet, og vælg ”Send bagerst”)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0D95D5-46E9-30CD-A956-9BD7169C5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5676" y="2201528"/>
            <a:ext cx="5832648" cy="740445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KLIK FOR AT REDIGERE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9C4F286-4483-3E02-2099-DC0DFA98C6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FF03-528E-4376-8B83-59343DC23B6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7798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Billede 70" descr="Et billede, der indeholder Grafik, clipart, symbol, logo&#10;&#10;Indhold genereret af kunstig intelligens kan være forkert.">
            <a:extLst>
              <a:ext uri="{FF2B5EF4-FFF2-40B4-BE49-F238E27FC236}">
                <a16:creationId xmlns:a16="http://schemas.microsoft.com/office/drawing/2014/main" id="{7BC74C5B-A273-5EED-78F8-8D7CDF317C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503416" y="3799928"/>
            <a:ext cx="720000" cy="720000"/>
          </a:xfrm>
          <a:prstGeom prst="rect">
            <a:avLst/>
          </a:prstGeom>
        </p:spPr>
      </p:pic>
      <p:pic>
        <p:nvPicPr>
          <p:cNvPr id="59" name="Billede 58" descr="Et billede, der indeholder clipart, Grafik, symbol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54CE01FE-87A1-2E1E-6D1B-BFA8BEE5CD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05428" y="2143968"/>
            <a:ext cx="1080000" cy="1080000"/>
          </a:xfrm>
          <a:prstGeom prst="rect">
            <a:avLst/>
          </a:prstGeom>
        </p:spPr>
      </p:pic>
      <p:pic>
        <p:nvPicPr>
          <p:cNvPr id="51" name="Billede 50" descr="Et billede, der indeholder symbol, sort-hvid&#10;&#10;Indhold genereret af kunstig intelligens kan være forkert.">
            <a:extLst>
              <a:ext uri="{FF2B5EF4-FFF2-40B4-BE49-F238E27FC236}">
                <a16:creationId xmlns:a16="http://schemas.microsoft.com/office/drawing/2014/main" id="{AEADB37C-7BB5-2ACD-1B80-C192552970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555442" y="3867629"/>
            <a:ext cx="900000" cy="900000"/>
          </a:xfrm>
          <a:prstGeom prst="rect">
            <a:avLst/>
          </a:prstGeom>
        </p:spPr>
      </p:pic>
      <p:pic>
        <p:nvPicPr>
          <p:cNvPr id="49" name="Billede 48" descr="Et billede, der indeholder logo, symbol, Grafik, cirkel&#10;&#10;Indhold genereret af kunstig intelligens kan være forkert.">
            <a:extLst>
              <a:ext uri="{FF2B5EF4-FFF2-40B4-BE49-F238E27FC236}">
                <a16:creationId xmlns:a16="http://schemas.microsoft.com/office/drawing/2014/main" id="{ACD2B554-847E-4320-ED70-F1AF6296055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5578695" y="4587629"/>
            <a:ext cx="360000" cy="360000"/>
          </a:xfrm>
          <a:prstGeom prst="rect">
            <a:avLst/>
          </a:prstGeom>
        </p:spPr>
      </p:pic>
      <p:pic>
        <p:nvPicPr>
          <p:cNvPr id="27" name="Billede 26" descr="Et billede, der indeholder cirkel, sort-hvid, hvid, Grafik&#10;&#10;Indhold genereret af kunstig intelligens kan være forkert.">
            <a:extLst>
              <a:ext uri="{FF2B5EF4-FFF2-40B4-BE49-F238E27FC236}">
                <a16:creationId xmlns:a16="http://schemas.microsoft.com/office/drawing/2014/main" id="{F2B9CA2F-D022-F6E0-3C5A-BFDC9A966BB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547624" y="919764"/>
            <a:ext cx="540000" cy="540000"/>
          </a:xfrm>
          <a:prstGeom prst="rect">
            <a:avLst/>
          </a:prstGeom>
        </p:spPr>
      </p:pic>
      <p:pic>
        <p:nvPicPr>
          <p:cNvPr id="41" name="Billede 40" descr="Et billede, der indeholder clipart, Stencil, Grafik, skitse&#10;&#10;Indhold genereret af kunstig intelligens kan være forkert.">
            <a:extLst>
              <a:ext uri="{FF2B5EF4-FFF2-40B4-BE49-F238E27FC236}">
                <a16:creationId xmlns:a16="http://schemas.microsoft.com/office/drawing/2014/main" id="{014501D2-5A45-5645-06AC-261B5D7EAE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4599023" y="666870"/>
            <a:ext cx="720000" cy="720000"/>
          </a:xfrm>
          <a:prstGeom prst="rect">
            <a:avLst/>
          </a:prstGeom>
        </p:spPr>
      </p:pic>
      <p:sp>
        <p:nvSpPr>
          <p:cNvPr id="4" name="Pladsholder til slidenummer 2">
            <a:extLst>
              <a:ext uri="{FF2B5EF4-FFF2-40B4-BE49-F238E27FC236}">
                <a16:creationId xmlns:a16="http://schemas.microsoft.com/office/drawing/2014/main" id="{D9CE9EBC-8497-914E-9912-AD78E4DF6878}"/>
              </a:ext>
            </a:extLst>
          </p:cNvPr>
          <p:cNvSpPr>
            <a:spLocks noGrp="1"/>
          </p:cNvSpPr>
          <p:nvPr userDrawn="1"/>
        </p:nvSpPr>
        <p:spPr>
          <a:xfrm>
            <a:off x="8280412" y="4688898"/>
            <a:ext cx="41786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3DFF03-528E-4376-8B83-59343DC23B68}" type="slidenum">
              <a:rPr lang="da-DK" dirty="0" smtClean="0"/>
              <a:pPr/>
              <a:t>‹nr.›</a:t>
            </a:fld>
            <a:endParaRPr lang="da-DK"/>
          </a:p>
        </p:txBody>
      </p:sp>
      <p:sp>
        <p:nvSpPr>
          <p:cNvPr id="15" name="Tekstfelt 42">
            <a:extLst>
              <a:ext uri="{FF2B5EF4-FFF2-40B4-BE49-F238E27FC236}">
                <a16:creationId xmlns:a16="http://schemas.microsoft.com/office/drawing/2014/main" id="{13911BC4-25DF-ECD1-B5BF-CF439523857C}"/>
              </a:ext>
            </a:extLst>
          </p:cNvPr>
          <p:cNvSpPr txBox="1"/>
          <p:nvPr userDrawn="1"/>
        </p:nvSpPr>
        <p:spPr>
          <a:xfrm>
            <a:off x="7669089" y="4099828"/>
            <a:ext cx="1151383" cy="66780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da-DK" sz="900"/>
          </a:p>
        </p:txBody>
      </p:sp>
      <p:pic>
        <p:nvPicPr>
          <p:cNvPr id="25" name="Billede 24" descr="Et billede, der indeholder symbol&#10;&#10;Indhold genereret af kunstig intelligens kan være forkert.">
            <a:extLst>
              <a:ext uri="{FF2B5EF4-FFF2-40B4-BE49-F238E27FC236}">
                <a16:creationId xmlns:a16="http://schemas.microsoft.com/office/drawing/2014/main" id="{977B2A01-49D9-05E4-C7EF-0990528DE3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4716016" y="2497404"/>
            <a:ext cx="360000" cy="360000"/>
          </a:xfrm>
          <a:prstGeom prst="rect">
            <a:avLst/>
          </a:prstGeom>
        </p:spPr>
      </p:pic>
      <p:pic>
        <p:nvPicPr>
          <p:cNvPr id="29" name="Billede 28" descr="Et billede, der indeholder clipart, Grafik, symbol, hvid&#10;&#10;Indhold genereret af kunstig intelligens kan være forkert.">
            <a:extLst>
              <a:ext uri="{FF2B5EF4-FFF2-40B4-BE49-F238E27FC236}">
                <a16:creationId xmlns:a16="http://schemas.microsoft.com/office/drawing/2014/main" id="{C2E8D403-4FB9-FBD9-C645-1B1192AD825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5994275" y="1026870"/>
            <a:ext cx="540000" cy="540000"/>
          </a:xfrm>
          <a:prstGeom prst="rect">
            <a:avLst/>
          </a:prstGeom>
        </p:spPr>
      </p:pic>
      <p:pic>
        <p:nvPicPr>
          <p:cNvPr id="33" name="Billede 32" descr="Et billede, der indeholder Grafik, clipart, symbol, design&#10;&#10;Indhold genereret af kunstig intelligens kan være forkert.">
            <a:extLst>
              <a:ext uri="{FF2B5EF4-FFF2-40B4-BE49-F238E27FC236}">
                <a16:creationId xmlns:a16="http://schemas.microsoft.com/office/drawing/2014/main" id="{5094AAEE-BE41-81FE-6180-B73ADFD15ED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0000"/>
          </a:blip>
          <a:stretch>
            <a:fillRect/>
          </a:stretch>
        </p:blipFill>
        <p:spPr>
          <a:xfrm>
            <a:off x="1187624" y="3607279"/>
            <a:ext cx="360000" cy="360000"/>
          </a:xfrm>
          <a:prstGeom prst="rect">
            <a:avLst/>
          </a:prstGeom>
        </p:spPr>
      </p:pic>
      <p:pic>
        <p:nvPicPr>
          <p:cNvPr id="35" name="Billede 34">
            <a:extLst>
              <a:ext uri="{FF2B5EF4-FFF2-40B4-BE49-F238E27FC236}">
                <a16:creationId xmlns:a16="http://schemas.microsoft.com/office/drawing/2014/main" id="{339D68D0-CEF3-3204-D8EE-89690993633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0000"/>
          </a:blip>
          <a:stretch>
            <a:fillRect/>
          </a:stretch>
        </p:blipFill>
        <p:spPr>
          <a:xfrm>
            <a:off x="3275856" y="195486"/>
            <a:ext cx="360000" cy="360000"/>
          </a:xfrm>
          <a:prstGeom prst="rect">
            <a:avLst/>
          </a:prstGeom>
        </p:spPr>
      </p:pic>
      <p:pic>
        <p:nvPicPr>
          <p:cNvPr id="37" name="Billede 36" descr="Et billede, der indeholder symbol, Grafik, cirkel, clipart&#10;&#10;Indhold genereret af kunstig intelligens kan være forkert.">
            <a:extLst>
              <a:ext uri="{FF2B5EF4-FFF2-40B4-BE49-F238E27FC236}">
                <a16:creationId xmlns:a16="http://schemas.microsoft.com/office/drawing/2014/main" id="{1005E493-9C4C-468A-9C52-869262FAC75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0000"/>
          </a:blip>
          <a:stretch>
            <a:fillRect/>
          </a:stretch>
        </p:blipFill>
        <p:spPr>
          <a:xfrm>
            <a:off x="7505105" y="872625"/>
            <a:ext cx="1080000" cy="1080000"/>
          </a:xfrm>
          <a:prstGeom prst="rect">
            <a:avLst/>
          </a:prstGeom>
        </p:spPr>
      </p:pic>
      <p:pic>
        <p:nvPicPr>
          <p:cNvPr id="39" name="Billede 38" descr="Et billede, der indeholder cirkel, Grafik, clipart, skitse&#10;&#10;Indhold genereret af kunstig intelligens kan være forkert.">
            <a:extLst>
              <a:ext uri="{FF2B5EF4-FFF2-40B4-BE49-F238E27FC236}">
                <a16:creationId xmlns:a16="http://schemas.microsoft.com/office/drawing/2014/main" id="{EA850EFD-5BF0-0BE2-A72D-CA151DBBFD0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</a:blip>
          <a:stretch>
            <a:fillRect/>
          </a:stretch>
        </p:blipFill>
        <p:spPr>
          <a:xfrm>
            <a:off x="3131840" y="3003798"/>
            <a:ext cx="1080000" cy="1080000"/>
          </a:xfrm>
          <a:prstGeom prst="rect">
            <a:avLst/>
          </a:prstGeom>
        </p:spPr>
      </p:pic>
      <p:pic>
        <p:nvPicPr>
          <p:cNvPr id="43" name="Billede 42" descr="Et billede, der indeholder silhuet, kreativitet&#10;&#10;Indhold genereret af kunstig intelligens kan være forkert.">
            <a:extLst>
              <a:ext uri="{FF2B5EF4-FFF2-40B4-BE49-F238E27FC236}">
                <a16:creationId xmlns:a16="http://schemas.microsoft.com/office/drawing/2014/main" id="{C4BCB583-147D-BC90-D6D9-D94E8CD146E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0000"/>
          </a:blip>
          <a:stretch>
            <a:fillRect/>
          </a:stretch>
        </p:blipFill>
        <p:spPr>
          <a:xfrm>
            <a:off x="2261434" y="2497404"/>
            <a:ext cx="540000" cy="540000"/>
          </a:xfrm>
          <a:prstGeom prst="rect">
            <a:avLst/>
          </a:prstGeom>
        </p:spPr>
      </p:pic>
      <p:pic>
        <p:nvPicPr>
          <p:cNvPr id="45" name="Billede 44" descr="Et billede, der indeholder clipart, illustration/afbildning, kreativitet, sort-hvid&#10;&#10;Indhold genereret af kunstig intelligens kan være forkert.">
            <a:extLst>
              <a:ext uri="{FF2B5EF4-FFF2-40B4-BE49-F238E27FC236}">
                <a16:creationId xmlns:a16="http://schemas.microsoft.com/office/drawing/2014/main" id="{E2DF79E2-8717-7578-F219-DF1FFA3FB81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0000"/>
          </a:blip>
          <a:stretch>
            <a:fillRect/>
          </a:stretch>
        </p:blipFill>
        <p:spPr>
          <a:xfrm>
            <a:off x="745428" y="152625"/>
            <a:ext cx="720000" cy="720000"/>
          </a:xfrm>
          <a:prstGeom prst="rect">
            <a:avLst/>
          </a:prstGeom>
        </p:spPr>
      </p:pic>
      <p:pic>
        <p:nvPicPr>
          <p:cNvPr id="47" name="Billede 46" descr="Et billede, der indeholder Grafik, logo, symbol, Font/skrifttype&#10;&#10;Indhold genereret af kunstig intelligens kan være forkert.">
            <a:extLst>
              <a:ext uri="{FF2B5EF4-FFF2-40B4-BE49-F238E27FC236}">
                <a16:creationId xmlns:a16="http://schemas.microsoft.com/office/drawing/2014/main" id="{53D5E83F-4762-39B7-EB70-43503A8286B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0000"/>
          </a:blip>
          <a:stretch>
            <a:fillRect/>
          </a:stretch>
        </p:blipFill>
        <p:spPr>
          <a:xfrm>
            <a:off x="6963740" y="2699932"/>
            <a:ext cx="360000" cy="360000"/>
          </a:xfrm>
          <a:prstGeom prst="rect">
            <a:avLst/>
          </a:prstGeom>
        </p:spPr>
      </p:pic>
      <p:pic>
        <p:nvPicPr>
          <p:cNvPr id="53" name="Billede 52" descr="Et billede, der indeholder Grafik, logo, symbol, Font/skrifttype&#10;&#10;Indhold genereret af kunstig intelligens kan være forkert.">
            <a:extLst>
              <a:ext uri="{FF2B5EF4-FFF2-40B4-BE49-F238E27FC236}">
                <a16:creationId xmlns:a16="http://schemas.microsoft.com/office/drawing/2014/main" id="{9360FA13-F9C6-4CB0-E69D-17E693E8F3E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0000"/>
          </a:blip>
          <a:stretch>
            <a:fillRect/>
          </a:stretch>
        </p:blipFill>
        <p:spPr>
          <a:xfrm>
            <a:off x="5386126" y="1656870"/>
            <a:ext cx="360000" cy="360000"/>
          </a:xfrm>
          <a:prstGeom prst="rect">
            <a:avLst/>
          </a:prstGeom>
        </p:spPr>
      </p:pic>
      <p:pic>
        <p:nvPicPr>
          <p:cNvPr id="55" name="Billede 54" descr="Et billede, der indeholder cirkel, Grafik, symbol, design&#10;&#10;Indhold genereret af kunstig intelligens kan være forkert.">
            <a:extLst>
              <a:ext uri="{FF2B5EF4-FFF2-40B4-BE49-F238E27FC236}">
                <a16:creationId xmlns:a16="http://schemas.microsoft.com/office/drawing/2014/main" id="{F3BD27DC-29DB-9580-60E6-C55DF302960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alphaModFix amt="50000"/>
          </a:blip>
          <a:stretch>
            <a:fillRect/>
          </a:stretch>
        </p:blipFill>
        <p:spPr>
          <a:xfrm>
            <a:off x="2463724" y="3903798"/>
            <a:ext cx="360000" cy="360000"/>
          </a:xfrm>
          <a:prstGeom prst="rect">
            <a:avLst/>
          </a:prstGeom>
        </p:spPr>
      </p:pic>
      <p:pic>
        <p:nvPicPr>
          <p:cNvPr id="57" name="Billede 56" descr="Et billede, der indeholder clipart, tegneserie, illustration/afbildning, sort-hvid&#10;&#10;Indhold genereret af kunstig intelligens kan være forkert.">
            <a:extLst>
              <a:ext uri="{FF2B5EF4-FFF2-40B4-BE49-F238E27FC236}">
                <a16:creationId xmlns:a16="http://schemas.microsoft.com/office/drawing/2014/main" id="{56EEAE5E-1901-84D3-3144-C3742C27782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alphaModFix amt="50000"/>
          </a:blip>
          <a:stretch>
            <a:fillRect/>
          </a:stretch>
        </p:blipFill>
        <p:spPr>
          <a:xfrm>
            <a:off x="223511" y="4200584"/>
            <a:ext cx="720000" cy="720000"/>
          </a:xfrm>
          <a:prstGeom prst="rect">
            <a:avLst/>
          </a:prstGeom>
        </p:spPr>
      </p:pic>
      <p:pic>
        <p:nvPicPr>
          <p:cNvPr id="61" name="Billede 60" descr="Et billede, der indeholder clipart, Grafik, design, silhuet&#10;&#10;Indhold genereret af kunstig intelligens kan være forkert.">
            <a:extLst>
              <a:ext uri="{FF2B5EF4-FFF2-40B4-BE49-F238E27FC236}">
                <a16:creationId xmlns:a16="http://schemas.microsoft.com/office/drawing/2014/main" id="{FD46D7FF-5A11-BF2F-2733-9A3974EEF08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50000"/>
          </a:blip>
          <a:stretch>
            <a:fillRect/>
          </a:stretch>
        </p:blipFill>
        <p:spPr>
          <a:xfrm>
            <a:off x="6576074" y="96700"/>
            <a:ext cx="900000" cy="900000"/>
          </a:xfrm>
          <a:prstGeom prst="rect">
            <a:avLst/>
          </a:prstGeom>
        </p:spPr>
      </p:pic>
      <p:pic>
        <p:nvPicPr>
          <p:cNvPr id="63" name="Billede 62" descr="Et billede, der indeholder cirkel, silhuet, sort-hvid, kreativitet&#10;&#10;Indhold genereret af kunstig intelligens kan være forkert.">
            <a:extLst>
              <a:ext uri="{FF2B5EF4-FFF2-40B4-BE49-F238E27FC236}">
                <a16:creationId xmlns:a16="http://schemas.microsoft.com/office/drawing/2014/main" id="{A4D62F21-94F2-D58D-3C47-4655E4EFAD3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alphaModFix amt="50000"/>
          </a:blip>
          <a:stretch>
            <a:fillRect/>
          </a:stretch>
        </p:blipFill>
        <p:spPr>
          <a:xfrm>
            <a:off x="3938978" y="1643130"/>
            <a:ext cx="540000" cy="540000"/>
          </a:xfrm>
          <a:prstGeom prst="rect">
            <a:avLst/>
          </a:prstGeom>
        </p:spPr>
      </p:pic>
      <p:pic>
        <p:nvPicPr>
          <p:cNvPr id="65" name="Billede 64" descr="Et billede, der indeholder Grafik, clipart, hvid, skitse&#10;&#10;Indhold genereret af kunstig intelligens kan være forkert.">
            <a:extLst>
              <a:ext uri="{FF2B5EF4-FFF2-40B4-BE49-F238E27FC236}">
                <a16:creationId xmlns:a16="http://schemas.microsoft.com/office/drawing/2014/main" id="{2C15AEEF-CE29-A7A9-20EE-4BE68F893A1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alphaModFix amt="50000"/>
          </a:blip>
          <a:stretch>
            <a:fillRect/>
          </a:stretch>
        </p:blipFill>
        <p:spPr>
          <a:xfrm>
            <a:off x="2483768" y="533180"/>
            <a:ext cx="360000" cy="360000"/>
          </a:xfrm>
          <a:prstGeom prst="rect">
            <a:avLst/>
          </a:prstGeom>
        </p:spPr>
      </p:pic>
      <p:pic>
        <p:nvPicPr>
          <p:cNvPr id="67" name="Billede 66" descr="Et billede, der indeholder Grafik, symbol, clipart, design&#10;&#10;Indhold genereret af kunstig intelligens kan være forkert.">
            <a:extLst>
              <a:ext uri="{FF2B5EF4-FFF2-40B4-BE49-F238E27FC236}">
                <a16:creationId xmlns:a16="http://schemas.microsoft.com/office/drawing/2014/main" id="{AA3CBBD7-B917-569C-FFB8-0BB776061FE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alphaModFix amt="50000"/>
          </a:blip>
          <a:stretch>
            <a:fillRect/>
          </a:stretch>
        </p:blipFill>
        <p:spPr>
          <a:xfrm>
            <a:off x="5587549" y="152625"/>
            <a:ext cx="360000" cy="360000"/>
          </a:xfrm>
          <a:prstGeom prst="rect">
            <a:avLst/>
          </a:prstGeom>
        </p:spPr>
      </p:pic>
      <p:pic>
        <p:nvPicPr>
          <p:cNvPr id="69" name="Billede 68" descr="Et billede, der indeholder logo, Grafik, symbol, cirkel&#10;&#10;Indhold genereret af kunstig intelligens kan være forkert.">
            <a:extLst>
              <a:ext uri="{FF2B5EF4-FFF2-40B4-BE49-F238E27FC236}">
                <a16:creationId xmlns:a16="http://schemas.microsoft.com/office/drawing/2014/main" id="{5595C3C8-44A4-FD8F-D4E3-671728C8187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alphaModFix amt="50000"/>
          </a:blip>
          <a:stretch>
            <a:fillRect/>
          </a:stretch>
        </p:blipFill>
        <p:spPr>
          <a:xfrm>
            <a:off x="5508104" y="3203073"/>
            <a:ext cx="360000" cy="360000"/>
          </a:xfrm>
          <a:prstGeom prst="rect">
            <a:avLst/>
          </a:prstGeom>
        </p:spPr>
      </p:pic>
      <p:pic>
        <p:nvPicPr>
          <p:cNvPr id="73" name="Billede 72" descr="Et billede, der indeholder clipart, silhuet, sort-hvid, illustration/afbildning&#10;&#10;Indhold genereret af kunstig intelligens kan være forkert.">
            <a:extLst>
              <a:ext uri="{FF2B5EF4-FFF2-40B4-BE49-F238E27FC236}">
                <a16:creationId xmlns:a16="http://schemas.microsoft.com/office/drawing/2014/main" id="{3E0AEE94-AF16-0D0A-EFDC-0D0E973EDD27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alphaModFix amt="50000"/>
          </a:blip>
          <a:stretch>
            <a:fillRect/>
          </a:stretch>
        </p:blipFill>
        <p:spPr>
          <a:xfrm>
            <a:off x="1677371" y="4458977"/>
            <a:ext cx="360000" cy="360000"/>
          </a:xfrm>
          <a:prstGeom prst="rect">
            <a:avLst/>
          </a:prstGeom>
        </p:spPr>
      </p:pic>
      <p:pic>
        <p:nvPicPr>
          <p:cNvPr id="75" name="Billede 74" descr="Et billede, der indeholder clipart, kreativitet, silhuet, sort-hvid&#10;&#10;Indhold genereret af kunstig intelligens kan være forkert.">
            <a:extLst>
              <a:ext uri="{FF2B5EF4-FFF2-40B4-BE49-F238E27FC236}">
                <a16:creationId xmlns:a16="http://schemas.microsoft.com/office/drawing/2014/main" id="{A1A86FC2-C242-62C8-EECB-452A08B12DF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alphaModFix amt="50000"/>
          </a:blip>
          <a:stretch>
            <a:fillRect/>
          </a:stretch>
        </p:blipFill>
        <p:spPr>
          <a:xfrm>
            <a:off x="8405105" y="239383"/>
            <a:ext cx="360000" cy="360000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836777A8-D998-9327-0D85-0FD2C1CC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83517"/>
            <a:ext cx="8068206" cy="74044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CFBA7E9-3BEF-BA47-DCC1-5E6A2847AF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0" y="1223963"/>
            <a:ext cx="8064500" cy="3400425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3896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FF03-528E-4376-8B83-59343DC23B6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765990-DFDA-492E-BCC8-C9237FB06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71DDAF2-5795-4867-9370-2CF984C5C3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0" y="1223963"/>
            <a:ext cx="8064500" cy="3400425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9676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D695368-DC67-43A4-A289-78E5AECE7F6B}"/>
              </a:ext>
            </a:extLst>
          </p:cNvPr>
          <p:cNvSpPr/>
          <p:nvPr userDrawn="1"/>
        </p:nvSpPr>
        <p:spPr>
          <a:xfrm>
            <a:off x="0" y="3883500"/>
            <a:ext cx="9144000" cy="12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FF03-528E-4376-8B83-59343DC23B68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6" name="Picture 15" descr="A picture containing ax&#10;&#10;Description automatically generated">
            <a:extLst>
              <a:ext uri="{FF2B5EF4-FFF2-40B4-BE49-F238E27FC236}">
                <a16:creationId xmlns:a16="http://schemas.microsoft.com/office/drawing/2014/main" id="{1F16ED15-A68D-4A55-A6B8-6BAF99E502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49" y="4215902"/>
            <a:ext cx="205740" cy="196596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2DFED1F-95AD-4679-BF46-C3E369FBAB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9858" y="4176000"/>
            <a:ext cx="6734034" cy="37597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i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28DE86E-1DE1-4A1C-9531-006ADA8F88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9858" y="4615283"/>
            <a:ext cx="6734034" cy="4258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b="1" i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FE03AB-3BC7-493C-A03B-DEC0F029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pic>
        <p:nvPicPr>
          <p:cNvPr id="10" name="Picture 9" descr="A picture containing ax&#10;&#10;Description automatically generated">
            <a:extLst>
              <a:ext uri="{FF2B5EF4-FFF2-40B4-BE49-F238E27FC236}">
                <a16:creationId xmlns:a16="http://schemas.microsoft.com/office/drawing/2014/main" id="{AE466817-E485-4BEA-B491-ECD6CB0565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49" y="4215902"/>
            <a:ext cx="205740" cy="196596"/>
          </a:xfrm>
          <a:prstGeom prst="rect">
            <a:avLst/>
          </a:prstGeom>
        </p:spPr>
      </p:pic>
      <p:pic>
        <p:nvPicPr>
          <p:cNvPr id="12" name="Picture 11" descr="A picture containing ax&#10;&#10;Description automatically generated">
            <a:extLst>
              <a:ext uri="{FF2B5EF4-FFF2-40B4-BE49-F238E27FC236}">
                <a16:creationId xmlns:a16="http://schemas.microsoft.com/office/drawing/2014/main" id="{8FD20ECA-5678-4DAF-9380-C7E35AABAA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49" y="4215902"/>
            <a:ext cx="205740" cy="196596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3CCB3E3-99E5-4620-ADC3-B99D2E196A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0" y="1223964"/>
            <a:ext cx="8064500" cy="2557144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036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E3CF30-AE99-4F90-9704-DC874984D312}"/>
              </a:ext>
            </a:extLst>
          </p:cNvPr>
          <p:cNvSpPr/>
          <p:nvPr userDrawn="1"/>
        </p:nvSpPr>
        <p:spPr>
          <a:xfrm>
            <a:off x="0" y="-1498"/>
            <a:ext cx="788436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7146F-EC6E-4908-8E75-54B9567644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26523" y="555626"/>
            <a:ext cx="338554" cy="4068762"/>
          </a:xfrm>
        </p:spPr>
        <p:txBody>
          <a:bodyPr vert="vert"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239DA44-6539-4D06-A996-210856E3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FF03-528E-4376-8B83-59343DC23B6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D7473C0-99ED-41A4-9C72-0923A8A9B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83518"/>
            <a:ext cx="7054340" cy="740444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B6047E0-1B8E-47C1-8A45-2273404BC4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0" y="1223963"/>
            <a:ext cx="7054142" cy="3400425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4166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undertitel og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585EE0-FCE1-491A-9DBA-D60106109C11}"/>
              </a:ext>
            </a:extLst>
          </p:cNvPr>
          <p:cNvSpPr/>
          <p:nvPr userDrawn="1"/>
        </p:nvSpPr>
        <p:spPr>
          <a:xfrm>
            <a:off x="-31441" y="3883500"/>
            <a:ext cx="7906692" cy="1260000"/>
          </a:xfrm>
          <a:prstGeom prst="rect">
            <a:avLst/>
          </a:prstGeom>
          <a:solidFill>
            <a:srgbClr val="EEF0F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E3CF30-AE99-4F90-9704-DC874984D312}"/>
              </a:ext>
            </a:extLst>
          </p:cNvPr>
          <p:cNvSpPr/>
          <p:nvPr userDrawn="1"/>
        </p:nvSpPr>
        <p:spPr>
          <a:xfrm>
            <a:off x="0" y="0"/>
            <a:ext cx="7885113" cy="388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FF03-528E-4376-8B83-59343DC23B6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1583C14-4E2C-407F-A8D5-B0EEE39B7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26523" y="555626"/>
            <a:ext cx="338554" cy="4068762"/>
          </a:xfrm>
        </p:spPr>
        <p:txBody>
          <a:bodyPr vert="vert"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1" name="Picture 10" descr="A picture containing ax&#10;&#10;Description automatically generated">
            <a:extLst>
              <a:ext uri="{FF2B5EF4-FFF2-40B4-BE49-F238E27FC236}">
                <a16:creationId xmlns:a16="http://schemas.microsoft.com/office/drawing/2014/main" id="{C79B13CA-16B5-4160-9379-CCEA2CFB10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49" y="4215902"/>
            <a:ext cx="205740" cy="196596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04B43A5-4C7C-4273-BDC0-EBF7E28235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9858" y="4176000"/>
            <a:ext cx="6734034" cy="37597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i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F521335-3DE3-4F7F-91A8-F0C0F8EE17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9858" y="4615283"/>
            <a:ext cx="6734034" cy="4258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b="1" i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0F15B10-3491-45C7-A9D9-756A1B3FA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83518"/>
            <a:ext cx="7054340" cy="74044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17" name="Picture 16" descr="A picture containing ax&#10;&#10;Description automatically generated">
            <a:extLst>
              <a:ext uri="{FF2B5EF4-FFF2-40B4-BE49-F238E27FC236}">
                <a16:creationId xmlns:a16="http://schemas.microsoft.com/office/drawing/2014/main" id="{33DED377-EDB8-4F3F-A689-08BD73DED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49" y="4215902"/>
            <a:ext cx="205740" cy="196596"/>
          </a:xfrm>
          <a:prstGeom prst="rect">
            <a:avLst/>
          </a:prstGeom>
        </p:spPr>
      </p:pic>
      <p:pic>
        <p:nvPicPr>
          <p:cNvPr id="20" name="Picture 19" descr="A picture containing ax&#10;&#10;Description automatically generated">
            <a:extLst>
              <a:ext uri="{FF2B5EF4-FFF2-40B4-BE49-F238E27FC236}">
                <a16:creationId xmlns:a16="http://schemas.microsoft.com/office/drawing/2014/main" id="{59484426-9BA2-4A68-A435-CC6720AF25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49" y="4215902"/>
            <a:ext cx="205740" cy="196596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E3D66FE-4E4D-47BB-A932-1768058479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0" y="1223964"/>
            <a:ext cx="7054142" cy="2504536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8807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ret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A8DDFE-A1C5-4F33-A3FA-FAD915FC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234D3-9A04-43E9-BE05-5716F62CD6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3DFF03-528E-4376-8B83-59343DC23B6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1F2D062D-108E-4B02-A919-C1287D7DCC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0" y="1223963"/>
            <a:ext cx="8064500" cy="3400425"/>
          </a:xfrm>
        </p:spPr>
        <p:txBody>
          <a:bodyPr/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/>
            </a:lvl1pPr>
            <a:lvl2pPr marL="180000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60000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540000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720000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70708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solidFill>
          <a:srgbClr val="E7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01C0FB7-01EC-4F42-9BA2-D07C18565571}"/>
              </a:ext>
            </a:extLst>
          </p:cNvPr>
          <p:cNvSpPr/>
          <p:nvPr userDrawn="1"/>
        </p:nvSpPr>
        <p:spPr>
          <a:xfrm>
            <a:off x="0" y="0"/>
            <a:ext cx="626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2779183-D2EC-4EA6-9BEB-BB8F2DE10E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02197" y="527983"/>
            <a:ext cx="1801803" cy="18841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tabLst>
                <a:tab pos="1703388" algn="l"/>
              </a:tabLst>
              <a:defRPr b="1" spc="-50" baseline="0"/>
            </a:lvl1pPr>
            <a:lvl2pPr marL="342900" indent="0">
              <a:spcBef>
                <a:spcPts val="0"/>
              </a:spcBef>
              <a:buNone/>
              <a:defRPr b="1"/>
            </a:lvl2pPr>
            <a:lvl3pPr marL="360000" indent="0">
              <a:spcBef>
                <a:spcPts val="0"/>
              </a:spcBef>
              <a:buNone/>
              <a:defRPr b="1"/>
            </a:lvl3pPr>
            <a:lvl4pPr marL="540000" indent="0">
              <a:spcBef>
                <a:spcPts val="0"/>
              </a:spcBef>
              <a:buNone/>
              <a:defRPr b="1"/>
            </a:lvl4pPr>
            <a:lvl5pPr marL="720000" indent="0">
              <a:spcBef>
                <a:spcPts val="0"/>
              </a:spcBef>
              <a:buNone/>
              <a:defRPr b="1"/>
            </a:lvl5pPr>
          </a:lstStyle>
          <a:p>
            <a:pPr lvl="0"/>
            <a:r>
              <a:rPr lang="da-DK" noProof="0" dirty="0"/>
              <a:t>Titel i en linje 	X	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B5399DA-3FCC-4818-A2EE-4B4F73004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02197" y="887805"/>
            <a:ext cx="1802053" cy="37277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tabLst>
                <a:tab pos="1703388" algn="l"/>
              </a:tabLst>
              <a:defRPr b="1" spc="-50" baseline="0"/>
            </a:lvl1pPr>
            <a:lvl2pPr marL="342900" indent="0">
              <a:spcBef>
                <a:spcPts val="0"/>
              </a:spcBef>
              <a:buNone/>
              <a:defRPr b="1"/>
            </a:lvl2pPr>
            <a:lvl3pPr marL="360000" indent="0">
              <a:spcBef>
                <a:spcPts val="0"/>
              </a:spcBef>
              <a:buNone/>
              <a:defRPr b="1"/>
            </a:lvl3pPr>
            <a:lvl4pPr marL="540000" indent="0">
              <a:spcBef>
                <a:spcPts val="0"/>
              </a:spcBef>
              <a:buNone/>
              <a:defRPr b="1"/>
            </a:lvl4pPr>
            <a:lvl5pPr marL="720000" indent="0">
              <a:spcBef>
                <a:spcPts val="0"/>
              </a:spcBef>
              <a:buNone/>
              <a:defRPr b="1"/>
            </a:lvl5pPr>
          </a:lstStyle>
          <a:p>
            <a:pPr lvl="0"/>
            <a:r>
              <a:rPr lang="da-DK" noProof="0" dirty="0"/>
              <a:t>Titel i en linje 	X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3E534-73DC-4913-8BB2-51BD79CED8E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13DFF03-528E-4376-8B83-59343DC23B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4DABCD-DAFA-4E64-ABAF-32A07199E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83518"/>
            <a:ext cx="5363999" cy="63098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A6FDDD-0551-4EF9-8926-A3C9B980B7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9750" y="1223963"/>
            <a:ext cx="5364163" cy="34004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8A20DB68-2512-9561-011C-FF710119790F}"/>
              </a:ext>
            </a:extLst>
          </p:cNvPr>
          <p:cNvCxnSpPr>
            <a:cxnSpLocks/>
          </p:cNvCxnSpPr>
          <p:nvPr userDrawn="1"/>
        </p:nvCxnSpPr>
        <p:spPr>
          <a:xfrm>
            <a:off x="6264000" y="483518"/>
            <a:ext cx="0" cy="41319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230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7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ret indhold med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D695368-DC67-43A4-A289-78E5AECE7F6B}"/>
              </a:ext>
            </a:extLst>
          </p:cNvPr>
          <p:cNvSpPr/>
          <p:nvPr userDrawn="1"/>
        </p:nvSpPr>
        <p:spPr>
          <a:xfrm>
            <a:off x="0" y="3883500"/>
            <a:ext cx="9144000" cy="12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Picture 7" descr="A picture containing ax&#10;&#10;Description automatically generated">
            <a:extLst>
              <a:ext uri="{FF2B5EF4-FFF2-40B4-BE49-F238E27FC236}">
                <a16:creationId xmlns:a16="http://schemas.microsoft.com/office/drawing/2014/main" id="{E1D2B0CB-E4CC-4663-97C4-556F920A6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49" y="4215902"/>
            <a:ext cx="205740" cy="196596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0D0A273-EA8F-4977-9797-34B40BB46B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9858" y="4176000"/>
            <a:ext cx="6734034" cy="37597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i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743E72-EB34-435C-B934-20F2F7ACB1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9858" y="4615283"/>
            <a:ext cx="6734034" cy="4258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b="1" i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B401E-ED01-4EBE-AE7B-27AFBCAFE7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DFF03-528E-4376-8B83-59343DC23B6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117BF39-A837-45EB-A86F-F562C404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14" name="Picture 13" descr="A picture containing ax&#10;&#10;Description automatically generated">
            <a:extLst>
              <a:ext uri="{FF2B5EF4-FFF2-40B4-BE49-F238E27FC236}">
                <a16:creationId xmlns:a16="http://schemas.microsoft.com/office/drawing/2014/main" id="{041F6549-FC94-4679-B89A-CA75158798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49" y="4215902"/>
            <a:ext cx="205740" cy="196596"/>
          </a:xfrm>
          <a:prstGeom prst="rect">
            <a:avLst/>
          </a:prstGeom>
        </p:spPr>
      </p:pic>
      <p:pic>
        <p:nvPicPr>
          <p:cNvPr id="16" name="Picture 15" descr="A picture containing ax&#10;&#10;Description automatically generated">
            <a:extLst>
              <a:ext uri="{FF2B5EF4-FFF2-40B4-BE49-F238E27FC236}">
                <a16:creationId xmlns:a16="http://schemas.microsoft.com/office/drawing/2014/main" id="{45BDDF2B-378F-4985-871E-2E21C0DDB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49" y="4215902"/>
            <a:ext cx="205740" cy="19659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59FD56-E5D9-4FB9-8236-440B02545E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0" y="1223964"/>
            <a:ext cx="8064500" cy="2557144"/>
          </a:xfrm>
        </p:spPr>
        <p:txBody>
          <a:bodyPr/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/>
            </a:lvl1pPr>
            <a:lvl2pPr marL="180000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60000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540000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720000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46330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 tabeller, diagrammer og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66467E-DE83-4058-A877-E2EA88686090}"/>
              </a:ext>
            </a:extLst>
          </p:cNvPr>
          <p:cNvSpPr/>
          <p:nvPr userDrawn="1"/>
        </p:nvSpPr>
        <p:spPr>
          <a:xfrm>
            <a:off x="0" y="3883500"/>
            <a:ext cx="9144000" cy="12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FF03-528E-4376-8B83-59343DC23B6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765990-DFDA-492E-BCC8-C9237FB06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60969E0-0FF5-41D8-9088-04D7A62031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552" y="4175999"/>
            <a:ext cx="7596844" cy="72650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i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285613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 tabeller, diagrammer og Smar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744040-689B-4409-97B4-8EAA5DACE46C}"/>
              </a:ext>
            </a:extLst>
          </p:cNvPr>
          <p:cNvSpPr/>
          <p:nvPr userDrawn="1"/>
        </p:nvSpPr>
        <p:spPr>
          <a:xfrm>
            <a:off x="0" y="0"/>
            <a:ext cx="2879812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FF03-528E-4376-8B83-59343DC23B6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765990-DFDA-492E-BCC8-C9237FB0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1" y="483518"/>
            <a:ext cx="2088033" cy="74044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2C4A14D-546F-4AA7-B18B-DA00BE8124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1" y="1223963"/>
            <a:ext cx="2088034" cy="3400425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7469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vid tekst og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4BE633-B0DE-444A-B52A-474FBD76D4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885113" cy="5143500"/>
          </a:xfrm>
          <a:solidFill>
            <a:schemeClr val="bg2"/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a-DK" dirty="0"/>
              <a:t>Træk og slip et billede hertil, for at indsætte et billede. (Lægger billedet, sig foran teksten; højreklik på billedet, og vælg ”Send bagerst”)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94EEA-D0B4-40BE-ABF9-903A85FBF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FF03-528E-4376-8B83-59343DC23B6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2674D7C-76F0-4DB8-AE7D-D756B35771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26523" y="555626"/>
            <a:ext cx="338554" cy="4068762"/>
          </a:xfrm>
        </p:spPr>
        <p:txBody>
          <a:bodyPr vert="vert"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555DB7-2697-4A4C-A5E1-73D00921F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83518"/>
            <a:ext cx="5722502" cy="7404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E5ED24F-D0C9-4D7B-80B0-2DE513C795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223963"/>
            <a:ext cx="5722502" cy="3400425"/>
          </a:xfr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marL="351450" indent="-17145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531450" indent="-17145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711450" indent="-17145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891450" indent="-17145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5454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, hvid tekst, undertitel og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4BE633-B0DE-444A-B52A-474FBD76D4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885113" cy="3888000"/>
          </a:xfrm>
          <a:solidFill>
            <a:schemeClr val="bg2"/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a-DK" dirty="0"/>
              <a:t>Træk og slip et billede hertil, for at indsætte et billede. (Lægger billedet, sig foran teksten; højreklik på billedet, og vælg ”Send bagerst”)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212258-2B82-43F4-A06C-F68ACC76C178}"/>
              </a:ext>
            </a:extLst>
          </p:cNvPr>
          <p:cNvSpPr/>
          <p:nvPr userDrawn="1"/>
        </p:nvSpPr>
        <p:spPr>
          <a:xfrm>
            <a:off x="0" y="3883500"/>
            <a:ext cx="7884000" cy="12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1" name="Picture 10" descr="A picture containing ax&#10;&#10;Description automatically generated">
            <a:extLst>
              <a:ext uri="{FF2B5EF4-FFF2-40B4-BE49-F238E27FC236}">
                <a16:creationId xmlns:a16="http://schemas.microsoft.com/office/drawing/2014/main" id="{E85E1EBD-C903-41D7-B807-9FBDCB3C3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49" y="4215902"/>
            <a:ext cx="205740" cy="196596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05B79A6-F522-48A2-82A0-DBA023E4AA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9858" y="4176000"/>
            <a:ext cx="6734034" cy="37597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i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005E269-6611-4CA0-873F-07C2A3F0FA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9858" y="4615283"/>
            <a:ext cx="6734034" cy="4258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b="1" i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94EEA-D0B4-40BE-ABF9-903A85FBF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FF03-528E-4376-8B83-59343DC23B6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2674D7C-76F0-4DB8-AE7D-D756B35771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26523" y="555626"/>
            <a:ext cx="338554" cy="4068762"/>
          </a:xfrm>
        </p:spPr>
        <p:txBody>
          <a:bodyPr vert="vert"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083A8-FCE2-4131-B3EB-06FDA5CCC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83518"/>
            <a:ext cx="5724723" cy="7404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15" name="Picture 14" descr="A picture containing ax&#10;&#10;Description automatically generated">
            <a:extLst>
              <a:ext uri="{FF2B5EF4-FFF2-40B4-BE49-F238E27FC236}">
                <a16:creationId xmlns:a16="http://schemas.microsoft.com/office/drawing/2014/main" id="{AD2521B7-2322-45DF-A0FB-F73EC81883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49" y="4215902"/>
            <a:ext cx="205740" cy="196596"/>
          </a:xfrm>
          <a:prstGeom prst="rect">
            <a:avLst/>
          </a:prstGeom>
        </p:spPr>
      </p:pic>
      <p:pic>
        <p:nvPicPr>
          <p:cNvPr id="17" name="Picture 16" descr="A picture containing ax&#10;&#10;Description automatically generated">
            <a:extLst>
              <a:ext uri="{FF2B5EF4-FFF2-40B4-BE49-F238E27FC236}">
                <a16:creationId xmlns:a16="http://schemas.microsoft.com/office/drawing/2014/main" id="{57D97E2C-476E-4CD6-919F-876A6472B2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49" y="4215902"/>
            <a:ext cx="205740" cy="196596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33F5188-995A-4E4C-B7C9-A3616E1FC2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223963"/>
            <a:ext cx="5722502" cy="2664037"/>
          </a:xfr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 marL="351450" indent="-17145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2pPr>
            <a:lvl3pPr marL="531450" indent="-17145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 marL="711450" indent="-17145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4pPr>
            <a:lvl5pPr marL="891450" indent="-17145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5347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ørkeblå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76B48947-3027-4D36-8AAD-43CCFAB266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bg2"/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a-DK" dirty="0"/>
              <a:t>Træk og slip et billede hertil, for at indsætte et billede. (Lægger billedet, sig foran teksten; højreklik på billedet, og vælg ”Send bagerst”)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94EEA-D0B4-40BE-ABF9-903A85FBF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FF03-528E-4376-8B83-59343DC23B6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44E70E-A0C7-431F-8D09-8A7740B6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483518"/>
            <a:ext cx="5364164" cy="7404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F9E4CBC-8537-824C-88CF-23126A0850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9750" y="1223963"/>
            <a:ext cx="5364163" cy="34004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0423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ørkeblå tekst og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76B48947-3027-4D36-8AAD-43CCFAB266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885113" cy="5143500"/>
          </a:xfrm>
          <a:solidFill>
            <a:schemeClr val="bg2"/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a-DK" dirty="0"/>
              <a:t>Træk og slip et billede hertil, for at indsætte et billede. (Lægger billedet, sig foran teksten; højreklik på billedet, og vælg ”Send bagerst”)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94EEA-D0B4-40BE-ABF9-903A85FBF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FF03-528E-4376-8B83-59343DC23B6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2F07FEC-7EF1-4D94-8FD0-12CBAE5253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26523" y="555626"/>
            <a:ext cx="338554" cy="4068762"/>
          </a:xfrm>
        </p:spPr>
        <p:txBody>
          <a:bodyPr vert="vert"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29E2A-AADE-46C6-84C9-1DB1ABB4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83518"/>
            <a:ext cx="5364163" cy="74044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5CE9375-5411-8941-96B2-DB94750F015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9750" y="1223963"/>
            <a:ext cx="5364163" cy="34004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8912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, blå tekst, undertitel og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4BE633-B0DE-444A-B52A-474FBD76D4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885113" cy="3888000"/>
          </a:xfrm>
          <a:solidFill>
            <a:schemeClr val="bg2"/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a-DK" dirty="0"/>
              <a:t>Træk og slip et billede hertil, for at indsætte et billede. (Lægger billedet, sig foran teksten; højreklik på billedet, og vælg ”Send bagerst”)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310CF3-C64B-4CEF-A630-9D921A1A2027}"/>
              </a:ext>
            </a:extLst>
          </p:cNvPr>
          <p:cNvSpPr/>
          <p:nvPr userDrawn="1"/>
        </p:nvSpPr>
        <p:spPr>
          <a:xfrm>
            <a:off x="0" y="3883500"/>
            <a:ext cx="7884000" cy="12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1" name="Picture 10" descr="A picture containing ax&#10;&#10;Description automatically generated">
            <a:extLst>
              <a:ext uri="{FF2B5EF4-FFF2-40B4-BE49-F238E27FC236}">
                <a16:creationId xmlns:a16="http://schemas.microsoft.com/office/drawing/2014/main" id="{E85E1EBD-C903-41D7-B807-9FBDCB3C3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49" y="4215902"/>
            <a:ext cx="205740" cy="196596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05B79A6-F522-48A2-82A0-DBA023E4AA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9858" y="4176000"/>
            <a:ext cx="6734034" cy="37597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i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005E269-6611-4CA0-873F-07C2A3F0FA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9858" y="4615283"/>
            <a:ext cx="6734034" cy="4258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b="1" i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94EEA-D0B4-40BE-ABF9-903A85FBF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FF03-528E-4376-8B83-59343DC23B6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2674D7C-76F0-4DB8-AE7D-D756B35771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26523" y="555626"/>
            <a:ext cx="338554" cy="4068762"/>
          </a:xfrm>
        </p:spPr>
        <p:txBody>
          <a:bodyPr vert="vert"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EDABC-C045-4F2E-B03D-1BA74E207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483518"/>
            <a:ext cx="5364164" cy="74044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15" name="Picture 14" descr="A picture containing ax&#10;&#10;Description automatically generated">
            <a:extLst>
              <a:ext uri="{FF2B5EF4-FFF2-40B4-BE49-F238E27FC236}">
                <a16:creationId xmlns:a16="http://schemas.microsoft.com/office/drawing/2014/main" id="{75387D19-2E41-4536-9A95-12C39E672F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49" y="4215902"/>
            <a:ext cx="205740" cy="196596"/>
          </a:xfrm>
          <a:prstGeom prst="rect">
            <a:avLst/>
          </a:prstGeom>
        </p:spPr>
      </p:pic>
      <p:pic>
        <p:nvPicPr>
          <p:cNvPr id="17" name="Picture 16" descr="A picture containing ax&#10;&#10;Description automatically generated">
            <a:extLst>
              <a:ext uri="{FF2B5EF4-FFF2-40B4-BE49-F238E27FC236}">
                <a16:creationId xmlns:a16="http://schemas.microsoft.com/office/drawing/2014/main" id="{10166BA5-7587-483F-BE98-414A4ECA27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49" y="4215902"/>
            <a:ext cx="205740" cy="196596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9E33CA1-EF84-864E-BEBF-3620AE7475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9750" y="1223963"/>
            <a:ext cx="5364163" cy="249991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0989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Billede 70" descr="Et billede, der indeholder Grafik, clipart, symbol, logo&#10;&#10;Indhold genereret af kunstig intelligens kan være forkert.">
            <a:extLst>
              <a:ext uri="{FF2B5EF4-FFF2-40B4-BE49-F238E27FC236}">
                <a16:creationId xmlns:a16="http://schemas.microsoft.com/office/drawing/2014/main" id="{7BC74C5B-A273-5EED-78F8-8D7CDF317C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72978" y="4206032"/>
            <a:ext cx="450000" cy="450000"/>
          </a:xfrm>
          <a:prstGeom prst="rect">
            <a:avLst/>
          </a:prstGeom>
        </p:spPr>
      </p:pic>
      <p:pic>
        <p:nvPicPr>
          <p:cNvPr id="59" name="Billede 58" descr="Et billede, der indeholder clipart, Grafik, symbol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54CE01FE-87A1-2E1E-6D1B-BFA8BEE5CD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320" y="2205979"/>
            <a:ext cx="450000" cy="450000"/>
          </a:xfrm>
          <a:prstGeom prst="rect">
            <a:avLst/>
          </a:prstGeom>
        </p:spPr>
      </p:pic>
      <p:pic>
        <p:nvPicPr>
          <p:cNvPr id="51" name="Billede 50" descr="Et billede, der indeholder symbol, sort-hvid&#10;&#10;Indhold genereret af kunstig intelligens kan være forkert.">
            <a:extLst>
              <a:ext uri="{FF2B5EF4-FFF2-40B4-BE49-F238E27FC236}">
                <a16:creationId xmlns:a16="http://schemas.microsoft.com/office/drawing/2014/main" id="{AEADB37C-7BB5-2ACD-1B80-C192552970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9478" y="4812009"/>
            <a:ext cx="450000" cy="450000"/>
          </a:xfrm>
          <a:prstGeom prst="rect">
            <a:avLst/>
          </a:prstGeom>
        </p:spPr>
      </p:pic>
      <p:pic>
        <p:nvPicPr>
          <p:cNvPr id="49" name="Billede 48" descr="Et billede, der indeholder logo, symbol, Grafik, cirkel&#10;&#10;Indhold genereret af kunstig intelligens kan være forkert.">
            <a:extLst>
              <a:ext uri="{FF2B5EF4-FFF2-40B4-BE49-F238E27FC236}">
                <a16:creationId xmlns:a16="http://schemas.microsoft.com/office/drawing/2014/main" id="{ACD2B554-847E-4320-ED70-F1AF6296055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8823" y="2664907"/>
            <a:ext cx="450000" cy="450000"/>
          </a:xfrm>
          <a:prstGeom prst="rect">
            <a:avLst/>
          </a:prstGeom>
        </p:spPr>
      </p:pic>
      <p:pic>
        <p:nvPicPr>
          <p:cNvPr id="27" name="Billede 26" descr="Et billede, der indeholder cirkel, sort-hvid, hvid, Grafik&#10;&#10;Indhold genereret af kunstig intelligens kan være forkert.">
            <a:extLst>
              <a:ext uri="{FF2B5EF4-FFF2-40B4-BE49-F238E27FC236}">
                <a16:creationId xmlns:a16="http://schemas.microsoft.com/office/drawing/2014/main" id="{F2B9CA2F-D022-F6E0-3C5A-BFDC9A966BB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9534" y="632794"/>
            <a:ext cx="450000" cy="450000"/>
          </a:xfrm>
          <a:prstGeom prst="rect">
            <a:avLst/>
          </a:prstGeom>
        </p:spPr>
      </p:pic>
      <p:pic>
        <p:nvPicPr>
          <p:cNvPr id="41" name="Billede 40" descr="Et billede, der indeholder clipart, Stencil, Grafik, skitse&#10;&#10;Indhold genereret af kunstig intelligens kan være forkert.">
            <a:extLst>
              <a:ext uri="{FF2B5EF4-FFF2-40B4-BE49-F238E27FC236}">
                <a16:creationId xmlns:a16="http://schemas.microsoft.com/office/drawing/2014/main" id="{014501D2-5A45-5645-06AC-261B5D7EAE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52506" y="1026018"/>
            <a:ext cx="450000" cy="450000"/>
          </a:xfrm>
          <a:prstGeom prst="rect">
            <a:avLst/>
          </a:prstGeom>
        </p:spPr>
      </p:pic>
      <p:sp>
        <p:nvSpPr>
          <p:cNvPr id="4" name="Pladsholder til slidenummer 2">
            <a:extLst>
              <a:ext uri="{FF2B5EF4-FFF2-40B4-BE49-F238E27FC236}">
                <a16:creationId xmlns:a16="http://schemas.microsoft.com/office/drawing/2014/main" id="{D9CE9EBC-8497-914E-9912-AD78E4DF6878}"/>
              </a:ext>
            </a:extLst>
          </p:cNvPr>
          <p:cNvSpPr>
            <a:spLocks noGrp="1"/>
          </p:cNvSpPr>
          <p:nvPr userDrawn="1"/>
        </p:nvSpPr>
        <p:spPr>
          <a:xfrm>
            <a:off x="8280412" y="4688898"/>
            <a:ext cx="41786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3DFF03-528E-4376-8B83-59343DC23B68}" type="slidenum">
              <a:rPr lang="da-DK" dirty="0" smtClean="0"/>
              <a:pPr/>
              <a:t>‹nr.›</a:t>
            </a:fld>
            <a:endParaRPr lang="da-DK"/>
          </a:p>
        </p:txBody>
      </p:sp>
      <p:sp>
        <p:nvSpPr>
          <p:cNvPr id="15" name="Tekstfelt 42">
            <a:extLst>
              <a:ext uri="{FF2B5EF4-FFF2-40B4-BE49-F238E27FC236}">
                <a16:creationId xmlns:a16="http://schemas.microsoft.com/office/drawing/2014/main" id="{13911BC4-25DF-ECD1-B5BF-CF439523857C}"/>
              </a:ext>
            </a:extLst>
          </p:cNvPr>
          <p:cNvSpPr txBox="1"/>
          <p:nvPr userDrawn="1"/>
        </p:nvSpPr>
        <p:spPr>
          <a:xfrm>
            <a:off x="7669089" y="4099828"/>
            <a:ext cx="1151383" cy="66780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da-DK" sz="900"/>
          </a:p>
        </p:txBody>
      </p:sp>
      <p:pic>
        <p:nvPicPr>
          <p:cNvPr id="25" name="Billede 24" descr="Et billede, der indeholder symbol&#10;&#10;Indhold genereret af kunstig intelligens kan være forkert.">
            <a:extLst>
              <a:ext uri="{FF2B5EF4-FFF2-40B4-BE49-F238E27FC236}">
                <a16:creationId xmlns:a16="http://schemas.microsoft.com/office/drawing/2014/main" id="{977B2A01-49D9-05E4-C7EF-0990528DE3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09073" y="3075806"/>
            <a:ext cx="450000" cy="450000"/>
          </a:xfrm>
          <a:prstGeom prst="rect">
            <a:avLst/>
          </a:prstGeom>
        </p:spPr>
      </p:pic>
      <p:pic>
        <p:nvPicPr>
          <p:cNvPr id="29" name="Billede 28" descr="Et billede, der indeholder clipart, Grafik, symbol, hvid&#10;&#10;Indhold genereret af kunstig intelligens kan være forkert.">
            <a:extLst>
              <a:ext uri="{FF2B5EF4-FFF2-40B4-BE49-F238E27FC236}">
                <a16:creationId xmlns:a16="http://schemas.microsoft.com/office/drawing/2014/main" id="{C2E8D403-4FB9-FBD9-C645-1B1192AD825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39079" y="1987638"/>
            <a:ext cx="450000" cy="450000"/>
          </a:xfrm>
          <a:prstGeom prst="rect">
            <a:avLst/>
          </a:prstGeom>
        </p:spPr>
      </p:pic>
      <p:pic>
        <p:nvPicPr>
          <p:cNvPr id="33" name="Billede 32" descr="Et billede, der indeholder Grafik, clipart, symbol, design&#10;&#10;Indhold genereret af kunstig intelligens kan være forkert.">
            <a:extLst>
              <a:ext uri="{FF2B5EF4-FFF2-40B4-BE49-F238E27FC236}">
                <a16:creationId xmlns:a16="http://schemas.microsoft.com/office/drawing/2014/main" id="{5094AAEE-BE41-81FE-6180-B73ADFD15ED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93304" y="3001700"/>
            <a:ext cx="450000" cy="450000"/>
          </a:xfrm>
          <a:prstGeom prst="rect">
            <a:avLst/>
          </a:prstGeom>
        </p:spPr>
      </p:pic>
      <p:pic>
        <p:nvPicPr>
          <p:cNvPr id="35" name="Billede 34">
            <a:extLst>
              <a:ext uri="{FF2B5EF4-FFF2-40B4-BE49-F238E27FC236}">
                <a16:creationId xmlns:a16="http://schemas.microsoft.com/office/drawing/2014/main" id="{339D68D0-CEF3-3204-D8EE-89690993633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228280" y="261870"/>
            <a:ext cx="450000" cy="450000"/>
          </a:xfrm>
          <a:prstGeom prst="rect">
            <a:avLst/>
          </a:prstGeom>
        </p:spPr>
      </p:pic>
      <p:pic>
        <p:nvPicPr>
          <p:cNvPr id="37" name="Billede 36" descr="Et billede, der indeholder symbol, Grafik, cirkel, clipart&#10;&#10;Indhold genereret af kunstig intelligens kan være forkert.">
            <a:extLst>
              <a:ext uri="{FF2B5EF4-FFF2-40B4-BE49-F238E27FC236}">
                <a16:creationId xmlns:a16="http://schemas.microsoft.com/office/drawing/2014/main" id="{1005E493-9C4C-468A-9C52-869262FAC75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052130" y="1537638"/>
            <a:ext cx="450000" cy="450000"/>
          </a:xfrm>
          <a:prstGeom prst="rect">
            <a:avLst/>
          </a:prstGeom>
        </p:spPr>
      </p:pic>
      <p:pic>
        <p:nvPicPr>
          <p:cNvPr id="39" name="Billede 38" descr="Et billede, der indeholder cirkel, Grafik, clipart, skitse&#10;&#10;Indhold genereret af kunstig intelligens kan være forkert.">
            <a:extLst>
              <a:ext uri="{FF2B5EF4-FFF2-40B4-BE49-F238E27FC236}">
                <a16:creationId xmlns:a16="http://schemas.microsoft.com/office/drawing/2014/main" id="{EA850EFD-5BF0-0BE2-A72D-CA151DBBFD0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802297" y="3155862"/>
            <a:ext cx="450000" cy="450000"/>
          </a:xfrm>
          <a:prstGeom prst="rect">
            <a:avLst/>
          </a:prstGeom>
        </p:spPr>
      </p:pic>
      <p:pic>
        <p:nvPicPr>
          <p:cNvPr id="43" name="Billede 42" descr="Et billede, der indeholder silhuet, kreativitet&#10;&#10;Indhold genereret af kunstig intelligens kan være forkert.">
            <a:extLst>
              <a:ext uri="{FF2B5EF4-FFF2-40B4-BE49-F238E27FC236}">
                <a16:creationId xmlns:a16="http://schemas.microsoft.com/office/drawing/2014/main" id="{C4BCB583-147D-BC90-D6D9-D94E8CD146E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-21692" y="1547661"/>
            <a:ext cx="450000" cy="450000"/>
          </a:xfrm>
          <a:prstGeom prst="rect">
            <a:avLst/>
          </a:prstGeom>
        </p:spPr>
      </p:pic>
      <p:pic>
        <p:nvPicPr>
          <p:cNvPr id="45" name="Billede 44" descr="Et billede, der indeholder clipart, illustration/afbildning, kreativitet, sort-hvid&#10;&#10;Indhold genereret af kunstig intelligens kan være forkert.">
            <a:extLst>
              <a:ext uri="{FF2B5EF4-FFF2-40B4-BE49-F238E27FC236}">
                <a16:creationId xmlns:a16="http://schemas.microsoft.com/office/drawing/2014/main" id="{E2DF79E2-8717-7578-F219-DF1FFA3FB81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66643" y="576018"/>
            <a:ext cx="450000" cy="450000"/>
          </a:xfrm>
          <a:prstGeom prst="rect">
            <a:avLst/>
          </a:prstGeom>
        </p:spPr>
      </p:pic>
      <p:pic>
        <p:nvPicPr>
          <p:cNvPr id="47" name="Billede 46" descr="Et billede, der indeholder Grafik, logo, symbol, Font/skrifttype&#10;&#10;Indhold genereret af kunstig intelligens kan være forkert.">
            <a:extLst>
              <a:ext uri="{FF2B5EF4-FFF2-40B4-BE49-F238E27FC236}">
                <a16:creationId xmlns:a16="http://schemas.microsoft.com/office/drawing/2014/main" id="{53D5E83F-4762-39B7-EB70-43503A8286B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81658" y="3617495"/>
            <a:ext cx="450000" cy="450000"/>
          </a:xfrm>
          <a:prstGeom prst="rect">
            <a:avLst/>
          </a:prstGeom>
        </p:spPr>
      </p:pic>
      <p:pic>
        <p:nvPicPr>
          <p:cNvPr id="53" name="Billede 52" descr="Et billede, der indeholder Grafik, logo, symbol, Font/skrifttype&#10;&#10;Indhold genereret af kunstig intelligens kan være forkert.">
            <a:extLst>
              <a:ext uri="{FF2B5EF4-FFF2-40B4-BE49-F238E27FC236}">
                <a16:creationId xmlns:a16="http://schemas.microsoft.com/office/drawing/2014/main" id="{9360FA13-F9C6-4CB0-E69D-17E693E8F3E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885086" y="1248655"/>
            <a:ext cx="450000" cy="450000"/>
          </a:xfrm>
          <a:prstGeom prst="rect">
            <a:avLst/>
          </a:prstGeom>
        </p:spPr>
      </p:pic>
      <p:pic>
        <p:nvPicPr>
          <p:cNvPr id="55" name="Billede 54" descr="Et billede, der indeholder cirkel, Grafik, symbol, design&#10;&#10;Indhold genereret af kunstig intelligens kan være forkert.">
            <a:extLst>
              <a:ext uri="{FF2B5EF4-FFF2-40B4-BE49-F238E27FC236}">
                <a16:creationId xmlns:a16="http://schemas.microsoft.com/office/drawing/2014/main" id="{F3BD27DC-29DB-9580-60E6-C55DF302960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35132" y="3956149"/>
            <a:ext cx="450000" cy="450000"/>
          </a:xfrm>
          <a:prstGeom prst="rect">
            <a:avLst/>
          </a:prstGeom>
        </p:spPr>
      </p:pic>
      <p:pic>
        <p:nvPicPr>
          <p:cNvPr id="57" name="Billede 56" descr="Et billede, der indeholder clipart, tegneserie, illustration/afbildning, sort-hvid&#10;&#10;Indhold genereret af kunstig intelligens kan være forkert.">
            <a:extLst>
              <a:ext uri="{FF2B5EF4-FFF2-40B4-BE49-F238E27FC236}">
                <a16:creationId xmlns:a16="http://schemas.microsoft.com/office/drawing/2014/main" id="{56EEAE5E-1901-84D3-3144-C3742C27782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03308" y="4172648"/>
            <a:ext cx="450000" cy="450000"/>
          </a:xfrm>
          <a:prstGeom prst="rect">
            <a:avLst/>
          </a:prstGeom>
        </p:spPr>
      </p:pic>
      <p:pic>
        <p:nvPicPr>
          <p:cNvPr id="61" name="Billede 60" descr="Et billede, der indeholder clipart, Grafik, design, silhuet&#10;&#10;Indhold genereret af kunstig intelligens kan være forkert.">
            <a:extLst>
              <a:ext uri="{FF2B5EF4-FFF2-40B4-BE49-F238E27FC236}">
                <a16:creationId xmlns:a16="http://schemas.microsoft.com/office/drawing/2014/main" id="{FD46D7FF-5A11-BF2F-2733-9A3974EEF08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488446" y="2069471"/>
            <a:ext cx="450000" cy="450000"/>
          </a:xfrm>
          <a:prstGeom prst="rect">
            <a:avLst/>
          </a:prstGeom>
        </p:spPr>
      </p:pic>
      <p:pic>
        <p:nvPicPr>
          <p:cNvPr id="63" name="Billede 62" descr="Et billede, der indeholder cirkel, silhuet, sort-hvid, kreativitet&#10;&#10;Indhold genereret af kunstig intelligens kan være forkert.">
            <a:extLst>
              <a:ext uri="{FF2B5EF4-FFF2-40B4-BE49-F238E27FC236}">
                <a16:creationId xmlns:a16="http://schemas.microsoft.com/office/drawing/2014/main" id="{A4D62F21-94F2-D58D-3C47-4655E4EFAD3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4161202" y="1678288"/>
            <a:ext cx="450000" cy="450000"/>
          </a:xfrm>
          <a:prstGeom prst="rect">
            <a:avLst/>
          </a:prstGeom>
        </p:spPr>
      </p:pic>
      <p:pic>
        <p:nvPicPr>
          <p:cNvPr id="65" name="Billede 64" descr="Et billede, der indeholder Grafik, clipart, hvid, skitse&#10;&#10;Indhold genereret af kunstig intelligens kan være forkert.">
            <a:extLst>
              <a:ext uri="{FF2B5EF4-FFF2-40B4-BE49-F238E27FC236}">
                <a16:creationId xmlns:a16="http://schemas.microsoft.com/office/drawing/2014/main" id="{2C15AEEF-CE29-A7A9-20EE-4BE68F893A1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529313" y="-31047"/>
            <a:ext cx="450000" cy="450000"/>
          </a:xfrm>
          <a:prstGeom prst="rect">
            <a:avLst/>
          </a:prstGeom>
        </p:spPr>
      </p:pic>
      <p:pic>
        <p:nvPicPr>
          <p:cNvPr id="67" name="Billede 66" descr="Et billede, der indeholder Grafik, symbol, clipart, design&#10;&#10;Indhold genereret af kunstig intelligens kan være forkert.">
            <a:extLst>
              <a:ext uri="{FF2B5EF4-FFF2-40B4-BE49-F238E27FC236}">
                <a16:creationId xmlns:a16="http://schemas.microsoft.com/office/drawing/2014/main" id="{AA3CBBD7-B917-569C-FFB8-0BB776061FE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5533059" y="206608"/>
            <a:ext cx="450000" cy="450000"/>
          </a:xfrm>
          <a:prstGeom prst="rect">
            <a:avLst/>
          </a:prstGeom>
        </p:spPr>
      </p:pic>
      <p:pic>
        <p:nvPicPr>
          <p:cNvPr id="69" name="Billede 68" descr="Et billede, der indeholder logo, Grafik, symbol, cirkel&#10;&#10;Indhold genereret af kunstig intelligens kan være forkert.">
            <a:extLst>
              <a:ext uri="{FF2B5EF4-FFF2-40B4-BE49-F238E27FC236}">
                <a16:creationId xmlns:a16="http://schemas.microsoft.com/office/drawing/2014/main" id="{5595C3C8-44A4-FD8F-D4E3-671728C8187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255833" y="3695862"/>
            <a:ext cx="450000" cy="450000"/>
          </a:xfrm>
          <a:prstGeom prst="rect">
            <a:avLst/>
          </a:prstGeom>
        </p:spPr>
      </p:pic>
      <p:pic>
        <p:nvPicPr>
          <p:cNvPr id="75" name="Billede 74" descr="Et billede, der indeholder clipart, kreativitet, silhuet, sort-hvid&#10;&#10;Indhold genereret af kunstig intelligens kan være forkert.">
            <a:extLst>
              <a:ext uri="{FF2B5EF4-FFF2-40B4-BE49-F238E27FC236}">
                <a16:creationId xmlns:a16="http://schemas.microsoft.com/office/drawing/2014/main" id="{A1A86FC2-C242-62C8-EECB-452A08B12DF5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987131" y="576018"/>
            <a:ext cx="450000" cy="450000"/>
          </a:xfrm>
          <a:prstGeom prst="rect">
            <a:avLst/>
          </a:prstGeom>
        </p:spPr>
      </p:pic>
      <p:sp>
        <p:nvSpPr>
          <p:cNvPr id="16" name="Tekstfelt 44">
            <a:extLst>
              <a:ext uri="{FF2B5EF4-FFF2-40B4-BE49-F238E27FC236}">
                <a16:creationId xmlns:a16="http://schemas.microsoft.com/office/drawing/2014/main" id="{A24E64D8-D3BE-CC35-0329-3637B9E83CF3}"/>
              </a:ext>
            </a:extLst>
          </p:cNvPr>
          <p:cNvSpPr txBox="1"/>
          <p:nvPr userDrawn="1"/>
        </p:nvSpPr>
        <p:spPr>
          <a:xfrm>
            <a:off x="6768430" y="951182"/>
            <a:ext cx="2077005" cy="33239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200" b="1" dirty="0" err="1">
                <a:solidFill>
                  <a:schemeClr val="tx1"/>
                </a:solidFill>
              </a:rPr>
              <a:t>Kontakt</a:t>
            </a:r>
            <a:endParaRPr lang="en-US" sz="2200" b="1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sz="1200" dirty="0">
                <a:solidFill>
                  <a:schemeClr val="tx1"/>
                </a:solidFill>
              </a:rPr>
              <a:t>Ring </a:t>
            </a:r>
            <a:r>
              <a:rPr lang="en-US" sz="1200" dirty="0" err="1">
                <a:solidFill>
                  <a:schemeClr val="tx1"/>
                </a:solidFill>
              </a:rPr>
              <a:t>på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hverdage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mellem</a:t>
            </a:r>
            <a:r>
              <a:rPr lang="en-US" sz="1200" dirty="0">
                <a:solidFill>
                  <a:schemeClr val="tx1"/>
                </a:solidFill>
              </a:rPr>
              <a:t> kl. 09.00 </a:t>
            </a:r>
            <a:r>
              <a:rPr lang="en-US" sz="1200" dirty="0" err="1">
                <a:solidFill>
                  <a:schemeClr val="tx1"/>
                </a:solidFill>
              </a:rPr>
              <a:t>og</a:t>
            </a:r>
            <a:r>
              <a:rPr lang="en-US" sz="1200" dirty="0">
                <a:solidFill>
                  <a:schemeClr val="tx1"/>
                </a:solidFill>
              </a:rPr>
              <a:t> 14.00</a:t>
            </a:r>
          </a:p>
          <a:p>
            <a:pPr marL="0" indent="0" algn="l">
              <a:buNone/>
            </a:pPr>
            <a:r>
              <a:rPr lang="en-US" sz="1200" dirty="0" err="1">
                <a:solidFill>
                  <a:schemeClr val="tx1"/>
                </a:solidFill>
              </a:rPr>
              <a:t>på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31 50 15 70</a:t>
            </a:r>
          </a:p>
          <a:p>
            <a:pPr marL="0" indent="0" algn="l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sz="1200" b="1" dirty="0">
                <a:solidFill>
                  <a:schemeClr val="tx1"/>
                </a:solidFill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support@miljoeportal.dk</a:t>
            </a:r>
            <a:endParaRPr lang="en-US" sz="1200" b="1" dirty="0">
              <a:solidFill>
                <a:schemeClr val="tx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tx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>
                <a:solidFill>
                  <a:schemeClr val="tx1"/>
                </a:solidFill>
              </a:rPr>
              <a:t>Følg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os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på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LinkedIn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>
                <a:solidFill>
                  <a:schemeClr val="tx1"/>
                </a:solidFill>
              </a:rPr>
              <a:t>Få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nyheder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på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RSS</a:t>
            </a:r>
            <a:endParaRPr lang="da-DK" sz="1200" b="1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1200" b="1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sz="1200" b="0" dirty="0" err="1">
                <a:solidFill>
                  <a:schemeClr val="tx1"/>
                </a:solidFill>
              </a:rPr>
              <a:t>Abonner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på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vores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nyhedsbrev</a:t>
            </a:r>
            <a:endParaRPr lang="en-US" sz="1200" b="1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sz="1200" dirty="0" err="1">
                <a:solidFill>
                  <a:schemeClr val="tx1"/>
                </a:solidFill>
              </a:rPr>
              <a:t>Læs</a:t>
            </a:r>
            <a:r>
              <a:rPr lang="en-US" sz="1200" dirty="0">
                <a:solidFill>
                  <a:schemeClr val="tx1"/>
                </a:solidFill>
              </a:rPr>
              <a:t> mere </a:t>
            </a:r>
            <a:r>
              <a:rPr lang="en-US" sz="1200" dirty="0" err="1">
                <a:solidFill>
                  <a:schemeClr val="tx1"/>
                </a:solidFill>
              </a:rPr>
              <a:t>på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vores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hjemmeside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miljoeportal.dk</a:t>
            </a:r>
          </a:p>
          <a:p>
            <a:pPr marL="0" indent="0" algn="l">
              <a:buNone/>
            </a:pPr>
            <a:endParaRPr lang="en-US" sz="1400" b="1" dirty="0"/>
          </a:p>
        </p:txBody>
      </p:sp>
      <p:cxnSp>
        <p:nvCxnSpPr>
          <p:cNvPr id="2" name="Lige forbindelse 1">
            <a:extLst>
              <a:ext uri="{FF2B5EF4-FFF2-40B4-BE49-F238E27FC236}">
                <a16:creationId xmlns:a16="http://schemas.microsoft.com/office/drawing/2014/main" id="{3BB36546-9BE3-E2F5-297C-90A48738B79B}"/>
              </a:ext>
            </a:extLst>
          </p:cNvPr>
          <p:cNvCxnSpPr>
            <a:cxnSpLocks/>
          </p:cNvCxnSpPr>
          <p:nvPr userDrawn="1"/>
        </p:nvCxnSpPr>
        <p:spPr>
          <a:xfrm>
            <a:off x="6228184" y="492389"/>
            <a:ext cx="0" cy="41319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 descr="Et billede, der indeholder symbol, clipart, Grafik, hvid&#10;&#10;Indhold genereret af kunstig intelligens kan være forkert.">
            <a:extLst>
              <a:ext uri="{FF2B5EF4-FFF2-40B4-BE49-F238E27FC236}">
                <a16:creationId xmlns:a16="http://schemas.microsoft.com/office/drawing/2014/main" id="{8A1580B3-9EE1-9035-B4AC-4B5484394D91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3422102" y="4442642"/>
            <a:ext cx="450000" cy="450000"/>
          </a:xfrm>
          <a:prstGeom prst="rect">
            <a:avLst/>
          </a:prstGeom>
        </p:spPr>
      </p:pic>
      <p:pic>
        <p:nvPicPr>
          <p:cNvPr id="9" name="Billede 8" descr="Et billede, der indeholder cirkel, Grafik, logo, symbol&#10;&#10;Indhold genereret af kunstig intelligens kan være forkert.">
            <a:extLst>
              <a:ext uri="{FF2B5EF4-FFF2-40B4-BE49-F238E27FC236}">
                <a16:creationId xmlns:a16="http://schemas.microsoft.com/office/drawing/2014/main" id="{C8339101-017A-98D3-F7E5-9FE36EC0C5D6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4535095" y="42389"/>
            <a:ext cx="450000" cy="450000"/>
          </a:xfrm>
          <a:prstGeom prst="rect">
            <a:avLst/>
          </a:prstGeom>
        </p:spPr>
      </p:pic>
      <p:pic>
        <p:nvPicPr>
          <p:cNvPr id="13" name="Billede 12" descr="Et billede, der indeholder Grafik, clipart, design, sort-hvid&#10;&#10;Indhold genereret af kunstig intelligens kan være forkert.">
            <a:extLst>
              <a:ext uri="{FF2B5EF4-FFF2-40B4-BE49-F238E27FC236}">
                <a16:creationId xmlns:a16="http://schemas.microsoft.com/office/drawing/2014/main" id="{B83984C2-0B4C-B7EA-C7BA-15EF229DAC1A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455771" y="2969304"/>
            <a:ext cx="450000" cy="450000"/>
          </a:xfrm>
          <a:prstGeom prst="rect">
            <a:avLst/>
          </a:prstGeom>
        </p:spPr>
      </p:pic>
      <p:pic>
        <p:nvPicPr>
          <p:cNvPr id="5" name="Billede 4" descr="Et billede, der indeholder clipart, Grafik, symbol, skitse&#10;&#10;Indhold genereret af kunstig intelligens kan være forkert.">
            <a:extLst>
              <a:ext uri="{FF2B5EF4-FFF2-40B4-BE49-F238E27FC236}">
                <a16:creationId xmlns:a16="http://schemas.microsoft.com/office/drawing/2014/main" id="{07AA1A53-AB83-C04B-588C-48484239C886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935126" y="1087638"/>
            <a:ext cx="450000" cy="450000"/>
          </a:xfrm>
          <a:prstGeom prst="rect">
            <a:avLst/>
          </a:prstGeom>
        </p:spPr>
      </p:pic>
      <p:pic>
        <p:nvPicPr>
          <p:cNvPr id="6" name="Billede 5" descr="Et billede, der indeholder clipart, Grafik, symbol, skitse&#10;&#10;AI-genereret indhold kan være ukorrekt.">
            <a:extLst>
              <a:ext uri="{FF2B5EF4-FFF2-40B4-BE49-F238E27FC236}">
                <a16:creationId xmlns:a16="http://schemas.microsoft.com/office/drawing/2014/main" id="{B3A5ECDF-D550-DB93-F9F7-42F18BAD9625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599643" y="4491583"/>
            <a:ext cx="450000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26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20E245-F9FC-420B-917B-20EC15F92D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64000" y="0"/>
            <a:ext cx="2880000" cy="51435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59A84-0570-481B-89CF-907D27FE3C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DFF03-528E-4376-8B83-59343DC23B6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F0C709B-EEA8-41C1-98CE-BE66260C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83518"/>
            <a:ext cx="5362099" cy="740444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0BF31D4-3C73-4546-B962-D2D7DC906C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0" y="1223963"/>
            <a:ext cx="5361901" cy="3400425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8362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 hvi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4BE633-B0DE-444A-B52A-474FBD76D4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bg2"/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a-DK" dirty="0"/>
              <a:t>Træk og slip et billede hertil, for at indsætte et billede. (Lægger billedet, sig foran teksten; højreklik på billedet, og vælg ”Send bagerst”)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94EEA-D0B4-40BE-ABF9-903A85FBF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FF03-528E-4376-8B83-59343DC23B68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033CB4-2089-43B9-8B13-4C14BC1D31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223963"/>
            <a:ext cx="5722502" cy="3400425"/>
          </a:xfr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marL="351450" indent="-17145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531450" indent="-17145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711450" indent="-17145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891450" indent="-17145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9FEB0A-2BCE-4945-AB8F-612E6683E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83518"/>
            <a:ext cx="5722502" cy="7404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526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marks miljøport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19FD1B1-501D-456F-B553-4E270CFF280B}"/>
              </a:ext>
            </a:extLst>
          </p:cNvPr>
          <p:cNvSpPr/>
          <p:nvPr userDrawn="1"/>
        </p:nvSpPr>
        <p:spPr>
          <a:xfrm>
            <a:off x="2880000" y="0"/>
            <a:ext cx="626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3E534-73DC-4913-8BB2-51BD79CED8E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13DFF03-528E-4376-8B83-59343DC23B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6996E38-CDE3-4DA2-9648-B7E3A45BB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52" y="483518"/>
            <a:ext cx="2088232" cy="74044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Titel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A461F4-C0C0-4C90-8216-6AE76E78A5AD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3110024" y="682775"/>
            <a:ext cx="5710448" cy="3777949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D3C450C-B45E-4CCE-A5C3-E1F667C9EF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1" y="1223963"/>
            <a:ext cx="2088034" cy="3400425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cxnSp>
        <p:nvCxnSpPr>
          <p:cNvPr id="2" name="Lige forbindelse 1">
            <a:extLst>
              <a:ext uri="{FF2B5EF4-FFF2-40B4-BE49-F238E27FC236}">
                <a16:creationId xmlns:a16="http://schemas.microsoft.com/office/drawing/2014/main" id="{AA11FE0F-6489-6423-03CF-CA543C9B7721}"/>
              </a:ext>
            </a:extLst>
          </p:cNvPr>
          <p:cNvCxnSpPr>
            <a:cxnSpLocks/>
          </p:cNvCxnSpPr>
          <p:nvPr userDrawn="1"/>
        </p:nvCxnSpPr>
        <p:spPr>
          <a:xfrm>
            <a:off x="2627784" y="483518"/>
            <a:ext cx="0" cy="41319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807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samling af da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19FD1B1-501D-456F-B553-4E270CFF280B}"/>
              </a:ext>
            </a:extLst>
          </p:cNvPr>
          <p:cNvSpPr/>
          <p:nvPr userDrawn="1"/>
        </p:nvSpPr>
        <p:spPr>
          <a:xfrm>
            <a:off x="2880000" y="0"/>
            <a:ext cx="626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3E534-73DC-4913-8BB2-51BD79CED8E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13DFF03-528E-4376-8B83-59343DC23B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6996E38-CDE3-4DA2-9648-B7E3A45BB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52" y="483518"/>
            <a:ext cx="2088232" cy="74044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Titel</a:t>
            </a:r>
          </a:p>
        </p:txBody>
      </p:sp>
      <p:pic>
        <p:nvPicPr>
          <p:cNvPr id="9" name="Picture 8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7190407-43F0-4259-B672-A71B8F17C3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1901" y="1131590"/>
            <a:ext cx="4680519" cy="2785306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A3D9C3B-3ECE-4D17-8651-E88FB8925E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1" y="1223963"/>
            <a:ext cx="2088034" cy="3400425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cxnSp>
        <p:nvCxnSpPr>
          <p:cNvPr id="2" name="Lige forbindelse 1">
            <a:extLst>
              <a:ext uri="{FF2B5EF4-FFF2-40B4-BE49-F238E27FC236}">
                <a16:creationId xmlns:a16="http://schemas.microsoft.com/office/drawing/2014/main" id="{57644325-AFD4-0941-8C35-9AAF49F690E7}"/>
              </a:ext>
            </a:extLst>
          </p:cNvPr>
          <p:cNvCxnSpPr>
            <a:cxnSpLocks/>
          </p:cNvCxnSpPr>
          <p:nvPr userDrawn="1"/>
        </p:nvCxnSpPr>
        <p:spPr>
          <a:xfrm>
            <a:off x="2628145" y="505750"/>
            <a:ext cx="0" cy="41319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60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ng af da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19FD1B1-501D-456F-B553-4E270CFF280B}"/>
              </a:ext>
            </a:extLst>
          </p:cNvPr>
          <p:cNvSpPr/>
          <p:nvPr userDrawn="1"/>
        </p:nvSpPr>
        <p:spPr>
          <a:xfrm>
            <a:off x="2051720" y="-20538"/>
            <a:ext cx="626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3E534-73DC-4913-8BB2-51BD79CED8E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13DFF03-528E-4376-8B83-59343DC23B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6996E38-CDE3-4DA2-9648-B7E3A45BB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52" y="483518"/>
            <a:ext cx="2088232" cy="74044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Titel</a:t>
            </a:r>
          </a:p>
        </p:txBody>
      </p:sp>
      <p:pic>
        <p:nvPicPr>
          <p:cNvPr id="9" name="Picture 8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0B9D519-2D08-49D0-BA96-6CA08AC8A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4000" y="555526"/>
            <a:ext cx="4925578" cy="3880112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322893C-3CA1-42FA-B48B-0A462C3B19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1" y="1223963"/>
            <a:ext cx="2088034" cy="3400425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cxnSp>
        <p:nvCxnSpPr>
          <p:cNvPr id="2" name="Lige forbindelse 1">
            <a:extLst>
              <a:ext uri="{FF2B5EF4-FFF2-40B4-BE49-F238E27FC236}">
                <a16:creationId xmlns:a16="http://schemas.microsoft.com/office/drawing/2014/main" id="{27F4FDB0-4BBC-8885-69B7-1ECC0E4608B4}"/>
              </a:ext>
            </a:extLst>
          </p:cNvPr>
          <p:cNvCxnSpPr>
            <a:cxnSpLocks/>
          </p:cNvCxnSpPr>
          <p:nvPr userDrawn="1"/>
        </p:nvCxnSpPr>
        <p:spPr>
          <a:xfrm>
            <a:off x="2628145" y="505750"/>
            <a:ext cx="0" cy="41319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928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ærdi af da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19FD1B1-501D-456F-B553-4E270CFF280B}"/>
              </a:ext>
            </a:extLst>
          </p:cNvPr>
          <p:cNvSpPr/>
          <p:nvPr userDrawn="1"/>
        </p:nvSpPr>
        <p:spPr>
          <a:xfrm>
            <a:off x="2880000" y="0"/>
            <a:ext cx="626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3E534-73DC-4913-8BB2-51BD79CED8E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13DFF03-528E-4376-8B83-59343DC23B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6996E38-CDE3-4DA2-9648-B7E3A45BB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52" y="483518"/>
            <a:ext cx="2088232" cy="74044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Titel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1A95037-506C-4C61-B21A-FACD68EEBB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9892" y="1383618"/>
            <a:ext cx="4815850" cy="2258573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4566682-1A0B-4793-81DA-DD8DB15EAC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1" y="1223963"/>
            <a:ext cx="2088034" cy="3400425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cxnSp>
        <p:nvCxnSpPr>
          <p:cNvPr id="2" name="Lige forbindelse 1">
            <a:extLst>
              <a:ext uri="{FF2B5EF4-FFF2-40B4-BE49-F238E27FC236}">
                <a16:creationId xmlns:a16="http://schemas.microsoft.com/office/drawing/2014/main" id="{EF505882-532E-5FEB-ED83-F973F08D2C39}"/>
              </a:ext>
            </a:extLst>
          </p:cNvPr>
          <p:cNvCxnSpPr>
            <a:cxnSpLocks/>
          </p:cNvCxnSpPr>
          <p:nvPr userDrawn="1"/>
        </p:nvCxnSpPr>
        <p:spPr>
          <a:xfrm>
            <a:off x="2628145" y="505750"/>
            <a:ext cx="0" cy="41319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146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Økomilj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78C803-B535-4414-97D5-BE6366CE2F4A}"/>
              </a:ext>
            </a:extLst>
          </p:cNvPr>
          <p:cNvSpPr/>
          <p:nvPr userDrawn="1"/>
        </p:nvSpPr>
        <p:spPr>
          <a:xfrm>
            <a:off x="-6896" y="1246749"/>
            <a:ext cx="9150896" cy="3902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628D0-241C-4B7C-962E-22EC81202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72FFDC-4222-4B7E-949A-E77EBB056D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FF03-528E-4376-8B83-59343DC23B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D18DB6-68AE-EB48-9EE3-56A2AA4235D9}"/>
              </a:ext>
            </a:extLst>
          </p:cNvPr>
          <p:cNvSpPr/>
          <p:nvPr userDrawn="1"/>
        </p:nvSpPr>
        <p:spPr>
          <a:xfrm>
            <a:off x="-1049" y="1275606"/>
            <a:ext cx="9144000" cy="3867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33E756-4CD0-A041-A104-8F0A3C32117A}"/>
              </a:ext>
            </a:extLst>
          </p:cNvPr>
          <p:cNvSpPr/>
          <p:nvPr userDrawn="1"/>
        </p:nvSpPr>
        <p:spPr>
          <a:xfrm>
            <a:off x="-1049" y="1275606"/>
            <a:ext cx="9144000" cy="3867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3C460D-8BAF-1843-A5DA-E5896370E5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61" y="1218850"/>
            <a:ext cx="9141139" cy="3902123"/>
          </a:xfrm>
          <a:prstGeom prst="rect">
            <a:avLst/>
          </a:prstGeom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3E59B95-BC5C-B747-A923-62D4559CDE93}"/>
              </a:ext>
            </a:extLst>
          </p:cNvPr>
          <p:cNvSpPr txBox="1">
            <a:spLocks/>
          </p:cNvSpPr>
          <p:nvPr userDrawn="1"/>
        </p:nvSpPr>
        <p:spPr>
          <a:xfrm>
            <a:off x="323528" y="2355726"/>
            <a:ext cx="1440160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Styrelsen for Dataforsyning og Effektivisering,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DMI, Erhvervsstyrelsen,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Landbrugsstyrelsen og Miljøstyrelsen</a:t>
            </a:r>
            <a:endParaRPr lang="en-DK" sz="530" dirty="0">
              <a:solidFill>
                <a:schemeClr val="tx1"/>
              </a:solidFill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F6D3DF4-AEFE-DD47-A865-E4697B8D3FB1}"/>
              </a:ext>
            </a:extLst>
          </p:cNvPr>
          <p:cNvSpPr txBox="1">
            <a:spLocks/>
          </p:cNvSpPr>
          <p:nvPr userDrawn="1"/>
        </p:nvSpPr>
        <p:spPr>
          <a:xfrm>
            <a:off x="1979712" y="2643758"/>
            <a:ext cx="1152128" cy="1440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Åbne offentlige data</a:t>
            </a:r>
            <a:endParaRPr lang="en-DK" sz="530" dirty="0">
              <a:solidFill>
                <a:schemeClr val="tx1"/>
              </a:solidFill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F98D4657-B447-674E-961B-52A874A776F9}"/>
              </a:ext>
            </a:extLst>
          </p:cNvPr>
          <p:cNvSpPr txBox="1">
            <a:spLocks/>
          </p:cNvSpPr>
          <p:nvPr userDrawn="1"/>
        </p:nvSpPr>
        <p:spPr>
          <a:xfrm>
            <a:off x="633601" y="3363838"/>
            <a:ext cx="1152128" cy="1440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Landbrug og landbrugskonsulenter</a:t>
            </a:r>
            <a:endParaRPr lang="en-DK" sz="530" dirty="0">
              <a:solidFill>
                <a:schemeClr val="tx1"/>
              </a:solidFill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06788B50-E418-7C42-913F-F0FCCD1747A8}"/>
              </a:ext>
            </a:extLst>
          </p:cNvPr>
          <p:cNvSpPr txBox="1">
            <a:spLocks/>
          </p:cNvSpPr>
          <p:nvPr userDrawn="1"/>
        </p:nvSpPr>
        <p:spPr>
          <a:xfrm>
            <a:off x="2267744" y="3435846"/>
            <a:ext cx="1152128" cy="72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Areal information</a:t>
            </a:r>
            <a:endParaRPr lang="en-DK" sz="530" dirty="0">
              <a:solidFill>
                <a:schemeClr val="tx1"/>
              </a:solidFill>
            </a:endParaRP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AF1AE7C1-6D4A-7C45-81EF-340A4D3E2959}"/>
              </a:ext>
            </a:extLst>
          </p:cNvPr>
          <p:cNvSpPr txBox="1">
            <a:spLocks/>
          </p:cNvSpPr>
          <p:nvPr userDrawn="1"/>
        </p:nvSpPr>
        <p:spPr>
          <a:xfrm>
            <a:off x="342722" y="4587974"/>
            <a:ext cx="1152128" cy="1440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Vejdirektoratet og Banedanmark</a:t>
            </a:r>
            <a:endParaRPr lang="en-DK" sz="530" dirty="0">
              <a:solidFill>
                <a:schemeClr val="tx1"/>
              </a:solidFill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206A4BA0-6016-CF4D-AA2E-D3A6380E038E}"/>
              </a:ext>
            </a:extLst>
          </p:cNvPr>
          <p:cNvSpPr txBox="1">
            <a:spLocks/>
          </p:cNvSpPr>
          <p:nvPr userDrawn="1"/>
        </p:nvSpPr>
        <p:spPr>
          <a:xfrm>
            <a:off x="2520880" y="4845693"/>
            <a:ext cx="1043008" cy="1509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Grundvand</a:t>
            </a:r>
            <a:endParaRPr lang="en-DK" sz="530" dirty="0">
              <a:solidFill>
                <a:schemeClr val="tx1"/>
              </a:solidFill>
            </a:endParaRP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3167D11C-01E7-D646-88EC-262EB8F5CDAD}"/>
              </a:ext>
            </a:extLst>
          </p:cNvPr>
          <p:cNvSpPr txBox="1">
            <a:spLocks/>
          </p:cNvSpPr>
          <p:nvPr userDrawn="1"/>
        </p:nvSpPr>
        <p:spPr>
          <a:xfrm>
            <a:off x="3491880" y="4083918"/>
            <a:ext cx="648072" cy="72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Naturdatabase</a:t>
            </a:r>
            <a:endParaRPr lang="en-DK" sz="530" dirty="0">
              <a:solidFill>
                <a:schemeClr val="tx1"/>
              </a:solidFill>
            </a:endParaRP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0E861477-38DF-CA40-85FF-66132BFF262C}"/>
              </a:ext>
            </a:extLst>
          </p:cNvPr>
          <p:cNvSpPr txBox="1">
            <a:spLocks/>
          </p:cNvSpPr>
          <p:nvPr userDrawn="1"/>
        </p:nvSpPr>
        <p:spPr>
          <a:xfrm>
            <a:off x="4247663" y="4840002"/>
            <a:ext cx="612369" cy="108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Borgere</a:t>
            </a:r>
            <a:endParaRPr lang="en-DK" sz="530" dirty="0">
              <a:solidFill>
                <a:schemeClr val="tx1"/>
              </a:solidFill>
            </a:endParaRP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125FBEA1-6BA6-154E-B9D5-B60E78CA1A40}"/>
              </a:ext>
            </a:extLst>
          </p:cNvPr>
          <p:cNvSpPr txBox="1">
            <a:spLocks/>
          </p:cNvSpPr>
          <p:nvPr userDrawn="1"/>
        </p:nvSpPr>
        <p:spPr>
          <a:xfrm>
            <a:off x="4932040" y="4128829"/>
            <a:ext cx="576064" cy="108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Arealdata.dk</a:t>
            </a:r>
            <a:endParaRPr lang="en-DK" sz="530" dirty="0">
              <a:solidFill>
                <a:schemeClr val="tx1"/>
              </a:solidFill>
            </a:endParaRP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D982D340-5A81-FA4F-A3F6-0B94D46D3D24}"/>
              </a:ext>
            </a:extLst>
          </p:cNvPr>
          <p:cNvSpPr txBox="1">
            <a:spLocks/>
          </p:cNvSpPr>
          <p:nvPr userDrawn="1"/>
        </p:nvSpPr>
        <p:spPr>
          <a:xfrm>
            <a:off x="5857549" y="4689088"/>
            <a:ext cx="686012" cy="1509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Fast ejendomshandel</a:t>
            </a:r>
            <a:endParaRPr lang="en-DK" sz="530" dirty="0">
              <a:solidFill>
                <a:schemeClr val="tx1"/>
              </a:solidFill>
            </a:endParaRP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87207AC1-CA26-0B48-9F81-9E62A58CDA46}"/>
              </a:ext>
            </a:extLst>
          </p:cNvPr>
          <p:cNvSpPr txBox="1">
            <a:spLocks/>
          </p:cNvSpPr>
          <p:nvPr userDrawn="1"/>
        </p:nvSpPr>
        <p:spPr>
          <a:xfrm>
            <a:off x="6012160" y="3903554"/>
            <a:ext cx="936104" cy="1509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Klimatilpasningsprojekter</a:t>
            </a:r>
            <a:endParaRPr lang="en-DK" sz="530" dirty="0">
              <a:solidFill>
                <a:schemeClr val="tx1"/>
              </a:solidFill>
            </a:endParaRP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AD00F2F0-6D5D-2C4C-8773-4B1D23D4AB49}"/>
              </a:ext>
            </a:extLst>
          </p:cNvPr>
          <p:cNvSpPr txBox="1">
            <a:spLocks/>
          </p:cNvSpPr>
          <p:nvPr userDrawn="1"/>
        </p:nvSpPr>
        <p:spPr>
          <a:xfrm>
            <a:off x="1835696" y="4155926"/>
            <a:ext cx="936104" cy="1509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Konsulenter og rådgivere</a:t>
            </a:r>
            <a:endParaRPr lang="en-DK" sz="530" dirty="0">
              <a:solidFill>
                <a:schemeClr val="tx1"/>
              </a:solidFill>
            </a:endParaRP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E4EA3025-6D1A-FA49-AAEA-C78E4E61E59D}"/>
              </a:ext>
            </a:extLst>
          </p:cNvPr>
          <p:cNvSpPr txBox="1">
            <a:spLocks/>
          </p:cNvSpPr>
          <p:nvPr userDrawn="1"/>
        </p:nvSpPr>
        <p:spPr>
          <a:xfrm>
            <a:off x="7745765" y="4625289"/>
            <a:ext cx="1008112" cy="2543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Natur- og miljøovervågning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og beskyttelse</a:t>
            </a:r>
            <a:endParaRPr lang="en-DK" sz="530" dirty="0">
              <a:solidFill>
                <a:schemeClr val="tx1"/>
              </a:solidFill>
            </a:endParaRP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9570FB94-804D-DC47-8501-AE118F71E1FD}"/>
              </a:ext>
            </a:extLst>
          </p:cNvPr>
          <p:cNvSpPr txBox="1">
            <a:spLocks/>
          </p:cNvSpPr>
          <p:nvPr userDrawn="1"/>
        </p:nvSpPr>
        <p:spPr>
          <a:xfrm>
            <a:off x="6910324" y="2139702"/>
            <a:ext cx="686012" cy="1509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Vandplaner</a:t>
            </a:r>
            <a:endParaRPr lang="en-DK" sz="530" dirty="0">
              <a:solidFill>
                <a:schemeClr val="tx1"/>
              </a:solidFill>
            </a:endParaRP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9899BDBD-FD14-1540-B324-2863A708519D}"/>
              </a:ext>
            </a:extLst>
          </p:cNvPr>
          <p:cNvSpPr txBox="1">
            <a:spLocks/>
          </p:cNvSpPr>
          <p:nvPr userDrawn="1"/>
        </p:nvSpPr>
        <p:spPr>
          <a:xfrm>
            <a:off x="8067865" y="2261725"/>
            <a:ext cx="686012" cy="1509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Forsyning</a:t>
            </a:r>
            <a:endParaRPr lang="en-DK" sz="530" dirty="0">
              <a:solidFill>
                <a:schemeClr val="tx1"/>
              </a:solidFill>
            </a:endParaRP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E00F8030-1292-4D42-8868-3A3FD42BC084}"/>
              </a:ext>
            </a:extLst>
          </p:cNvPr>
          <p:cNvSpPr txBox="1">
            <a:spLocks/>
          </p:cNvSpPr>
          <p:nvPr userDrawn="1"/>
        </p:nvSpPr>
        <p:spPr>
          <a:xfrm>
            <a:off x="5652120" y="2744681"/>
            <a:ext cx="614004" cy="2376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Spildevand</a:t>
            </a:r>
            <a:endParaRPr lang="en-DK" sz="530" dirty="0">
              <a:solidFill>
                <a:schemeClr val="tx1"/>
              </a:solidFill>
            </a:endParaRPr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47B98EDF-8722-0B49-B7A6-D4177E28958B}"/>
              </a:ext>
            </a:extLst>
          </p:cNvPr>
          <p:cNvSpPr txBox="1">
            <a:spLocks/>
          </p:cNvSpPr>
          <p:nvPr userDrawn="1"/>
        </p:nvSpPr>
        <p:spPr>
          <a:xfrm>
            <a:off x="4139952" y="2982347"/>
            <a:ext cx="811058" cy="1509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DATA OM MILJØ, NATUR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da-DK" sz="53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OG KLIMATILPASNING</a:t>
            </a:r>
            <a:endParaRPr lang="en-DK" sz="530" b="1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CC7CEB79-FDD8-714D-8681-B6679CDDEFEC}"/>
              </a:ext>
            </a:extLst>
          </p:cNvPr>
          <p:cNvSpPr txBox="1">
            <a:spLocks/>
          </p:cNvSpPr>
          <p:nvPr userDrawn="1"/>
        </p:nvSpPr>
        <p:spPr>
          <a:xfrm>
            <a:off x="4644008" y="2208863"/>
            <a:ext cx="686012" cy="1509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Regioner</a:t>
            </a:r>
            <a:endParaRPr lang="en-DK" sz="530" dirty="0">
              <a:solidFill>
                <a:schemeClr val="tx1"/>
              </a:solidFill>
            </a:endParaRPr>
          </a:p>
        </p:txBody>
      </p:sp>
      <p:sp>
        <p:nvSpPr>
          <p:cNvPr id="28" name="Content Placeholder 7">
            <a:extLst>
              <a:ext uri="{FF2B5EF4-FFF2-40B4-BE49-F238E27FC236}">
                <a16:creationId xmlns:a16="http://schemas.microsoft.com/office/drawing/2014/main" id="{2ECD3043-E64F-AA4A-A672-24A04491405F}"/>
              </a:ext>
            </a:extLst>
          </p:cNvPr>
          <p:cNvSpPr txBox="1">
            <a:spLocks/>
          </p:cNvSpPr>
          <p:nvPr userDrawn="1"/>
        </p:nvSpPr>
        <p:spPr>
          <a:xfrm>
            <a:off x="3751259" y="2204812"/>
            <a:ext cx="686012" cy="1509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Kommuner</a:t>
            </a:r>
            <a:endParaRPr lang="en-DK" sz="530" dirty="0">
              <a:solidFill>
                <a:schemeClr val="tx1"/>
              </a:solidFill>
            </a:endParaRPr>
          </a:p>
        </p:txBody>
      </p:sp>
      <p:sp>
        <p:nvSpPr>
          <p:cNvPr id="29" name="Content Placeholder 7">
            <a:extLst>
              <a:ext uri="{FF2B5EF4-FFF2-40B4-BE49-F238E27FC236}">
                <a16:creationId xmlns:a16="http://schemas.microsoft.com/office/drawing/2014/main" id="{BC927253-76B0-1A43-B9A1-5B3ACCB9FAE9}"/>
              </a:ext>
            </a:extLst>
          </p:cNvPr>
          <p:cNvSpPr txBox="1">
            <a:spLocks/>
          </p:cNvSpPr>
          <p:nvPr userDrawn="1"/>
        </p:nvSpPr>
        <p:spPr>
          <a:xfrm>
            <a:off x="4302535" y="2110811"/>
            <a:ext cx="485892" cy="1509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Stat</a:t>
            </a:r>
            <a:endParaRPr lang="en-DK" sz="530" dirty="0">
              <a:solidFill>
                <a:schemeClr val="tx1"/>
              </a:solidFill>
            </a:endParaRPr>
          </a:p>
        </p:txBody>
      </p:sp>
      <p:sp>
        <p:nvSpPr>
          <p:cNvPr id="30" name="Content Placeholder 7">
            <a:extLst>
              <a:ext uri="{FF2B5EF4-FFF2-40B4-BE49-F238E27FC236}">
                <a16:creationId xmlns:a16="http://schemas.microsoft.com/office/drawing/2014/main" id="{438A8749-63E0-FD43-A5A0-8B44BA460823}"/>
              </a:ext>
            </a:extLst>
          </p:cNvPr>
          <p:cNvSpPr txBox="1">
            <a:spLocks/>
          </p:cNvSpPr>
          <p:nvPr userDrawn="1"/>
        </p:nvSpPr>
        <p:spPr>
          <a:xfrm>
            <a:off x="4734385" y="1978063"/>
            <a:ext cx="595635" cy="1509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Billedgenkendelse</a:t>
            </a:r>
            <a:endParaRPr lang="en-DK" sz="530" dirty="0">
              <a:solidFill>
                <a:schemeClr val="tx1"/>
              </a:solidFill>
            </a:endParaRPr>
          </a:p>
        </p:txBody>
      </p: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B1BB43D6-BB89-3847-966D-2C68170BCEA1}"/>
              </a:ext>
            </a:extLst>
          </p:cNvPr>
          <p:cNvSpPr txBox="1">
            <a:spLocks/>
          </p:cNvSpPr>
          <p:nvPr userDrawn="1"/>
        </p:nvSpPr>
        <p:spPr>
          <a:xfrm>
            <a:off x="3796447" y="1972055"/>
            <a:ext cx="595635" cy="1509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Kunstig intelligens</a:t>
            </a:r>
            <a:endParaRPr lang="en-DK" sz="530" dirty="0">
              <a:solidFill>
                <a:schemeClr val="tx1"/>
              </a:solidFill>
            </a:endParaRPr>
          </a:p>
        </p:txBody>
      </p:sp>
      <p:sp>
        <p:nvSpPr>
          <p:cNvPr id="32" name="Content Placeholder 7">
            <a:extLst>
              <a:ext uri="{FF2B5EF4-FFF2-40B4-BE49-F238E27FC236}">
                <a16:creationId xmlns:a16="http://schemas.microsoft.com/office/drawing/2014/main" id="{E6D1DD8C-C38A-F84C-A0A4-CD513BEFD23C}"/>
              </a:ext>
            </a:extLst>
          </p:cNvPr>
          <p:cNvSpPr txBox="1">
            <a:spLocks/>
          </p:cNvSpPr>
          <p:nvPr userDrawn="1"/>
        </p:nvSpPr>
        <p:spPr>
          <a:xfrm>
            <a:off x="4247663" y="1651442"/>
            <a:ext cx="595635" cy="1509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Cloud Azure</a:t>
            </a:r>
            <a:endParaRPr lang="en-DK" sz="530" dirty="0">
              <a:solidFill>
                <a:schemeClr val="tx1"/>
              </a:solidFill>
            </a:endParaRPr>
          </a:p>
        </p:txBody>
      </p:sp>
      <p:sp>
        <p:nvSpPr>
          <p:cNvPr id="33" name="Content Placeholder 7">
            <a:extLst>
              <a:ext uri="{FF2B5EF4-FFF2-40B4-BE49-F238E27FC236}">
                <a16:creationId xmlns:a16="http://schemas.microsoft.com/office/drawing/2014/main" id="{5D97330D-632D-A14D-B37D-88870955A701}"/>
              </a:ext>
            </a:extLst>
          </p:cNvPr>
          <p:cNvSpPr txBox="1">
            <a:spLocks/>
          </p:cNvSpPr>
          <p:nvPr userDrawn="1"/>
        </p:nvSpPr>
        <p:spPr>
          <a:xfrm>
            <a:off x="6515918" y="3291708"/>
            <a:ext cx="686012" cy="1509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Rottebekæmpelse</a:t>
            </a:r>
            <a:endParaRPr lang="en-DK" sz="530" dirty="0">
              <a:solidFill>
                <a:schemeClr val="tx1"/>
              </a:solidFill>
            </a:endParaRPr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E443B3EE-A658-5D48-B3F2-644926BDD227}"/>
              </a:ext>
            </a:extLst>
          </p:cNvPr>
          <p:cNvSpPr txBox="1">
            <a:spLocks/>
          </p:cNvSpPr>
          <p:nvPr userDrawn="1"/>
        </p:nvSpPr>
        <p:spPr>
          <a:xfrm>
            <a:off x="7795028" y="3760371"/>
            <a:ext cx="686012" cy="1509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Kommuner</a:t>
            </a:r>
            <a:endParaRPr lang="en-DK" sz="530" dirty="0">
              <a:solidFill>
                <a:schemeClr val="tx1"/>
              </a:solidFill>
            </a:endParaRPr>
          </a:p>
        </p:txBody>
      </p:sp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87EB7E1A-6BD9-AF44-B5AD-7140317F8DC1}"/>
              </a:ext>
            </a:extLst>
          </p:cNvPr>
          <p:cNvSpPr txBox="1">
            <a:spLocks/>
          </p:cNvSpPr>
          <p:nvPr userDrawn="1"/>
        </p:nvSpPr>
        <p:spPr>
          <a:xfrm>
            <a:off x="8011052" y="3033524"/>
            <a:ext cx="686012" cy="1509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+mj-lt"/>
              <a:buAutoNum type="arabicPeriod"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a-DK" sz="530" dirty="0">
                <a:solidFill>
                  <a:schemeClr val="tx1"/>
                </a:solidFill>
              </a:rPr>
              <a:t>Bekæmpelsesfirmaer</a:t>
            </a:r>
            <a:endParaRPr lang="en-DK" sz="53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6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52" y="483517"/>
            <a:ext cx="8068206" cy="7404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redigere titeltypografien i masteren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6436" y="4779389"/>
            <a:ext cx="41786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 b="1">
                <a:solidFill>
                  <a:schemeClr val="tx2"/>
                </a:solidFill>
              </a:defRPr>
            </a:lvl1pPr>
          </a:lstStyle>
          <a:p>
            <a:fld id="{213DFF03-528E-4376-8B83-59343DC23B6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12F8000-D49A-4D98-BC4D-ADF5E673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729" y="1223963"/>
            <a:ext cx="8064250" cy="34000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9600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34" r:id="rId4"/>
    <p:sldLayoutId id="2147483723" r:id="rId5"/>
    <p:sldLayoutId id="2147483743" r:id="rId6"/>
    <p:sldLayoutId id="2147483744" r:id="rId7"/>
    <p:sldLayoutId id="2147483745" r:id="rId8"/>
    <p:sldLayoutId id="2147483746" r:id="rId9"/>
    <p:sldLayoutId id="2147483749" r:id="rId10"/>
    <p:sldLayoutId id="2147483722" r:id="rId11"/>
    <p:sldLayoutId id="2147483747" r:id="rId12"/>
    <p:sldLayoutId id="2147483751" r:id="rId13"/>
    <p:sldLayoutId id="2147483748" r:id="rId14"/>
    <p:sldLayoutId id="2147483724" r:id="rId15"/>
    <p:sldLayoutId id="2147483725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3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50" r:id="rId28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0"/>
        </a:spcBef>
        <a:buFontTx/>
        <a:buBlip>
          <a:blip r:embed="rId30"/>
        </a:buBlip>
        <a:defRPr sz="1200" b="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"/>
        <a:defRPr sz="1200" b="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"/>
        <a:defRPr sz="1200" b="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"/>
        <a:defRPr sz="1200" b="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"/>
        <a:defRPr sz="1200" b="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771" userDrawn="1">
          <p15:clr>
            <a:srgbClr val="F26B43"/>
          </p15:clr>
        </p15:guide>
        <p15:guide id="14" pos="340" userDrawn="1">
          <p15:clr>
            <a:srgbClr val="F26B43"/>
          </p15:clr>
        </p15:guide>
        <p15:guide id="15" pos="5420" userDrawn="1">
          <p15:clr>
            <a:srgbClr val="F26B43"/>
          </p15:clr>
        </p15:guide>
        <p15:guide id="16" orient="horz" pos="2913" userDrawn="1">
          <p15:clr>
            <a:srgbClr val="F26B43"/>
          </p15:clr>
        </p15:guide>
        <p15:guide id="17" pos="3946" userDrawn="1">
          <p15:clr>
            <a:srgbClr val="F26B43"/>
          </p15:clr>
        </p15:guide>
        <p15:guide id="18" pos="49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billede 4" descr="Et billede, der indeholder stof&#10;&#10;AI-genereret indhold kan være ukorrekt.">
            <a:extLst>
              <a:ext uri="{FF2B5EF4-FFF2-40B4-BE49-F238E27FC236}">
                <a16:creationId xmlns:a16="http://schemas.microsoft.com/office/drawing/2014/main" id="{153F7FDC-81D9-EC01-18E5-FFE1C19DFF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7348" b="17348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606856-E0C3-42EB-9824-6C4B3231C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843558"/>
            <a:ext cx="5328144" cy="1512168"/>
          </a:xfrm>
        </p:spPr>
        <p:txBody>
          <a:bodyPr/>
          <a:lstStyle/>
          <a:p>
            <a:r>
              <a:rPr lang="da-DK" sz="3200" dirty="0">
                <a:latin typeface="Lato"/>
                <a:ea typeface="Lato"/>
                <a:cs typeface="Lato"/>
              </a:rPr>
              <a:t>IT-løsning:</a:t>
            </a:r>
            <a:br>
              <a:rPr lang="da-DK" sz="3200" dirty="0">
                <a:latin typeface="Lato"/>
                <a:ea typeface="Lato"/>
                <a:cs typeface="Lato"/>
              </a:rPr>
            </a:br>
            <a:r>
              <a:rPr lang="da-DK" sz="3200" dirty="0">
                <a:latin typeface="Lato"/>
                <a:ea typeface="Lato"/>
                <a:cs typeface="Lato"/>
              </a:rPr>
              <a:t>Jordflytning (og byggeaffald) </a:t>
            </a:r>
            <a:br>
              <a:rPr lang="da-DK" sz="2800" dirty="0">
                <a:latin typeface="Lato"/>
                <a:ea typeface="Lato"/>
                <a:cs typeface="Lato"/>
              </a:rPr>
            </a:br>
            <a:br>
              <a:rPr lang="da-DK" sz="2800" dirty="0">
                <a:latin typeface="Lato"/>
                <a:ea typeface="Lato"/>
                <a:cs typeface="Lato"/>
              </a:rPr>
            </a:br>
            <a:br>
              <a:rPr lang="da-DK" sz="2800" dirty="0">
                <a:latin typeface="Lato"/>
                <a:ea typeface="Lato"/>
                <a:cs typeface="Lato"/>
              </a:rPr>
            </a:br>
            <a:br>
              <a:rPr lang="da-DK" sz="2800" dirty="0">
                <a:latin typeface="Lato"/>
                <a:ea typeface="Lato"/>
                <a:cs typeface="Lato"/>
              </a:rPr>
            </a:br>
            <a:br>
              <a:rPr lang="da-DK" sz="2800" dirty="0">
                <a:latin typeface="Lato"/>
                <a:ea typeface="Lato"/>
                <a:cs typeface="Lato"/>
              </a:rPr>
            </a:br>
            <a:br>
              <a:rPr lang="da-DK" sz="2800" dirty="0">
                <a:latin typeface="Lato"/>
                <a:ea typeface="Lato"/>
                <a:cs typeface="Lato"/>
              </a:rPr>
            </a:br>
            <a:r>
              <a:rPr lang="da-DK" sz="2000" dirty="0">
                <a:latin typeface="Lato"/>
                <a:ea typeface="Lato"/>
                <a:cs typeface="Lato"/>
              </a:rPr>
              <a:t>Mads Vöge</a:t>
            </a:r>
            <a:br>
              <a:rPr lang="da-DK" sz="2000" dirty="0">
                <a:latin typeface="Lato"/>
                <a:ea typeface="Lato"/>
                <a:cs typeface="Lato"/>
              </a:rPr>
            </a:br>
            <a:r>
              <a:rPr lang="da-DK" sz="1600" dirty="0">
                <a:latin typeface="Lato"/>
                <a:ea typeface="Lato"/>
                <a:cs typeface="Lato"/>
              </a:rPr>
              <a:t>Projektleder, Danmarks Miljøportal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9D48F333-E793-4C1C-AFBF-09EF9F360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540000"/>
            <a:ext cx="4824088" cy="184666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a-DK" dirty="0">
                <a:latin typeface="Lato"/>
                <a:ea typeface="Lato"/>
                <a:cs typeface="Lato"/>
              </a:rPr>
              <a:t>14/1-2026 - Præsentation ATV – Fonden for Jord og Grundvand</a:t>
            </a:r>
          </a:p>
        </p:txBody>
      </p:sp>
    </p:spTree>
    <p:extLst>
      <p:ext uri="{BB962C8B-B14F-4D97-AF65-F5344CB8AC3E}">
        <p14:creationId xmlns:p14="http://schemas.microsoft.com/office/powerpoint/2010/main" val="428775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236D4EF-663D-099A-F40A-2763546E7F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DFF03-528E-4376-8B83-59343DC23B68}" type="slidenum">
              <a:rPr lang="da-DK" noProof="0" smtClean="0"/>
              <a:pPr/>
              <a:t>10</a:t>
            </a:fld>
            <a:endParaRPr lang="da-DK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DD1980E-5349-D850-1334-1C9FD5A5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20" y="242525"/>
            <a:ext cx="5362099" cy="740444"/>
          </a:xfrm>
        </p:spPr>
        <p:txBody>
          <a:bodyPr/>
          <a:lstStyle/>
          <a:p>
            <a:r>
              <a:rPr lang="da-DK" dirty="0"/>
              <a:t>3. Prøveinfrastruktur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5BB03A1-00EC-22BD-3C50-97B6D7DE13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4820" y="699542"/>
            <a:ext cx="7416625" cy="340042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da-DK" sz="1600" b="1" dirty="0">
                <a:latin typeface="Lato"/>
                <a:ea typeface="Lato"/>
                <a:cs typeface="Lato"/>
              </a:rPr>
              <a:t>Problem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Snyd med prøver (dokumentfalsk, genbrug)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Administrativt ressourcekrævende </a:t>
            </a:r>
            <a:endParaRPr lang="da-DK" sz="1600" dirty="0">
              <a:ea typeface="Lato"/>
              <a:cs typeface="Lato"/>
            </a:endParaRP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Manglende mulighed for at lave alarmer ("flade filer")</a:t>
            </a:r>
            <a:endParaRPr lang="da-DK" sz="1600" dirty="0">
              <a:ea typeface="Lato"/>
              <a:cs typeface="Lato"/>
            </a:endParaRP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Uklarhed pga. forskellige klassifikationssystemer (</a:t>
            </a:r>
            <a:r>
              <a:rPr lang="da-DK" sz="1600" dirty="0" err="1">
                <a:latin typeface="Lato"/>
                <a:ea typeface="Lato"/>
                <a:cs typeface="Lato"/>
              </a:rPr>
              <a:t>Jordflytningsbkdt</a:t>
            </a:r>
            <a:r>
              <a:rPr lang="da-DK" sz="1600" dirty="0">
                <a:latin typeface="Lato"/>
                <a:ea typeface="Lato"/>
                <a:cs typeface="Lato"/>
              </a:rPr>
              <a:t>., Sjællandsvejledningen mv.)</a:t>
            </a:r>
            <a:endParaRPr lang="da-DK" sz="16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da-DK" sz="1600" b="1" dirty="0">
                <a:latin typeface="Lato"/>
                <a:ea typeface="Lato"/>
                <a:cs typeface="Lato"/>
              </a:rPr>
              <a:t>Løsning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Etablering af prøveserver med jordprøver (via Stanlab) fra laboratorierne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Klassifikationsservice, som oversætter mellem systemer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Alarmer ved forurenet jord</a:t>
            </a:r>
            <a:endParaRPr lang="da-DK" sz="1600" dirty="0">
              <a:ea typeface="Lato"/>
              <a:cs typeface="Lato"/>
            </a:endParaRP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Udstilling af lag med kemidata fra prøver på afsluttede sager</a:t>
            </a:r>
            <a:endParaRPr lang="da-DK" sz="16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da-DK" sz="1600" b="1" dirty="0">
                <a:latin typeface="Lato"/>
                <a:ea typeface="Lato"/>
                <a:cs typeface="Lato"/>
              </a:rPr>
              <a:t>Forudsætninger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Teknisk mere krævede integration i eksisterende sagsbehandlingssystemer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Krav i bekendtgørelsen om digital indberetning</a:t>
            </a:r>
          </a:p>
        </p:txBody>
      </p:sp>
      <p:pic>
        <p:nvPicPr>
          <p:cNvPr id="6" name="Picture 2" descr="Et billede, der indeholder tekst, skærmbillede, software, Parallel&#10;&#10;AI-genereret indhold kan være ukorrekt.">
            <a:extLst>
              <a:ext uri="{FF2B5EF4-FFF2-40B4-BE49-F238E27FC236}">
                <a16:creationId xmlns:a16="http://schemas.microsoft.com/office/drawing/2014/main" id="{539D7D20-D65E-9B06-9293-B85FF45E6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95" y="261406"/>
            <a:ext cx="2248501" cy="223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390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FB87D7A-B817-9FD0-140C-14BDCE7AD1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DFF03-528E-4376-8B83-59343DC23B68}" type="slidenum">
              <a:rPr lang="da-DK" noProof="0" smtClean="0"/>
              <a:pPr/>
              <a:t>11</a:t>
            </a:fld>
            <a:endParaRPr lang="da-DK" noProof="0" dirty="0"/>
          </a:p>
        </p:txBody>
      </p:sp>
      <p:pic>
        <p:nvPicPr>
          <p:cNvPr id="8194" name="Picture 2" descr="Et billede, der indeholder tekst, skærmbillede, software, Parallel&#10;&#10;AI-genereret indhold kan være ukorrekt.">
            <a:extLst>
              <a:ext uri="{FF2B5EF4-FFF2-40B4-BE49-F238E27FC236}">
                <a16:creationId xmlns:a16="http://schemas.microsoft.com/office/drawing/2014/main" id="{85739CDB-98C6-7412-3B14-27EF4477A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0"/>
            <a:ext cx="52451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833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B9A3190-C109-C026-EC78-2D3B5013A9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DFF03-528E-4376-8B83-59343DC23B68}" type="slidenum">
              <a:rPr lang="da-DK" noProof="0" smtClean="0"/>
              <a:pPr/>
              <a:t>12</a:t>
            </a:fld>
            <a:endParaRPr lang="da-DK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A463FBE-7ED0-C9DC-2875-6E4C50F2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7" y="233736"/>
            <a:ext cx="5362099" cy="740444"/>
          </a:xfrm>
        </p:spPr>
        <p:txBody>
          <a:bodyPr/>
          <a:lstStyle/>
          <a:p>
            <a:r>
              <a:rPr lang="da-DK" dirty="0"/>
              <a:t>4. Screenings- og skitseplansværktøj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49325E1-893E-3F11-BCD4-3EF2D1ADA7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647" y="699542"/>
            <a:ext cx="8136706" cy="336232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da-DK" sz="1600" b="1" dirty="0">
                <a:latin typeface="Lato"/>
                <a:ea typeface="Lato"/>
                <a:cs typeface="Lato"/>
              </a:rPr>
              <a:t>Problem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Manglende værktøjer til screening inden flytning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Uensartede anmeldelser og prøve- og skitseplan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b="1" dirty="0">
                <a:latin typeface="Lato"/>
                <a:ea typeface="Lato"/>
                <a:cs typeface="Lato"/>
              </a:rPr>
              <a:t>Løsning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Simpelt værktøj for 80% af jordflytningerne</a:t>
            </a:r>
            <a:endParaRPr lang="da-DK" sz="1600" dirty="0">
              <a:ea typeface="Lato"/>
              <a:cs typeface="Lato"/>
            </a:endParaRP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Screening af areal i forhold til (V1,V2, områdeklassifikation, særlig miljøbeskyttelse, invasive arter etc.).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Simpel feedback om anbefalede handlinger og regler</a:t>
            </a:r>
            <a:endParaRPr lang="da-DK" sz="1600" dirty="0">
              <a:ea typeface="Lato"/>
              <a:cs typeface="Lato"/>
            </a:endParaRP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Simpelt værktøj til udregning og optegning af prøveplan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PDF med jordflytningsplan til upload i anmeldelse</a:t>
            </a:r>
            <a:endParaRPr lang="da-DK" sz="1600" dirty="0">
              <a:ea typeface="Lato"/>
              <a:cs typeface="Lato"/>
            </a:endParaRPr>
          </a:p>
          <a:p>
            <a:pPr marL="179705" indent="-179705">
              <a:buFont typeface="Arial" panose="020B0604020202020204" pitchFamily="34" charset="0"/>
              <a:buChar char="•"/>
            </a:pPr>
            <a:endParaRPr lang="da-DK" sz="16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da-DK" sz="1600" b="1" dirty="0">
                <a:latin typeface="Lato"/>
                <a:ea typeface="Lato"/>
                <a:cs typeface="Lato"/>
              </a:rPr>
              <a:t>Forudsætning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Værktøjet skal være så godt og simpelt, at det bliver anvendt!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Måske et krav på sigt</a:t>
            </a:r>
          </a:p>
        </p:txBody>
      </p:sp>
      <p:pic>
        <p:nvPicPr>
          <p:cNvPr id="7" name="Picture 2" descr="Et billede, der indeholder tekst, diagram, skærmbillede, Plan&#10;&#10;AI-genereret indhold kan være ukorrekt.">
            <a:extLst>
              <a:ext uri="{FF2B5EF4-FFF2-40B4-BE49-F238E27FC236}">
                <a16:creationId xmlns:a16="http://schemas.microsoft.com/office/drawing/2014/main" id="{0F4296AD-5898-50D7-721D-73EC2527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86" y="241000"/>
            <a:ext cx="1872010" cy="123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6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6D605973-B9E2-287D-FBA1-1339A262DB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C242708-D731-7110-7FE0-418B85AFE4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DFF03-528E-4376-8B83-59343DC23B68}" type="slidenum">
              <a:rPr lang="da-DK" noProof="0" smtClean="0"/>
              <a:pPr/>
              <a:t>13</a:t>
            </a:fld>
            <a:endParaRPr lang="da-DK" noProof="0" dirty="0"/>
          </a:p>
        </p:txBody>
      </p:sp>
      <p:pic>
        <p:nvPicPr>
          <p:cNvPr id="9218" name="Picture 2" descr="Et billede, der indeholder tekst, diagram, skærmbillede, Plan&#10;&#10;AI-genereret indhold kan være ukorrekt.">
            <a:extLst>
              <a:ext uri="{FF2B5EF4-FFF2-40B4-BE49-F238E27FC236}">
                <a16:creationId xmlns:a16="http://schemas.microsoft.com/office/drawing/2014/main" id="{93471497-E662-D8B1-D690-919ED9DF7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52400"/>
            <a:ext cx="7267575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638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0822ADC0-3D6F-C14A-538F-2873BA18A8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DFF03-528E-4376-8B83-59343DC23B68}" type="slidenum">
              <a:rPr lang="da-DK" noProof="0" smtClean="0"/>
              <a:pPr/>
              <a:t>14</a:t>
            </a:fld>
            <a:endParaRPr lang="da-DK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F5D7486-66B0-F80E-AAAF-AE58DAE6A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5. Justeringer i eksisterende systemer (Kortlægning / anbefalinger)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5539600-95F5-E1BA-806E-F057204F1E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1" y="1635646"/>
            <a:ext cx="4752330" cy="2715939"/>
          </a:xfrm>
        </p:spPr>
        <p:txBody>
          <a:bodyPr vert="horz" lIns="0" tIns="0" rIns="0" bIns="0" rtlCol="0" anchor="t">
            <a:noAutofit/>
          </a:bodyPr>
          <a:lstStyle/>
          <a:p>
            <a:pPr marL="355600" indent="-355600"/>
            <a:r>
              <a:rPr lang="da-DK" sz="1600" dirty="0">
                <a:latin typeface="Lato"/>
                <a:ea typeface="Lato"/>
                <a:cs typeface="Lato"/>
              </a:rPr>
              <a:t>Simple slutmeldinger (uden genåbning af sager)</a:t>
            </a:r>
            <a:endParaRPr lang="en-US" sz="1600" dirty="0"/>
          </a:p>
          <a:p>
            <a:pPr marL="355600" indent="-355600"/>
            <a:r>
              <a:rPr lang="da-DK" sz="1600" dirty="0">
                <a:latin typeface="Lato"/>
                <a:ea typeface="Lato"/>
                <a:cs typeface="Lato"/>
              </a:rPr>
              <a:t>Flere varslinger og notifikationer baseret på skabeloner</a:t>
            </a:r>
          </a:p>
          <a:p>
            <a:pPr marL="355600" indent="-355600"/>
            <a:endParaRPr lang="da-DK" sz="16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55600" indent="-355600"/>
            <a:r>
              <a:rPr lang="da-DK" sz="1600" dirty="0">
                <a:latin typeface="Lato"/>
                <a:ea typeface="Lato"/>
                <a:cs typeface="Lato"/>
              </a:rPr>
              <a:t>Rettelser af mindre uhensigtsmæssigheder</a:t>
            </a:r>
          </a:p>
          <a:p>
            <a:pPr marL="355600" indent="-355600">
              <a:buNone/>
            </a:pPr>
            <a:endParaRPr lang="da-DK" sz="16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55600" indent="-355600"/>
            <a:r>
              <a:rPr lang="da-DK" sz="1600" dirty="0">
                <a:latin typeface="Lato"/>
                <a:ea typeface="Lato"/>
                <a:cs typeface="Lato"/>
              </a:rPr>
              <a:t>DMP fungerer som brobygger mellem kommuner og leverandører. Assisterer med præcis specifikation.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9154A83-D92D-4E7D-27E1-11AC7FBB63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Pladsholder til billede 6">
            <a:extLst>
              <a:ext uri="{FF2B5EF4-FFF2-40B4-BE49-F238E27FC236}">
                <a16:creationId xmlns:a16="http://schemas.microsoft.com/office/drawing/2014/main" id="{00194A50-B991-DF0E-D58A-9B1A9057F8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06" r="22006"/>
          <a:stretch>
            <a:fillRect/>
          </a:stretch>
        </p:blipFill>
        <p:spPr>
          <a:xfrm>
            <a:off x="6263784" y="-216"/>
            <a:ext cx="2880000" cy="5143500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2275524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26C54E3E-BE37-C4E5-57E8-C57684EFD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DFF03-528E-4376-8B83-59343DC23B68}" type="slidenum">
              <a:rPr lang="da-DK" noProof="0" smtClean="0"/>
              <a:pPr/>
              <a:t>15</a:t>
            </a:fld>
            <a:endParaRPr lang="da-DK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429F9A8-CC7A-A1C0-C007-AAE064826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Fravalg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211EAF5-BF2E-9245-FA56-799C7B8D52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60363" indent="-360363"/>
            <a:r>
              <a:rPr lang="da-DK" sz="1800" dirty="0"/>
              <a:t>Ikke nyt sagsbehandlingssystem. De eksisterende virker og budgettet skulle være meget større.</a:t>
            </a:r>
          </a:p>
          <a:p>
            <a:pPr marL="360363" indent="-360363"/>
            <a:endParaRPr lang="da-DK" sz="1800" dirty="0"/>
          </a:p>
          <a:p>
            <a:pPr marL="360363" indent="-360363"/>
            <a:r>
              <a:rPr lang="da-DK" sz="1800" dirty="0"/>
              <a:t>Ikke anvendelse af smart teknologi. Fx GPS-tracker, vægte og droneovervågning. Parathed og økonomi.</a:t>
            </a:r>
          </a:p>
          <a:p>
            <a:endParaRPr lang="da-DK" sz="18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6" name="Pladsholder til billede 6">
            <a:extLst>
              <a:ext uri="{FF2B5EF4-FFF2-40B4-BE49-F238E27FC236}">
                <a16:creationId xmlns:a16="http://schemas.microsoft.com/office/drawing/2014/main" id="{6C84EEAD-E90F-1DF8-8004-A980992C860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2006" r="22006"/>
          <a:stretch>
            <a:fillRect/>
          </a:stretch>
        </p:blipFill>
        <p:spPr>
          <a:xfrm>
            <a:off x="6264275" y="0"/>
            <a:ext cx="2879725" cy="5143500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692383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29633C2F-F4E1-B9B5-5730-04822B08E1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FA079EB-F31C-E5F3-07E3-0671DDD076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DFF03-528E-4376-8B83-59343DC23B68}" type="slidenum">
              <a:rPr lang="da-DK" noProof="0" smtClean="0"/>
              <a:pPr/>
              <a:t>16</a:t>
            </a:fld>
            <a:endParaRPr lang="da-DK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5C20EE6-2A87-CF4B-E40E-9BA435BC4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Tidsplan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4D1B4E5-8B04-919D-BC62-8A5423B196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0" y="1223963"/>
            <a:ext cx="5616426" cy="3400425"/>
          </a:xfrm>
        </p:spPr>
        <p:txBody>
          <a:bodyPr/>
          <a:lstStyle/>
          <a:p>
            <a:pPr marL="268288" indent="-268288"/>
            <a:r>
              <a:rPr lang="da-DK" sz="1800" dirty="0"/>
              <a:t>Skitseværktøj. Ultimo 2026</a:t>
            </a:r>
          </a:p>
          <a:p>
            <a:pPr marL="268288" indent="-268288"/>
            <a:r>
              <a:rPr lang="da-DK" sz="1800" dirty="0"/>
              <a:t>Datahub og modtagerregister: Medio 2027</a:t>
            </a:r>
          </a:p>
          <a:p>
            <a:pPr marL="268288" indent="-268288"/>
            <a:r>
              <a:rPr lang="da-DK" sz="1800" dirty="0"/>
              <a:t>Prøveinfrastruktur: Ultimo 2027</a:t>
            </a:r>
          </a:p>
          <a:p>
            <a:pPr marL="268288" indent="-268288"/>
            <a:endParaRPr lang="da-DK" sz="1800" dirty="0"/>
          </a:p>
          <a:p>
            <a:pPr marL="0" indent="0">
              <a:buNone/>
            </a:pPr>
            <a:r>
              <a:rPr lang="da-DK" sz="1800" b="1" dirty="0"/>
              <a:t>Projektet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da-DK" sz="1800" dirty="0"/>
              <a:t>MST, KL, Danske regioner, DMP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da-DK" sz="1800" dirty="0"/>
              <a:t>Inddragelse af sagsbehandlere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da-DK" sz="1800" dirty="0"/>
              <a:t>Inddragelse af branchens aktører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da-DK" sz="1800" dirty="0"/>
              <a:t>Inddragelse af leverandører af sagsbehandlingssystemer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0" indent="0">
              <a:buNone/>
            </a:pPr>
            <a:endParaRPr lang="da-DK" sz="1600" dirty="0"/>
          </a:p>
          <a:p>
            <a:pPr>
              <a:buFont typeface="Arial" panose="020B0604020202020204" pitchFamily="34" charset="0"/>
              <a:buChar char="•"/>
            </a:pPr>
            <a:endParaRPr lang="da-DK" sz="1600" dirty="0"/>
          </a:p>
        </p:txBody>
      </p:sp>
      <p:pic>
        <p:nvPicPr>
          <p:cNvPr id="6" name="Pladsholder til billede 6">
            <a:extLst>
              <a:ext uri="{FF2B5EF4-FFF2-40B4-BE49-F238E27FC236}">
                <a16:creationId xmlns:a16="http://schemas.microsoft.com/office/drawing/2014/main" id="{4D756DA3-F6D3-4C25-0228-EA3FB4C46B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06" r="22006"/>
          <a:stretch>
            <a:fillRect/>
          </a:stretch>
        </p:blipFill>
        <p:spPr>
          <a:xfrm>
            <a:off x="6263784" y="-216"/>
            <a:ext cx="2880000" cy="5143500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94842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48BF2-779E-597E-0474-03E234C88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384D0DA-BFA4-E69B-266D-4BAFA65FBD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DFF03-528E-4376-8B83-59343DC23B68}" type="slidenum">
              <a:rPr lang="da-DK" noProof="0" smtClean="0"/>
              <a:pPr/>
              <a:t>2</a:t>
            </a:fld>
            <a:endParaRPr lang="da-DK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EC6039B-7EFC-0105-62ED-108257727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Lato"/>
                <a:ea typeface="Lato"/>
                <a:cs typeface="Lato"/>
              </a:rPr>
              <a:t>Baggrund</a:t>
            </a:r>
            <a:endParaRPr lang="da-DK" dirty="0">
              <a:ea typeface="Lato"/>
              <a:cs typeface="Lato"/>
            </a:endParaRP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55BB4686-819B-82FE-B21A-83E663A1E9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0" y="1115541"/>
            <a:ext cx="5361901" cy="3400425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/>
            <a:r>
              <a:rPr lang="da-DK" sz="1400" dirty="0">
                <a:latin typeface="Lato"/>
                <a:ea typeface="Lato"/>
                <a:cs typeface="Lato"/>
              </a:rPr>
              <a:t>Snyd og svindel med flytning af jord (og byggeaffald)</a:t>
            </a:r>
            <a:endParaRPr lang="en-US" sz="1400" dirty="0"/>
          </a:p>
          <a:p>
            <a:pPr marL="179705" indent="-179705"/>
            <a:endParaRPr lang="da-DK" sz="14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9705" indent="-179705"/>
            <a:r>
              <a:rPr lang="da-DK" sz="1400" dirty="0">
                <a:latin typeface="Lato"/>
                <a:ea typeface="Lato"/>
                <a:cs typeface="Lato"/>
              </a:rPr>
              <a:t>Flere spor</a:t>
            </a:r>
          </a:p>
          <a:p>
            <a:pPr marL="359410" lvl="1" indent="-179705"/>
            <a:r>
              <a:rPr lang="da-DK" sz="1400" dirty="0">
                <a:latin typeface="Lato"/>
                <a:ea typeface="Lato"/>
                <a:cs typeface="Lato"/>
              </a:rPr>
              <a:t>Politiske forhandlinger om øgede krav og større bøder.</a:t>
            </a:r>
            <a:endParaRPr lang="da-DK" sz="1400" dirty="0">
              <a:highlight>
                <a:srgbClr val="FFFF00"/>
              </a:highlight>
              <a:latin typeface="Lato"/>
              <a:ea typeface="Lato"/>
              <a:cs typeface="Lato"/>
            </a:endParaRPr>
          </a:p>
          <a:p>
            <a:pPr marL="179705" lvl="1" indent="0">
              <a:buNone/>
            </a:pPr>
            <a:endParaRPr lang="da-DK" sz="1400" dirty="0">
              <a:latin typeface="Lato"/>
              <a:ea typeface="Lato"/>
              <a:cs typeface="Lato"/>
            </a:endParaRPr>
          </a:p>
          <a:p>
            <a:pPr marL="359410" lvl="1" indent="-179705"/>
            <a:r>
              <a:rPr lang="da-DK" sz="1400" dirty="0">
                <a:latin typeface="Lato"/>
                <a:ea typeface="Lato"/>
                <a:cs typeface="Lato"/>
              </a:rPr>
              <a:t>IT-løsning for at skabe mere sporbarhed og mere ensartethed. Kan løse nogle problemer med svindel (prøveresultat), og kan frigøre ressourcer i sagsbehandlingen - til komplekse eller mistænkelige sager.</a:t>
            </a:r>
          </a:p>
          <a:p>
            <a:pPr marL="0" indent="0">
              <a:buFontTx/>
              <a:buNone/>
            </a:pPr>
            <a:endParaRPr lang="da-DK" sz="14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9705" indent="-179705"/>
            <a:r>
              <a:rPr lang="da-DK" sz="1400" dirty="0">
                <a:latin typeface="Lato"/>
                <a:ea typeface="Lato"/>
                <a:cs typeface="Lato"/>
              </a:rPr>
              <a:t>For-projekt: Forslag til IT-løsning(er), som kan gennemføres, uden der skal træffes (større) politiske beslutninger og samtidig er indenfor de økonomiske og juridiske rammer.</a:t>
            </a:r>
          </a:p>
          <a:p>
            <a:pPr marL="179705" indent="-179705"/>
            <a:endParaRPr lang="da-DK" sz="14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9705" indent="-179705"/>
            <a:r>
              <a:rPr lang="da-DK" sz="1400" dirty="0">
                <a:latin typeface="Lato"/>
                <a:ea typeface="Lato"/>
                <a:cs typeface="Lato"/>
              </a:rPr>
              <a:t>Der er </a:t>
            </a:r>
            <a:r>
              <a:rPr lang="da-DK" sz="1400" b="1" dirty="0">
                <a:latin typeface="Lato"/>
                <a:ea typeface="Lato"/>
                <a:cs typeface="Lato"/>
              </a:rPr>
              <a:t>fem</a:t>
            </a:r>
            <a:r>
              <a:rPr lang="da-DK" sz="1400" dirty="0">
                <a:latin typeface="Lato"/>
                <a:ea typeface="Lato"/>
                <a:cs typeface="Lato"/>
              </a:rPr>
              <a:t> elementer i forslaget</a:t>
            </a:r>
            <a:endParaRPr lang="da-DK" sz="14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9705" indent="-179705"/>
            <a:endParaRPr lang="da-DK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ladsholder til billede 6">
            <a:extLst>
              <a:ext uri="{FF2B5EF4-FFF2-40B4-BE49-F238E27FC236}">
                <a16:creationId xmlns:a16="http://schemas.microsoft.com/office/drawing/2014/main" id="{4573F24A-0E76-B37F-102C-646F3B62DF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006" r="22006"/>
          <a:stretch>
            <a:fillRect/>
          </a:stretch>
        </p:blipFill>
        <p:spPr>
          <a:xfrm>
            <a:off x="6263784" y="-216"/>
            <a:ext cx="2880000" cy="51435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23F5FE7-D795-F296-4961-CA5AE66CA5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" name="Pladsholder til billede 6">
            <a:extLst>
              <a:ext uri="{FF2B5EF4-FFF2-40B4-BE49-F238E27FC236}">
                <a16:creationId xmlns:a16="http://schemas.microsoft.com/office/drawing/2014/main" id="{7243525A-5D60-3191-EE7A-847A293171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006" r="22006"/>
          <a:stretch>
            <a:fillRect/>
          </a:stretch>
        </p:blipFill>
        <p:spPr>
          <a:xfrm>
            <a:off x="6263784" y="-216"/>
            <a:ext cx="2880000" cy="5143500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80964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50399BBF-BE1E-BB0B-440D-05D8A7CD73F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2006" r="22006"/>
          <a:stretch>
            <a:fillRect/>
          </a:stretch>
        </p:blipFill>
        <p:spPr/>
      </p:pic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EE0019A-EF95-5199-5BE6-5F082CF974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DFF03-528E-4376-8B83-59343DC23B68}" type="slidenum">
              <a:rPr lang="da-DK" noProof="0" smtClean="0"/>
              <a:pPr/>
              <a:t>3</a:t>
            </a:fld>
            <a:endParaRPr lang="da-DK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D9C5F2-5A15-BFCB-EBCE-C45F9476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IT-løsning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D30AA20-059C-D07C-B276-305AFCD9F0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0" y="1131590"/>
            <a:ext cx="5361901" cy="3400425"/>
          </a:xfrm>
        </p:spPr>
        <p:txBody>
          <a:bodyPr vert="horz" lIns="0" tIns="0" rIns="0" bIns="0" rtlCol="0" anchor="t"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da-DK" sz="1600" dirty="0"/>
              <a:t>Datahub til opsamling af anmeldelser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1600" dirty="0"/>
              <a:t>Modtager-register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1600" dirty="0"/>
              <a:t>Prøveinfrastruktur og klassifikationsservice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1600" dirty="0"/>
              <a:t>Screeningsværktøj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1600" dirty="0"/>
              <a:t>Støtte til optimering af arbejdsgange i eksisterende systemer</a:t>
            </a:r>
          </a:p>
          <a:p>
            <a:pPr marL="228600" indent="-228600">
              <a:buAutoNum type="arabicPeriod"/>
            </a:pPr>
            <a:endParaRPr lang="da-DK" sz="1600" dirty="0">
              <a:ea typeface="Lato"/>
              <a:cs typeface="Lato"/>
            </a:endParaRPr>
          </a:p>
          <a:p>
            <a:pPr marL="0" indent="0">
              <a:buNone/>
            </a:pPr>
            <a:r>
              <a:rPr lang="da-DK" sz="1600" dirty="0">
                <a:latin typeface="Lato"/>
                <a:ea typeface="Lato"/>
                <a:cs typeface="Lato"/>
              </a:rPr>
              <a:t>Forbehold: Afklaring af omfang er stadig i fuld gang. Viste eksempler er koncept-skitser.</a:t>
            </a:r>
          </a:p>
          <a:p>
            <a:pPr marL="0" indent="0">
              <a:buNone/>
            </a:pPr>
            <a:endParaRPr lang="da-DK" sz="1600" dirty="0">
              <a:latin typeface="Lato"/>
              <a:ea typeface="Lato"/>
              <a:cs typeface="Lato"/>
            </a:endParaRPr>
          </a:p>
          <a:p>
            <a:pPr marL="0" indent="0">
              <a:buNone/>
            </a:pPr>
            <a:r>
              <a:rPr lang="da-DK" sz="1600" dirty="0">
                <a:latin typeface="Lato"/>
                <a:ea typeface="Lato"/>
                <a:cs typeface="Lato"/>
              </a:rPr>
              <a:t>Finansieret af den fællesoffentlige digitaliseringsstrategi.</a:t>
            </a:r>
            <a:endParaRPr lang="da-DK" sz="16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7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72DD071-3EEB-1DCB-3036-FF4A82E100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DFF03-528E-4376-8B83-59343DC23B68}" type="slidenum">
              <a:rPr lang="da-DK" noProof="0" smtClean="0"/>
              <a:pPr/>
              <a:t>4</a:t>
            </a:fld>
            <a:endParaRPr lang="da-DK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EAD0FDD-74E6-9039-4EA5-986B840B1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47130"/>
            <a:ext cx="5362099" cy="740444"/>
          </a:xfrm>
        </p:spPr>
        <p:txBody>
          <a:bodyPr/>
          <a:lstStyle/>
          <a:p>
            <a:r>
              <a:rPr lang="da-DK" dirty="0">
                <a:latin typeface="Lato"/>
                <a:ea typeface="Lato"/>
                <a:cs typeface="Lato"/>
              </a:rPr>
              <a:t>1. Datahub: Opsamling af anmeldelser</a:t>
            </a:r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98F4ECF-8B2D-FC0F-0822-88E9B735B0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486" y="771550"/>
            <a:ext cx="5866096" cy="3914926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da-DK" sz="1600" b="1" dirty="0">
                <a:latin typeface="Lato"/>
                <a:ea typeface="Lato"/>
                <a:cs typeface="Lato"/>
              </a:rPr>
              <a:t>Problemet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Kommunerne kan ikke kigge på tværs i dag</a:t>
            </a:r>
            <a:endParaRPr lang="da-DK" sz="16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Regioner har ikke adgang til system med anmeldelser</a:t>
            </a:r>
          </a:p>
          <a:p>
            <a:pPr marL="0" indent="0">
              <a:buNone/>
            </a:pPr>
            <a:r>
              <a:rPr lang="da-DK" sz="1600" dirty="0">
                <a:latin typeface="Lato"/>
                <a:ea typeface="Lato"/>
                <a:cs typeface="Lato"/>
              </a:rPr>
              <a:t> </a:t>
            </a:r>
            <a:endParaRPr lang="da-DK" sz="1600" dirty="0"/>
          </a:p>
          <a:p>
            <a:pPr marL="0" indent="0">
              <a:buNone/>
            </a:pPr>
            <a:r>
              <a:rPr lang="da-DK" sz="1600" b="1" dirty="0">
                <a:latin typeface="Lato"/>
                <a:ea typeface="Lato"/>
                <a:cs typeface="Lato"/>
              </a:rPr>
              <a:t>Løsning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Datahub, hvor alle anmeldelser opsamles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Sagsbehandlere kan se alle relevante anmeldelser, filtrere og se forskellige alarmer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b="1" dirty="0">
                <a:latin typeface="Lato"/>
                <a:ea typeface="Lato"/>
                <a:cs typeface="Lato"/>
              </a:rPr>
              <a:t>Forudsætning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Eksisterende sagsbehandlingssystemer indsender udvalgte data via API.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Ændring af bekendtgørelse ændres så digital opsamling gøres pligtig</a:t>
            </a:r>
          </a:p>
        </p:txBody>
      </p:sp>
      <p:pic>
        <p:nvPicPr>
          <p:cNvPr id="6" name="Picture 2" descr="Et billede, der indeholder tekst, skærmbillede, software, nummer/tal&#10;&#10;AI-genereret indhold kan være ukorrekt.">
            <a:extLst>
              <a:ext uri="{FF2B5EF4-FFF2-40B4-BE49-F238E27FC236}">
                <a16:creationId xmlns:a16="http://schemas.microsoft.com/office/drawing/2014/main" id="{A0C53212-0AAD-18E5-2E5C-96EB942FB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582" y="568479"/>
            <a:ext cx="2475324" cy="155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47816162-BA9B-4388-CC9C-DAABDBA25F3E}"/>
              </a:ext>
            </a:extLst>
          </p:cNvPr>
          <p:cNvSpPr txBox="1"/>
          <p:nvPr/>
        </p:nvSpPr>
        <p:spPr>
          <a:xfrm>
            <a:off x="7312139" y="2233002"/>
            <a:ext cx="1583767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indent="0" algn="l">
              <a:buNone/>
            </a:pPr>
            <a:r>
              <a:rPr lang="da-DK" sz="1100" i="1" dirty="0"/>
              <a:t>Wireframe på næste slide</a:t>
            </a:r>
          </a:p>
        </p:txBody>
      </p:sp>
    </p:spTree>
    <p:extLst>
      <p:ext uri="{BB962C8B-B14F-4D97-AF65-F5344CB8AC3E}">
        <p14:creationId xmlns:p14="http://schemas.microsoft.com/office/powerpoint/2010/main" val="294935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EC4793B-87CD-7587-DB8B-374BEC5488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DFF03-528E-4376-8B83-59343DC23B68}" type="slidenum">
              <a:rPr lang="da-DK" noProof="0" smtClean="0"/>
              <a:pPr/>
              <a:t>5</a:t>
            </a:fld>
            <a:endParaRPr lang="da-DK" noProof="0" dirty="0"/>
          </a:p>
        </p:txBody>
      </p:sp>
      <p:pic>
        <p:nvPicPr>
          <p:cNvPr id="4098" name="Picture 2" descr="Et billede, der indeholder tekst, skærmbillede, software, nummer/tal&#10;&#10;AI-genereret indhold kan være ukorrekt.">
            <a:extLst>
              <a:ext uri="{FF2B5EF4-FFF2-40B4-BE49-F238E27FC236}">
                <a16:creationId xmlns:a16="http://schemas.microsoft.com/office/drawing/2014/main" id="{A3911509-3549-CB60-7EB6-358DDCF99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20" y="250819"/>
            <a:ext cx="7225359" cy="452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26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CB6842A-FC18-C7DD-8E7D-C6D4E1078C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DFF03-528E-4376-8B83-59343DC23B68}" type="slidenum">
              <a:rPr lang="da-DK" noProof="0" smtClean="0"/>
              <a:pPr/>
              <a:t>6</a:t>
            </a:fld>
            <a:endParaRPr lang="da-DK" noProof="0" dirty="0"/>
          </a:p>
        </p:txBody>
      </p:sp>
      <p:pic>
        <p:nvPicPr>
          <p:cNvPr id="5122" name="Picture 2" descr="Et billede, der indeholder tekst, skærmbillede, software, Parallel&#10;&#10;AI-genereret indhold kan være ukorrekt.">
            <a:extLst>
              <a:ext uri="{FF2B5EF4-FFF2-40B4-BE49-F238E27FC236}">
                <a16:creationId xmlns:a16="http://schemas.microsoft.com/office/drawing/2014/main" id="{27F23293-8403-7F6C-4782-4FB8593CB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485775"/>
            <a:ext cx="668655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54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0A541420-EC50-5ADD-9D08-1BBD03D2C7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DFF03-528E-4376-8B83-59343DC23B68}" type="slidenum">
              <a:rPr lang="da-DK" noProof="0" smtClean="0"/>
              <a:pPr/>
              <a:t>7</a:t>
            </a:fld>
            <a:endParaRPr lang="da-DK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E95EA74-4BAD-B234-D2F4-6B0C27A1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3198"/>
            <a:ext cx="5362099" cy="740444"/>
          </a:xfrm>
        </p:spPr>
        <p:txBody>
          <a:bodyPr/>
          <a:lstStyle/>
          <a:p>
            <a:r>
              <a:rPr lang="da-DK" dirty="0">
                <a:latin typeface="Lato"/>
                <a:ea typeface="Lato"/>
                <a:cs typeface="Lato"/>
              </a:rPr>
              <a:t>2. Modtager-register</a:t>
            </a:r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25A8D60-1CA4-80A7-73C0-932487310A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552" y="654849"/>
            <a:ext cx="8208912" cy="340042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da-DK" sz="1600" b="1" dirty="0">
                <a:latin typeface="Lato"/>
                <a:ea typeface="Lato"/>
                <a:cs typeface="Lato"/>
              </a:rPr>
              <a:t>Problem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Rod i modtager-registre i sagsbehandlingssystemer</a:t>
            </a:r>
            <a:endParaRPr lang="da-DK" sz="1600" dirty="0">
              <a:ea typeface="Lato"/>
              <a:cs typeface="Lato"/>
            </a:endParaRP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Ikke muligt at lukke og kontrollere modtagere på tværs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Manglende mulighed for at begrænse til specifikke aktører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Manglende muligheder for at begrænse på kategorier, klasser og stoffer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endParaRPr lang="da-DK" sz="16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da-DK" sz="1600" b="1" dirty="0">
                <a:latin typeface="Lato"/>
                <a:ea typeface="Lato"/>
                <a:cs typeface="Lato"/>
              </a:rPr>
              <a:t>Løsning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Fælles modtagerregister med strukturelle data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Alarmer, hvis kategori og modtager ikke matcher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API til sagsbehandlingssystemer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endParaRPr lang="da-DK" sz="16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da-DK" sz="1600" b="1" dirty="0">
                <a:latin typeface="Lato"/>
                <a:ea typeface="Lato"/>
                <a:cs typeface="Lato"/>
              </a:rPr>
              <a:t>Forudsætninger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Integration med DMA og evt. Affaldsregistret. </a:t>
            </a:r>
            <a:r>
              <a:rPr lang="da-DK" sz="1600" dirty="0" err="1">
                <a:latin typeface="Lato"/>
                <a:ea typeface="Lato"/>
                <a:cs typeface="Lato"/>
              </a:rPr>
              <a:t>Governance</a:t>
            </a:r>
            <a:r>
              <a:rPr lang="da-DK" sz="1600" dirty="0">
                <a:latin typeface="Lato"/>
                <a:ea typeface="Lato"/>
                <a:cs typeface="Lato"/>
              </a:rPr>
              <a:t> – DMP support og kommuner</a:t>
            </a:r>
          </a:p>
          <a:p>
            <a:pPr marL="179705" indent="-179705">
              <a:buFont typeface="Arial" panose="020B0604020202020204" pitchFamily="34" charset="0"/>
              <a:buChar char="•"/>
            </a:pPr>
            <a:r>
              <a:rPr lang="da-DK" sz="1600" dirty="0">
                <a:latin typeface="Lato"/>
                <a:ea typeface="Lato"/>
                <a:cs typeface="Lato"/>
              </a:rPr>
              <a:t>Anvendelse i eksisterende sagsbehandlingssystemer via API</a:t>
            </a:r>
          </a:p>
        </p:txBody>
      </p:sp>
      <p:pic>
        <p:nvPicPr>
          <p:cNvPr id="10" name="Picture 2" descr="Et billede, der indeholder tekst, skærmbillede, diagram, Parallel&#10;&#10;AI-genereret indhold kan være ukorrekt.">
            <a:extLst>
              <a:ext uri="{FF2B5EF4-FFF2-40B4-BE49-F238E27FC236}">
                <a16:creationId xmlns:a16="http://schemas.microsoft.com/office/drawing/2014/main" id="{443A2BCA-AC88-01E8-0AB4-95037F133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3198"/>
            <a:ext cx="2376264" cy="164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11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0DF30797-F69B-13E7-4A38-951CF922D6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DFF03-528E-4376-8B83-59343DC23B68}" type="slidenum">
              <a:rPr lang="da-DK" noProof="0" smtClean="0"/>
              <a:pPr/>
              <a:t>8</a:t>
            </a:fld>
            <a:endParaRPr lang="da-DK" noProof="0" dirty="0"/>
          </a:p>
        </p:txBody>
      </p:sp>
      <p:pic>
        <p:nvPicPr>
          <p:cNvPr id="7170" name="Picture 2" descr="Et billede, der indeholder tekst, software, nummer/tal, Webside&#10;&#10;AI-genereret indhold kan være ukorrekt.">
            <a:extLst>
              <a:ext uri="{FF2B5EF4-FFF2-40B4-BE49-F238E27FC236}">
                <a16:creationId xmlns:a16="http://schemas.microsoft.com/office/drawing/2014/main" id="{59A24E92-ABBF-456B-A44A-C13508E24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1409"/>
            <a:ext cx="6642402" cy="418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876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E17D645-2AA4-BBC9-217D-675963FDD6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DFF03-528E-4376-8B83-59343DC23B68}" type="slidenum">
              <a:rPr lang="da-DK" noProof="0" smtClean="0"/>
              <a:pPr/>
              <a:t>9</a:t>
            </a:fld>
            <a:endParaRPr lang="da-DK" noProof="0" dirty="0"/>
          </a:p>
        </p:txBody>
      </p:sp>
      <p:pic>
        <p:nvPicPr>
          <p:cNvPr id="6146" name="Picture 2" descr="Et billede, der indeholder tekst, skærmbillede, diagram, Parallel&#10;&#10;AI-genereret indhold kan være ukorrekt.">
            <a:extLst>
              <a:ext uri="{FF2B5EF4-FFF2-40B4-BE49-F238E27FC236}">
                <a16:creationId xmlns:a16="http://schemas.microsoft.com/office/drawing/2014/main" id="{1DA4774C-2DC7-847B-46D8-B4119F921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33350"/>
            <a:ext cx="70675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1086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Danish"/>
</p:tagLst>
</file>

<file path=ppt/theme/theme1.xml><?xml version="1.0" encoding="utf-8"?>
<a:theme xmlns:a="http://schemas.openxmlformats.org/drawingml/2006/main" name="DMP template">
  <a:themeElements>
    <a:clrScheme name="DMP brandfarver">
      <a:dk1>
        <a:srgbClr val="0B2D3B"/>
      </a:dk1>
      <a:lt1>
        <a:sysClr val="window" lastClr="FFFFFF"/>
      </a:lt1>
      <a:dk2>
        <a:srgbClr val="0B2D3B"/>
      </a:dk2>
      <a:lt2>
        <a:srgbClr val="F5F7FA"/>
      </a:lt2>
      <a:accent1>
        <a:srgbClr val="093B50"/>
      </a:accent1>
      <a:accent2>
        <a:srgbClr val="A6B9C0"/>
      </a:accent2>
      <a:accent3>
        <a:srgbClr val="31815F"/>
      </a:accent3>
      <a:accent4>
        <a:srgbClr val="C80D25"/>
      </a:accent4>
      <a:accent5>
        <a:srgbClr val="F0B429"/>
      </a:accent5>
      <a:accent6>
        <a:srgbClr val="00A7D1"/>
      </a:accent6>
      <a:hlink>
        <a:srgbClr val="31815F"/>
      </a:hlink>
      <a:folHlink>
        <a:srgbClr val="31815F"/>
      </a:folHlink>
    </a:clrScheme>
    <a:fontScheme name="Miljøportal">
      <a:majorFont>
        <a:latin typeface="Ebrima"/>
        <a:ea typeface=""/>
        <a:cs typeface=""/>
      </a:majorFont>
      <a:minorFont>
        <a:latin typeface="Ebri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 anchor="t" anchorCtr="0">
        <a:spAutoFit/>
      </a:bodyPr>
      <a:lstStyle>
        <a:defPPr marL="0" indent="0" algn="l">
          <a:buNone/>
          <a:defRPr sz="9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3288990B-3EC1-4005-9F4D-E3762285784A}" vid="{6F994A32-9F5A-40BA-AEE9-FCA315EE6B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7475da2-2ab7-4297-9014-c6a5211b2c4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7FC739095A644CB52C07760C3E5F2B" ma:contentTypeVersion="5" ma:contentTypeDescription="Opret et nyt dokument." ma:contentTypeScope="" ma:versionID="4e2694e44773bc228abaf227b96d0ed3">
  <xsd:schema xmlns:xsd="http://www.w3.org/2001/XMLSchema" xmlns:xs="http://www.w3.org/2001/XMLSchema" xmlns:p="http://schemas.microsoft.com/office/2006/metadata/properties" xmlns:ns3="d7475da2-2ab7-4297-9014-c6a5211b2c49" targetNamespace="http://schemas.microsoft.com/office/2006/metadata/properties" ma:root="true" ma:fieldsID="5452504ba3cfdd27d0d02d5a80053b6b" ns3:_="">
    <xsd:import namespace="d7475da2-2ab7-4297-9014-c6a5211b2c49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75da2-2ab7-4297-9014-c6a5211b2c49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2E6BEE-84B3-4214-BF4B-20DC7FD781F3}">
  <ds:schemaRefs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d7475da2-2ab7-4297-9014-c6a5211b2c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E12C669-8CA7-463B-B353-41992DF68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475da2-2ab7-4297-9014-c6a5211b2c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F72A76-96A9-4C54-8B5E-DC6A380CC3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Præsentation skabelon</Template>
  <TotalTime>393</TotalTime>
  <Words>605</Words>
  <Application>Microsoft Office PowerPoint</Application>
  <PresentationFormat>Skærmshow (16:9)</PresentationFormat>
  <Paragraphs>122</Paragraphs>
  <Slides>16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2" baseType="lpstr">
      <vt:lpstr>Arial</vt:lpstr>
      <vt:lpstr>Calibri</vt:lpstr>
      <vt:lpstr>Ebrima</vt:lpstr>
      <vt:lpstr>Lato</vt:lpstr>
      <vt:lpstr>Wingdings</vt:lpstr>
      <vt:lpstr>DMP template</vt:lpstr>
      <vt:lpstr>IT-løsning: Jordflytning (og byggeaffald)       Mads Vöge Projektleder, Danmarks Miljøportal</vt:lpstr>
      <vt:lpstr>Baggrund</vt:lpstr>
      <vt:lpstr>IT-løsning</vt:lpstr>
      <vt:lpstr>1. Datahub: Opsamling af anmeldelser</vt:lpstr>
      <vt:lpstr>PowerPoint-præsentation</vt:lpstr>
      <vt:lpstr>PowerPoint-præsentation</vt:lpstr>
      <vt:lpstr>2. Modtager-register</vt:lpstr>
      <vt:lpstr>PowerPoint-præsentation</vt:lpstr>
      <vt:lpstr>PowerPoint-præsentation</vt:lpstr>
      <vt:lpstr>3. Prøveinfrastruktur</vt:lpstr>
      <vt:lpstr>PowerPoint-præsentation</vt:lpstr>
      <vt:lpstr>4. Screenings- og skitseplansværktøj</vt:lpstr>
      <vt:lpstr>PowerPoint-præsentation</vt:lpstr>
      <vt:lpstr>5. Justeringer i eksisterende systemer (Kortlægning / anbefalinger)</vt:lpstr>
      <vt:lpstr>Fravalg</vt:lpstr>
      <vt:lpstr>Tidsplan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Mads Gorm Vöge</dc:creator>
  <cp:lastModifiedBy>Julie Nyrop Albers</cp:lastModifiedBy>
  <cp:revision>176</cp:revision>
  <dcterms:created xsi:type="dcterms:W3CDTF">2025-12-16T07:32:51Z</dcterms:created>
  <dcterms:modified xsi:type="dcterms:W3CDTF">2026-01-14T08:43:37Z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0x010100BF7FC739095A644CB52C07760C3E5F2B</vt:lpwstr>
  </property>
  <property fmtid="{D5CDD505-2E9C-101B-9397-08002B2CF9AE}" pid="3" name="MSIP_Label_75517259-1225-4b91-b624-037b5d8412e0_Enabled">
    <vt:lpwstr>true</vt:lpwstr>
  </property>
  <property fmtid="{D5CDD505-2E9C-101B-9397-08002B2CF9AE}" pid="4" name="MSIP_Label_75517259-1225-4b91-b624-037b5d8412e0_SetDate">
    <vt:lpwstr>2026-01-14T08:43:33Z</vt:lpwstr>
  </property>
  <property fmtid="{D5CDD505-2E9C-101B-9397-08002B2CF9AE}" pid="5" name="MSIP_Label_75517259-1225-4b91-b624-037b5d8412e0_Method">
    <vt:lpwstr>Privileged</vt:lpwstr>
  </property>
  <property fmtid="{D5CDD505-2E9C-101B-9397-08002B2CF9AE}" pid="6" name="MSIP_Label_75517259-1225-4b91-b624-037b5d8412e0_Name">
    <vt:lpwstr>Ikke fortrolige oplysninger</vt:lpwstr>
  </property>
  <property fmtid="{D5CDD505-2E9C-101B-9397-08002B2CF9AE}" pid="7" name="MSIP_Label_75517259-1225-4b91-b624-037b5d8412e0_SiteId">
    <vt:lpwstr>4336e778-297e-4975-a735-269f7a68f892</vt:lpwstr>
  </property>
  <property fmtid="{D5CDD505-2E9C-101B-9397-08002B2CF9AE}" pid="8" name="MSIP_Label_75517259-1225-4b91-b624-037b5d8412e0_ActionId">
    <vt:lpwstr>b9e5f9ae-e7da-459d-8f38-850a905f8630</vt:lpwstr>
  </property>
  <property fmtid="{D5CDD505-2E9C-101B-9397-08002B2CF9AE}" pid="9" name="MSIP_Label_75517259-1225-4b91-b624-037b5d8412e0_ContentBits">
    <vt:lpwstr>0</vt:lpwstr>
  </property>
  <property fmtid="{D5CDD505-2E9C-101B-9397-08002B2CF9AE}" pid="10" name="MSIP_Label_75517259-1225-4b91-b624-037b5d8412e0_Tag">
    <vt:lpwstr>10, 0, 1, 1</vt:lpwstr>
  </property>
</Properties>
</file>