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8"/>
  </p:sldMasterIdLst>
  <p:notesMasterIdLst>
    <p:notesMasterId r:id="rId19"/>
  </p:notesMasterIdLst>
  <p:handoutMasterIdLst>
    <p:handoutMasterId r:id="rId20"/>
  </p:handoutMasterIdLst>
  <p:sldIdLst>
    <p:sldId id="258" r:id="rId9"/>
    <p:sldId id="263" r:id="rId10"/>
    <p:sldId id="260" r:id="rId11"/>
    <p:sldId id="264" r:id="rId12"/>
    <p:sldId id="268" r:id="rId13"/>
    <p:sldId id="267" r:id="rId14"/>
    <p:sldId id="265" r:id="rId15"/>
    <p:sldId id="269" r:id="rId16"/>
    <p:sldId id="266" r:id="rId17"/>
    <p:sldId id="259" r:id="rId18"/>
  </p:sldIdLst>
  <p:sldSz cx="12192000" cy="6858000"/>
  <p:notesSz cx="6858000" cy="9144000"/>
  <p:embeddedFontLst>
    <p:embeddedFont>
      <p:font typeface="CircularXX Offc" panose="020B0604020202020204" charset="0"/>
      <p:regular r:id="rId21"/>
      <p:bold r:id="rId22"/>
      <p:italic r:id="rId23"/>
      <p:boldItalic r:id="rId24"/>
    </p:embeddedFont>
    <p:embeddedFont>
      <p:font typeface="Verdana" panose="020B060403050404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7856D2-A686-4344-82DF-0122ECADD2D2}" v="20" dt="2025-08-28T06:04:02.9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6" autoAdjust="0"/>
    <p:restoredTop sz="93697" autoAdjust="0"/>
  </p:normalViewPr>
  <p:slideViewPr>
    <p:cSldViewPr snapToGrid="0" showGuides="1">
      <p:cViewPr varScale="1">
        <p:scale>
          <a:sx n="97" d="100"/>
          <a:sy n="97" d="100"/>
        </p:scale>
        <p:origin x="78" y="76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5400" y="6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microsoft.com/office/2015/10/relationships/revisionInfo" Target="revisionInfo.xml"/><Relationship Id="rId7" Type="http://schemas.openxmlformats.org/officeDocument/2006/relationships/customXml" Target="../customXml/item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font" Target="fonts/font5.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handoutMaster" Target="handoutMasters/handoutMaster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2.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nna Thomsen" userId="1c6d819a-a0b5-4064-8fb9-752165095cc1" providerId="ADAL" clId="{5B7856D2-A686-4344-82DF-0122ECADD2D2}"/>
    <pc:docChg chg="undo custSel addSld delSld modSld sldOrd">
      <pc:chgData name="Nanna Thomsen" userId="1c6d819a-a0b5-4064-8fb9-752165095cc1" providerId="ADAL" clId="{5B7856D2-A686-4344-82DF-0122ECADD2D2}" dt="2025-08-28T07:32:45.667" v="2353" actId="5793"/>
      <pc:docMkLst>
        <pc:docMk/>
      </pc:docMkLst>
      <pc:sldChg chg="addSp delSp modSp mod modClrScheme chgLayout">
        <pc:chgData name="Nanna Thomsen" userId="1c6d819a-a0b5-4064-8fb9-752165095cc1" providerId="ADAL" clId="{5B7856D2-A686-4344-82DF-0122ECADD2D2}" dt="2025-08-28T07:32:45.667" v="2353" actId="5793"/>
        <pc:sldMkLst>
          <pc:docMk/>
          <pc:sldMk cId="3797582595" sldId="258"/>
        </pc:sldMkLst>
        <pc:spChg chg="mod ord">
          <ac:chgData name="Nanna Thomsen" userId="1c6d819a-a0b5-4064-8fb9-752165095cc1" providerId="ADAL" clId="{5B7856D2-A686-4344-82DF-0122ECADD2D2}" dt="2025-08-26T13:49:08.783" v="269" actId="700"/>
          <ac:spMkLst>
            <pc:docMk/>
            <pc:sldMk cId="3797582595" sldId="258"/>
            <ac:spMk id="4" creationId="{25B30A95-5AF9-4BF2-ABC5-A5B2142E08B0}"/>
          </ac:spMkLst>
        </pc:spChg>
        <pc:spChg chg="mod ord">
          <ac:chgData name="Nanna Thomsen" userId="1c6d819a-a0b5-4064-8fb9-752165095cc1" providerId="ADAL" clId="{5B7856D2-A686-4344-82DF-0122ECADD2D2}" dt="2025-08-26T13:49:08.783" v="269" actId="700"/>
          <ac:spMkLst>
            <pc:docMk/>
            <pc:sldMk cId="3797582595" sldId="258"/>
            <ac:spMk id="7" creationId="{6011BC1F-1CC2-CD4C-47FF-4460064728F3}"/>
          </ac:spMkLst>
        </pc:spChg>
        <pc:spChg chg="mod ord">
          <ac:chgData name="Nanna Thomsen" userId="1c6d819a-a0b5-4064-8fb9-752165095cc1" providerId="ADAL" clId="{5B7856D2-A686-4344-82DF-0122ECADD2D2}" dt="2025-08-28T07:32:45.667" v="2353" actId="5793"/>
          <ac:spMkLst>
            <pc:docMk/>
            <pc:sldMk cId="3797582595" sldId="258"/>
            <ac:spMk id="8" creationId="{502CEDC6-F5B4-20BB-AAFA-ECCB21977113}"/>
          </ac:spMkLst>
        </pc:spChg>
        <pc:picChg chg="add mod ord">
          <ac:chgData name="Nanna Thomsen" userId="1c6d819a-a0b5-4064-8fb9-752165095cc1" providerId="ADAL" clId="{5B7856D2-A686-4344-82DF-0122ECADD2D2}" dt="2025-08-26T13:49:08.783" v="269" actId="700"/>
          <ac:picMkLst>
            <pc:docMk/>
            <pc:sldMk cId="3797582595" sldId="258"/>
            <ac:picMk id="17" creationId="{54BB6753-ED76-1B64-004D-F51633391ED6}"/>
          </ac:picMkLst>
        </pc:picChg>
      </pc:sldChg>
      <pc:sldChg chg="addSp delSp modSp mod chgLayout">
        <pc:chgData name="Nanna Thomsen" userId="1c6d819a-a0b5-4064-8fb9-752165095cc1" providerId="ADAL" clId="{5B7856D2-A686-4344-82DF-0122ECADD2D2}" dt="2025-08-28T06:04:44.307" v="2254" actId="700"/>
        <pc:sldMkLst>
          <pc:docMk/>
          <pc:sldMk cId="2447629689" sldId="259"/>
        </pc:sldMkLst>
        <pc:spChg chg="mod ord">
          <ac:chgData name="Nanna Thomsen" userId="1c6d819a-a0b5-4064-8fb9-752165095cc1" providerId="ADAL" clId="{5B7856D2-A686-4344-82DF-0122ECADD2D2}" dt="2025-08-28T06:04:44.307" v="2254" actId="700"/>
          <ac:spMkLst>
            <pc:docMk/>
            <pc:sldMk cId="2447629689" sldId="259"/>
            <ac:spMk id="2" creationId="{00F7E1F4-1A9C-8802-F422-E2040AD5DB77}"/>
          </ac:spMkLst>
        </pc:spChg>
        <pc:spChg chg="add del mod">
          <ac:chgData name="Nanna Thomsen" userId="1c6d819a-a0b5-4064-8fb9-752165095cc1" providerId="ADAL" clId="{5B7856D2-A686-4344-82DF-0122ECADD2D2}" dt="2025-08-28T06:04:44.307" v="2254" actId="700"/>
          <ac:spMkLst>
            <pc:docMk/>
            <pc:sldMk cId="2447629689" sldId="259"/>
            <ac:spMk id="4" creationId="{4B73FCC0-8661-5356-E67B-5EF75716A4E2}"/>
          </ac:spMkLst>
        </pc:spChg>
        <pc:spChg chg="del">
          <ac:chgData name="Nanna Thomsen" userId="1c6d819a-a0b5-4064-8fb9-752165095cc1" providerId="ADAL" clId="{5B7856D2-A686-4344-82DF-0122ECADD2D2}" dt="2025-08-28T06:04:44.307" v="2254" actId="700"/>
          <ac:spMkLst>
            <pc:docMk/>
            <pc:sldMk cId="2447629689" sldId="259"/>
            <ac:spMk id="6" creationId="{252C23EC-BF98-6803-A690-C166C2FFBFE1}"/>
          </ac:spMkLst>
        </pc:spChg>
        <pc:spChg chg="del">
          <ac:chgData name="Nanna Thomsen" userId="1c6d819a-a0b5-4064-8fb9-752165095cc1" providerId="ADAL" clId="{5B7856D2-A686-4344-82DF-0122ECADD2D2}" dt="2025-08-28T06:04:44.307" v="2254" actId="700"/>
          <ac:spMkLst>
            <pc:docMk/>
            <pc:sldMk cId="2447629689" sldId="259"/>
            <ac:spMk id="8" creationId="{1A171902-B21E-EB63-0ED4-AD12A233A32C}"/>
          </ac:spMkLst>
        </pc:spChg>
        <pc:picChg chg="del">
          <ac:chgData name="Nanna Thomsen" userId="1c6d819a-a0b5-4064-8fb9-752165095cc1" providerId="ADAL" clId="{5B7856D2-A686-4344-82DF-0122ECADD2D2}" dt="2025-08-28T06:04:33.856" v="2253" actId="478"/>
          <ac:picMkLst>
            <pc:docMk/>
            <pc:sldMk cId="2447629689" sldId="259"/>
            <ac:picMk id="10" creationId="{6DF02C38-3438-8C38-D8F3-71F453B5F3A5}"/>
          </ac:picMkLst>
        </pc:picChg>
      </pc:sldChg>
      <pc:sldChg chg="addSp delSp modSp mod modClrScheme chgLayout">
        <pc:chgData name="Nanna Thomsen" userId="1c6d819a-a0b5-4064-8fb9-752165095cc1" providerId="ADAL" clId="{5B7856D2-A686-4344-82DF-0122ECADD2D2}" dt="2025-08-27T18:35:22.212" v="399" actId="14100"/>
        <pc:sldMkLst>
          <pc:docMk/>
          <pc:sldMk cId="4202631502" sldId="260"/>
        </pc:sldMkLst>
        <pc:spChg chg="mod modVis">
          <ac:chgData name="Nanna Thomsen" userId="1c6d819a-a0b5-4064-8fb9-752165095cc1" providerId="ADAL" clId="{5B7856D2-A686-4344-82DF-0122ECADD2D2}" dt="2025-08-27T18:35:03.983" v="396" actId="26606"/>
          <ac:spMkLst>
            <pc:docMk/>
            <pc:sldMk cId="4202631502" sldId="260"/>
            <ac:spMk id="2" creationId="{6BE9C0CC-B00C-0E98-B9F3-405D8135C51D}"/>
          </ac:spMkLst>
        </pc:spChg>
        <pc:spChg chg="mod">
          <ac:chgData name="Nanna Thomsen" userId="1c6d819a-a0b5-4064-8fb9-752165095cc1" providerId="ADAL" clId="{5B7856D2-A686-4344-82DF-0122ECADD2D2}" dt="2025-08-27T18:35:03.983" v="396" actId="26606"/>
          <ac:spMkLst>
            <pc:docMk/>
            <pc:sldMk cId="4202631502" sldId="260"/>
            <ac:spMk id="6" creationId="{2AA8A419-3197-B621-9E32-57685D253CB8}"/>
          </ac:spMkLst>
        </pc:spChg>
        <pc:spChg chg="mod">
          <ac:chgData name="Nanna Thomsen" userId="1c6d819a-a0b5-4064-8fb9-752165095cc1" providerId="ADAL" clId="{5B7856D2-A686-4344-82DF-0122ECADD2D2}" dt="2025-08-27T18:35:22.212" v="399" actId="14100"/>
          <ac:spMkLst>
            <pc:docMk/>
            <pc:sldMk cId="4202631502" sldId="260"/>
            <ac:spMk id="7" creationId="{520D497F-712D-7902-EB3C-C1A6A6003F6B}"/>
          </ac:spMkLst>
        </pc:spChg>
        <pc:picChg chg="add del mod">
          <ac:chgData name="Nanna Thomsen" userId="1c6d819a-a0b5-4064-8fb9-752165095cc1" providerId="ADAL" clId="{5B7856D2-A686-4344-82DF-0122ECADD2D2}" dt="2025-08-27T18:31:37.287" v="327" actId="478"/>
          <ac:picMkLst>
            <pc:docMk/>
            <pc:sldMk cId="4202631502" sldId="260"/>
            <ac:picMk id="4" creationId="{714DEC16-EC5D-9E76-406C-DBB19F04C46D}"/>
          </ac:picMkLst>
        </pc:picChg>
        <pc:picChg chg="add del mod ord modCrop">
          <ac:chgData name="Nanna Thomsen" userId="1c6d819a-a0b5-4064-8fb9-752165095cc1" providerId="ADAL" clId="{5B7856D2-A686-4344-82DF-0122ECADD2D2}" dt="2025-08-27T18:35:03.983" v="396" actId="26606"/>
          <ac:picMkLst>
            <pc:docMk/>
            <pc:sldMk cId="4202631502" sldId="260"/>
            <ac:picMk id="8" creationId="{517FAC85-8B14-A37B-6E98-224C9D44A305}"/>
          </ac:picMkLst>
        </pc:picChg>
      </pc:sldChg>
      <pc:sldChg chg="del">
        <pc:chgData name="Nanna Thomsen" userId="1c6d819a-a0b5-4064-8fb9-752165095cc1" providerId="ADAL" clId="{5B7856D2-A686-4344-82DF-0122ECADD2D2}" dt="2025-08-27T19:58:54.229" v="900" actId="47"/>
        <pc:sldMkLst>
          <pc:docMk/>
          <pc:sldMk cId="489035578" sldId="261"/>
        </pc:sldMkLst>
      </pc:sldChg>
      <pc:sldChg chg="del">
        <pc:chgData name="Nanna Thomsen" userId="1c6d819a-a0b5-4064-8fb9-752165095cc1" providerId="ADAL" clId="{5B7856D2-A686-4344-82DF-0122ECADD2D2}" dt="2025-08-27T19:58:55.038" v="901" actId="47"/>
        <pc:sldMkLst>
          <pc:docMk/>
          <pc:sldMk cId="113349471" sldId="262"/>
        </pc:sldMkLst>
      </pc:sldChg>
      <pc:sldChg chg="addSp delSp modSp new mod modClrScheme chgLayout">
        <pc:chgData name="Nanna Thomsen" userId="1c6d819a-a0b5-4064-8fb9-752165095cc1" providerId="ADAL" clId="{5B7856D2-A686-4344-82DF-0122ECADD2D2}" dt="2025-08-26T13:57:56.451" v="286" actId="1076"/>
        <pc:sldMkLst>
          <pc:docMk/>
          <pc:sldMk cId="3460885993" sldId="263"/>
        </pc:sldMkLst>
        <pc:spChg chg="mod ord">
          <ac:chgData name="Nanna Thomsen" userId="1c6d819a-a0b5-4064-8fb9-752165095cc1" providerId="ADAL" clId="{5B7856D2-A686-4344-82DF-0122ECADD2D2}" dt="2025-08-26T13:23:04.993" v="1" actId="700"/>
          <ac:spMkLst>
            <pc:docMk/>
            <pc:sldMk cId="3460885993" sldId="263"/>
            <ac:spMk id="2" creationId="{C05AD521-9397-A92E-1784-7C4D7E1478D8}"/>
          </ac:spMkLst>
        </pc:spChg>
        <pc:spChg chg="add mod ord">
          <ac:chgData name="Nanna Thomsen" userId="1c6d819a-a0b5-4064-8fb9-752165095cc1" providerId="ADAL" clId="{5B7856D2-A686-4344-82DF-0122ECADD2D2}" dt="2025-08-26T13:55:14.192" v="282" actId="14100"/>
          <ac:spMkLst>
            <pc:docMk/>
            <pc:sldMk cId="3460885993" sldId="263"/>
            <ac:spMk id="6" creationId="{F4C74EA4-6227-272A-893C-70D442460588}"/>
          </ac:spMkLst>
        </pc:spChg>
        <pc:spChg chg="add mod">
          <ac:chgData name="Nanna Thomsen" userId="1c6d819a-a0b5-4064-8fb9-752165095cc1" providerId="ADAL" clId="{5B7856D2-A686-4344-82DF-0122ECADD2D2}" dt="2025-08-26T13:54:15.118" v="273" actId="1076"/>
          <ac:spMkLst>
            <pc:docMk/>
            <pc:sldMk cId="3460885993" sldId="263"/>
            <ac:spMk id="15" creationId="{31E50C7E-171F-45FD-1B2D-C801762CC5D1}"/>
          </ac:spMkLst>
        </pc:spChg>
        <pc:picChg chg="add mod">
          <ac:chgData name="Nanna Thomsen" userId="1c6d819a-a0b5-4064-8fb9-752165095cc1" providerId="ADAL" clId="{5B7856D2-A686-4344-82DF-0122ECADD2D2}" dt="2025-08-26T13:57:56.451" v="286" actId="1076"/>
          <ac:picMkLst>
            <pc:docMk/>
            <pc:sldMk cId="3460885993" sldId="263"/>
            <ac:picMk id="9" creationId="{27DC008C-50F2-185A-FBEE-4540E7D57F58}"/>
          </ac:picMkLst>
        </pc:picChg>
        <pc:picChg chg="add mod modCrop">
          <ac:chgData name="Nanna Thomsen" userId="1c6d819a-a0b5-4064-8fb9-752165095cc1" providerId="ADAL" clId="{5B7856D2-A686-4344-82DF-0122ECADD2D2}" dt="2025-08-26T13:57:52.362" v="285" actId="732"/>
          <ac:picMkLst>
            <pc:docMk/>
            <pc:sldMk cId="3460885993" sldId="263"/>
            <ac:picMk id="11" creationId="{3EAF33C9-02E5-76D5-A232-A1BD2CDE3D3D}"/>
          </ac:picMkLst>
        </pc:picChg>
        <pc:picChg chg="add mod">
          <ac:chgData name="Nanna Thomsen" userId="1c6d819a-a0b5-4064-8fb9-752165095cc1" providerId="ADAL" clId="{5B7856D2-A686-4344-82DF-0122ECADD2D2}" dt="2025-08-26T13:54:18.810" v="274" actId="14100"/>
          <ac:picMkLst>
            <pc:docMk/>
            <pc:sldMk cId="3460885993" sldId="263"/>
            <ac:picMk id="17" creationId="{46660945-5B03-5A20-F4E6-16C0A7E1C231}"/>
          </ac:picMkLst>
        </pc:picChg>
      </pc:sldChg>
      <pc:sldChg chg="addSp delSp modSp add mod">
        <pc:chgData name="Nanna Thomsen" userId="1c6d819a-a0b5-4064-8fb9-752165095cc1" providerId="ADAL" clId="{5B7856D2-A686-4344-82DF-0122ECADD2D2}" dt="2025-08-27T19:32:41.217" v="815" actId="1036"/>
        <pc:sldMkLst>
          <pc:docMk/>
          <pc:sldMk cId="889023431" sldId="264"/>
        </pc:sldMkLst>
        <pc:spChg chg="mod">
          <ac:chgData name="Nanna Thomsen" userId="1c6d819a-a0b5-4064-8fb9-752165095cc1" providerId="ADAL" clId="{5B7856D2-A686-4344-82DF-0122ECADD2D2}" dt="2025-08-27T19:32:18.028" v="805" actId="14100"/>
          <ac:spMkLst>
            <pc:docMk/>
            <pc:sldMk cId="889023431" sldId="264"/>
            <ac:spMk id="6" creationId="{068CC8C9-F4E5-C2AB-A439-0D46BB84190B}"/>
          </ac:spMkLst>
        </pc:spChg>
        <pc:spChg chg="mod">
          <ac:chgData name="Nanna Thomsen" userId="1c6d819a-a0b5-4064-8fb9-752165095cc1" providerId="ADAL" clId="{5B7856D2-A686-4344-82DF-0122ECADD2D2}" dt="2025-08-27T19:29:36.888" v="759" actId="1076"/>
          <ac:spMkLst>
            <pc:docMk/>
            <pc:sldMk cId="889023431" sldId="264"/>
            <ac:spMk id="7" creationId="{2C327A56-98A4-8355-AB0D-554CE2E68A28}"/>
          </ac:spMkLst>
        </pc:spChg>
        <pc:spChg chg="add del mod">
          <ac:chgData name="Nanna Thomsen" userId="1c6d819a-a0b5-4064-8fb9-752165095cc1" providerId="ADAL" clId="{5B7856D2-A686-4344-82DF-0122ECADD2D2}" dt="2025-08-27T19:29:00.295" v="754"/>
          <ac:spMkLst>
            <pc:docMk/>
            <pc:sldMk cId="889023431" sldId="264"/>
            <ac:spMk id="20" creationId="{B57983BE-2C1C-9A51-EE16-8D75698D51EB}"/>
          </ac:spMkLst>
        </pc:spChg>
        <pc:spChg chg="add mod">
          <ac:chgData name="Nanna Thomsen" userId="1c6d819a-a0b5-4064-8fb9-752165095cc1" providerId="ADAL" clId="{5B7856D2-A686-4344-82DF-0122ECADD2D2}" dt="2025-08-27T19:30:10.404" v="792" actId="20577"/>
          <ac:spMkLst>
            <pc:docMk/>
            <pc:sldMk cId="889023431" sldId="264"/>
            <ac:spMk id="21" creationId="{F90C2F9C-6ED0-DD4A-5247-6DDEDD8539FB}"/>
          </ac:spMkLst>
        </pc:spChg>
        <pc:spChg chg="add del mod">
          <ac:chgData name="Nanna Thomsen" userId="1c6d819a-a0b5-4064-8fb9-752165095cc1" providerId="ADAL" clId="{5B7856D2-A686-4344-82DF-0122ECADD2D2}" dt="2025-08-27T19:30:58.913" v="797"/>
          <ac:spMkLst>
            <pc:docMk/>
            <pc:sldMk cId="889023431" sldId="264"/>
            <ac:spMk id="22" creationId="{2C589751-FE80-0FB4-1CAB-F8213A057085}"/>
          </ac:spMkLst>
        </pc:spChg>
        <pc:spChg chg="add mod">
          <ac:chgData name="Nanna Thomsen" userId="1c6d819a-a0b5-4064-8fb9-752165095cc1" providerId="ADAL" clId="{5B7856D2-A686-4344-82DF-0122ECADD2D2}" dt="2025-08-27T19:30:56.844" v="795" actId="207"/>
          <ac:spMkLst>
            <pc:docMk/>
            <pc:sldMk cId="889023431" sldId="264"/>
            <ac:spMk id="23" creationId="{7A9EA123-E908-DCA9-B8A8-F7529A3A2E38}"/>
          </ac:spMkLst>
        </pc:spChg>
        <pc:spChg chg="add mod">
          <ac:chgData name="Nanna Thomsen" userId="1c6d819a-a0b5-4064-8fb9-752165095cc1" providerId="ADAL" clId="{5B7856D2-A686-4344-82DF-0122ECADD2D2}" dt="2025-08-27T19:32:41.217" v="815" actId="1036"/>
          <ac:spMkLst>
            <pc:docMk/>
            <pc:sldMk cId="889023431" sldId="264"/>
            <ac:spMk id="24" creationId="{4ACA002B-FFA6-1111-AC77-6A2AEDA5DCF4}"/>
          </ac:spMkLst>
        </pc:spChg>
        <pc:picChg chg="add del mod">
          <ac:chgData name="Nanna Thomsen" userId="1c6d819a-a0b5-4064-8fb9-752165095cc1" providerId="ADAL" clId="{5B7856D2-A686-4344-82DF-0122ECADD2D2}" dt="2025-08-27T19:32:35.481" v="809" actId="1036"/>
          <ac:picMkLst>
            <pc:docMk/>
            <pc:sldMk cId="889023431" sldId="264"/>
            <ac:picMk id="4" creationId="{7361AB06-B50A-E3B3-F130-82AE4517BA6A}"/>
          </ac:picMkLst>
        </pc:picChg>
        <pc:picChg chg="del">
          <ac:chgData name="Nanna Thomsen" userId="1c6d819a-a0b5-4064-8fb9-752165095cc1" providerId="ADAL" clId="{5B7856D2-A686-4344-82DF-0122ECADD2D2}" dt="2025-08-27T18:37:16.682" v="541" actId="478"/>
          <ac:picMkLst>
            <pc:docMk/>
            <pc:sldMk cId="889023431" sldId="264"/>
            <ac:picMk id="8" creationId="{D6281D0A-9AAE-7AB1-49E1-A754E014799C}"/>
          </ac:picMkLst>
        </pc:picChg>
        <pc:picChg chg="add del mod">
          <ac:chgData name="Nanna Thomsen" userId="1c6d819a-a0b5-4064-8fb9-752165095cc1" providerId="ADAL" clId="{5B7856D2-A686-4344-82DF-0122ECADD2D2}" dt="2025-08-27T18:51:31.485" v="705" actId="478"/>
          <ac:picMkLst>
            <pc:docMk/>
            <pc:sldMk cId="889023431" sldId="264"/>
            <ac:picMk id="9" creationId="{19EBF6CA-C815-304D-ACE0-5D11BB584984}"/>
          </ac:picMkLst>
        </pc:picChg>
        <pc:picChg chg="add del">
          <ac:chgData name="Nanna Thomsen" userId="1c6d819a-a0b5-4064-8fb9-752165095cc1" providerId="ADAL" clId="{5B7856D2-A686-4344-82DF-0122ECADD2D2}" dt="2025-08-27T18:51:33.395" v="707" actId="22"/>
          <ac:picMkLst>
            <pc:docMk/>
            <pc:sldMk cId="889023431" sldId="264"/>
            <ac:picMk id="11" creationId="{6462A231-B944-A9B7-CFA0-B6A60EFD7A26}"/>
          </ac:picMkLst>
        </pc:picChg>
        <pc:picChg chg="add del mod">
          <ac:chgData name="Nanna Thomsen" userId="1c6d819a-a0b5-4064-8fb9-752165095cc1" providerId="ADAL" clId="{5B7856D2-A686-4344-82DF-0122ECADD2D2}" dt="2025-08-27T19:24:57.403" v="719" actId="478"/>
          <ac:picMkLst>
            <pc:docMk/>
            <pc:sldMk cId="889023431" sldId="264"/>
            <ac:picMk id="13" creationId="{EE335E3B-BB7C-380C-7F1B-A6C4D71EF2F1}"/>
          </ac:picMkLst>
        </pc:picChg>
        <pc:picChg chg="add del mod">
          <ac:chgData name="Nanna Thomsen" userId="1c6d819a-a0b5-4064-8fb9-752165095cc1" providerId="ADAL" clId="{5B7856D2-A686-4344-82DF-0122ECADD2D2}" dt="2025-08-27T19:24:51.285" v="718" actId="478"/>
          <ac:picMkLst>
            <pc:docMk/>
            <pc:sldMk cId="889023431" sldId="264"/>
            <ac:picMk id="15" creationId="{6D6F067D-51B5-FC8E-E10B-A051A9876A0C}"/>
          </ac:picMkLst>
        </pc:picChg>
        <pc:picChg chg="add del mod">
          <ac:chgData name="Nanna Thomsen" userId="1c6d819a-a0b5-4064-8fb9-752165095cc1" providerId="ADAL" clId="{5B7856D2-A686-4344-82DF-0122ECADD2D2}" dt="2025-08-27T19:26:48.621" v="722" actId="478"/>
          <ac:picMkLst>
            <pc:docMk/>
            <pc:sldMk cId="889023431" sldId="264"/>
            <ac:picMk id="17" creationId="{C35BDC79-AB63-00E3-C792-E636DF1BDB39}"/>
          </ac:picMkLst>
        </pc:picChg>
        <pc:picChg chg="add mod">
          <ac:chgData name="Nanna Thomsen" userId="1c6d819a-a0b5-4064-8fb9-752165095cc1" providerId="ADAL" clId="{5B7856D2-A686-4344-82DF-0122ECADD2D2}" dt="2025-08-27T19:29:42.270" v="761" actId="1076"/>
          <ac:picMkLst>
            <pc:docMk/>
            <pc:sldMk cId="889023431" sldId="264"/>
            <ac:picMk id="19" creationId="{AE11FB52-85D4-5FCA-DED5-12DB488CC0C7}"/>
          </ac:picMkLst>
        </pc:picChg>
      </pc:sldChg>
      <pc:sldChg chg="addSp modSp add mod">
        <pc:chgData name="Nanna Thomsen" userId="1c6d819a-a0b5-4064-8fb9-752165095cc1" providerId="ADAL" clId="{5B7856D2-A686-4344-82DF-0122ECADD2D2}" dt="2025-08-28T06:03:08.910" v="2244" actId="20577"/>
        <pc:sldMkLst>
          <pc:docMk/>
          <pc:sldMk cId="1165333881" sldId="265"/>
        </pc:sldMkLst>
        <pc:spChg chg="mod">
          <ac:chgData name="Nanna Thomsen" userId="1c6d819a-a0b5-4064-8fb9-752165095cc1" providerId="ADAL" clId="{5B7856D2-A686-4344-82DF-0122ECADD2D2}" dt="2025-08-28T05:49:14.184" v="1705" actId="1076"/>
          <ac:spMkLst>
            <pc:docMk/>
            <pc:sldMk cId="1165333881" sldId="265"/>
            <ac:spMk id="6" creationId="{FC672D14-E81B-2F0D-CBAF-328B6C555726}"/>
          </ac:spMkLst>
        </pc:spChg>
        <pc:spChg chg="mod">
          <ac:chgData name="Nanna Thomsen" userId="1c6d819a-a0b5-4064-8fb9-752165095cc1" providerId="ADAL" clId="{5B7856D2-A686-4344-82DF-0122ECADD2D2}" dt="2025-08-28T06:03:08.910" v="2244" actId="20577"/>
          <ac:spMkLst>
            <pc:docMk/>
            <pc:sldMk cId="1165333881" sldId="265"/>
            <ac:spMk id="7" creationId="{69321CDD-887B-6713-B14E-A0831FCE8733}"/>
          </ac:spMkLst>
        </pc:spChg>
        <pc:picChg chg="add mod">
          <ac:chgData name="Nanna Thomsen" userId="1c6d819a-a0b5-4064-8fb9-752165095cc1" providerId="ADAL" clId="{5B7856D2-A686-4344-82DF-0122ECADD2D2}" dt="2025-08-28T05:21:07.566" v="1170" actId="1076"/>
          <ac:picMkLst>
            <pc:docMk/>
            <pc:sldMk cId="1165333881" sldId="265"/>
            <ac:picMk id="4" creationId="{7B5AEF22-898A-2C3A-C19E-08AE11228214}"/>
          </ac:picMkLst>
        </pc:picChg>
      </pc:sldChg>
      <pc:sldChg chg="addSp delSp modSp add del mod">
        <pc:chgData name="Nanna Thomsen" userId="1c6d819a-a0b5-4064-8fb9-752165095cc1" providerId="ADAL" clId="{5B7856D2-A686-4344-82DF-0122ECADD2D2}" dt="2025-08-28T06:59:44.064" v="2349" actId="478"/>
        <pc:sldMkLst>
          <pc:docMk/>
          <pc:sldMk cId="1844735237" sldId="266"/>
        </pc:sldMkLst>
        <pc:spChg chg="mod">
          <ac:chgData name="Nanna Thomsen" userId="1c6d819a-a0b5-4064-8fb9-752165095cc1" providerId="ADAL" clId="{5B7856D2-A686-4344-82DF-0122ECADD2D2}" dt="2025-08-28T06:04:16.524" v="2252" actId="14100"/>
          <ac:spMkLst>
            <pc:docMk/>
            <pc:sldMk cId="1844735237" sldId="266"/>
            <ac:spMk id="6" creationId="{7D241D15-92DF-317F-DE9F-6BC16D2570C8}"/>
          </ac:spMkLst>
        </pc:spChg>
        <pc:spChg chg="del mod">
          <ac:chgData name="Nanna Thomsen" userId="1c6d819a-a0b5-4064-8fb9-752165095cc1" providerId="ADAL" clId="{5B7856D2-A686-4344-82DF-0122ECADD2D2}" dt="2025-08-28T06:59:44.064" v="2349" actId="478"/>
          <ac:spMkLst>
            <pc:docMk/>
            <pc:sldMk cId="1844735237" sldId="266"/>
            <ac:spMk id="7" creationId="{193738FA-F53D-B3BB-E1E7-CF05AF325B61}"/>
          </ac:spMkLst>
        </pc:spChg>
        <pc:picChg chg="add del mod">
          <ac:chgData name="Nanna Thomsen" userId="1c6d819a-a0b5-4064-8fb9-752165095cc1" providerId="ADAL" clId="{5B7856D2-A686-4344-82DF-0122ECADD2D2}" dt="2025-08-28T05:22:09.150" v="1177" actId="478"/>
          <ac:picMkLst>
            <pc:docMk/>
            <pc:sldMk cId="1844735237" sldId="266"/>
            <ac:picMk id="4" creationId="{0F21BFE2-F321-8AC5-15A5-BE0AE5EF8E5C}"/>
          </ac:picMkLst>
        </pc:picChg>
        <pc:picChg chg="add del mod">
          <ac:chgData name="Nanna Thomsen" userId="1c6d819a-a0b5-4064-8fb9-752165095cc1" providerId="ADAL" clId="{5B7856D2-A686-4344-82DF-0122ECADD2D2}" dt="2025-08-28T05:22:10.951" v="1178" actId="478"/>
          <ac:picMkLst>
            <pc:docMk/>
            <pc:sldMk cId="1844735237" sldId="266"/>
            <ac:picMk id="8" creationId="{D12FC4B3-1DAF-5712-FCC0-57EB496D7142}"/>
          </ac:picMkLst>
        </pc:picChg>
        <pc:picChg chg="add del mod">
          <ac:chgData name="Nanna Thomsen" userId="1c6d819a-a0b5-4064-8fb9-752165095cc1" providerId="ADAL" clId="{5B7856D2-A686-4344-82DF-0122ECADD2D2}" dt="2025-08-28T06:04:02.200" v="2247" actId="478"/>
          <ac:picMkLst>
            <pc:docMk/>
            <pc:sldMk cId="1844735237" sldId="266"/>
            <ac:picMk id="9" creationId="{E2D3ABDE-38D9-E2CD-21AE-E6FF59B017EC}"/>
          </ac:picMkLst>
        </pc:picChg>
        <pc:picChg chg="add mod">
          <ac:chgData name="Nanna Thomsen" userId="1c6d819a-a0b5-4064-8fb9-752165095cc1" providerId="ADAL" clId="{5B7856D2-A686-4344-82DF-0122ECADD2D2}" dt="2025-08-28T06:59:39.995" v="2348" actId="1076"/>
          <ac:picMkLst>
            <pc:docMk/>
            <pc:sldMk cId="1844735237" sldId="266"/>
            <ac:picMk id="10" creationId="{91B8459A-8C16-5DE6-2AE6-F34F6474A9BB}"/>
          </ac:picMkLst>
        </pc:picChg>
      </pc:sldChg>
      <pc:sldChg chg="addSp delSp modSp add mod ord">
        <pc:chgData name="Nanna Thomsen" userId="1c6d819a-a0b5-4064-8fb9-752165095cc1" providerId="ADAL" clId="{5B7856D2-A686-4344-82DF-0122ECADD2D2}" dt="2025-08-28T06:01:54.582" v="2201" actId="20577"/>
        <pc:sldMkLst>
          <pc:docMk/>
          <pc:sldMk cId="145021611" sldId="267"/>
        </pc:sldMkLst>
        <pc:spChg chg="mod">
          <ac:chgData name="Nanna Thomsen" userId="1c6d819a-a0b5-4064-8fb9-752165095cc1" providerId="ADAL" clId="{5B7856D2-A686-4344-82DF-0122ECADD2D2}" dt="2025-08-28T05:06:20.711" v="1092" actId="20577"/>
          <ac:spMkLst>
            <pc:docMk/>
            <pc:sldMk cId="145021611" sldId="267"/>
            <ac:spMk id="6" creationId="{7731816E-B4BB-09D9-25BC-8C0C334BDFEC}"/>
          </ac:spMkLst>
        </pc:spChg>
        <pc:spChg chg="mod">
          <ac:chgData name="Nanna Thomsen" userId="1c6d819a-a0b5-4064-8fb9-752165095cc1" providerId="ADAL" clId="{5B7856D2-A686-4344-82DF-0122ECADD2D2}" dt="2025-08-28T06:01:54.582" v="2201" actId="20577"/>
          <ac:spMkLst>
            <pc:docMk/>
            <pc:sldMk cId="145021611" sldId="267"/>
            <ac:spMk id="7" creationId="{C238057A-C15F-5F6D-ACEB-29693CFA70B6}"/>
          </ac:spMkLst>
        </pc:spChg>
        <pc:spChg chg="add mod">
          <ac:chgData name="Nanna Thomsen" userId="1c6d819a-a0b5-4064-8fb9-752165095cc1" providerId="ADAL" clId="{5B7856D2-A686-4344-82DF-0122ECADD2D2}" dt="2025-08-28T05:59:45.070" v="2159" actId="1076"/>
          <ac:spMkLst>
            <pc:docMk/>
            <pc:sldMk cId="145021611" sldId="267"/>
            <ac:spMk id="16" creationId="{E020BA90-24BD-B074-BA7F-45B52432B5A4}"/>
          </ac:spMkLst>
        </pc:spChg>
        <pc:spChg chg="add mod">
          <ac:chgData name="Nanna Thomsen" userId="1c6d819a-a0b5-4064-8fb9-752165095cc1" providerId="ADAL" clId="{5B7856D2-A686-4344-82DF-0122ECADD2D2}" dt="2025-08-28T05:59:48.735" v="2160" actId="1076"/>
          <ac:spMkLst>
            <pc:docMk/>
            <pc:sldMk cId="145021611" sldId="267"/>
            <ac:spMk id="17" creationId="{74DE03B4-8ED5-9701-9F58-26E72C1C112E}"/>
          </ac:spMkLst>
        </pc:spChg>
        <pc:spChg chg="del">
          <ac:chgData name="Nanna Thomsen" userId="1c6d819a-a0b5-4064-8fb9-752165095cc1" providerId="ADAL" clId="{5B7856D2-A686-4344-82DF-0122ECADD2D2}" dt="2025-08-27T19:33:08.250" v="820" actId="478"/>
          <ac:spMkLst>
            <pc:docMk/>
            <pc:sldMk cId="145021611" sldId="267"/>
            <ac:spMk id="21" creationId="{19A2F905-E1E8-5287-ADCE-4164F43C031F}"/>
          </ac:spMkLst>
        </pc:spChg>
        <pc:spChg chg="del">
          <ac:chgData name="Nanna Thomsen" userId="1c6d819a-a0b5-4064-8fb9-752165095cc1" providerId="ADAL" clId="{5B7856D2-A686-4344-82DF-0122ECADD2D2}" dt="2025-08-27T19:33:04.786" v="819" actId="478"/>
          <ac:spMkLst>
            <pc:docMk/>
            <pc:sldMk cId="145021611" sldId="267"/>
            <ac:spMk id="24" creationId="{3B6C3372-4283-3064-EA4F-D0C4A206C16D}"/>
          </ac:spMkLst>
        </pc:spChg>
        <pc:picChg chg="del">
          <ac:chgData name="Nanna Thomsen" userId="1c6d819a-a0b5-4064-8fb9-752165095cc1" providerId="ADAL" clId="{5B7856D2-A686-4344-82DF-0122ECADD2D2}" dt="2025-08-27T19:32:58.254" v="817" actId="478"/>
          <ac:picMkLst>
            <pc:docMk/>
            <pc:sldMk cId="145021611" sldId="267"/>
            <ac:picMk id="4" creationId="{83F01A1F-5258-DD53-5796-EACB1CB9384C}"/>
          </ac:picMkLst>
        </pc:picChg>
        <pc:picChg chg="add del mod">
          <ac:chgData name="Nanna Thomsen" userId="1c6d819a-a0b5-4064-8fb9-752165095cc1" providerId="ADAL" clId="{5B7856D2-A686-4344-82DF-0122ECADD2D2}" dt="2025-08-28T05:18:32.416" v="1109" actId="478"/>
          <ac:picMkLst>
            <pc:docMk/>
            <pc:sldMk cId="145021611" sldId="267"/>
            <ac:picMk id="5" creationId="{533E6E29-84EF-7D0A-6D5F-8BAD3BA34D52}"/>
          </ac:picMkLst>
        </pc:picChg>
        <pc:picChg chg="add del mod">
          <ac:chgData name="Nanna Thomsen" userId="1c6d819a-a0b5-4064-8fb9-752165095cc1" providerId="ADAL" clId="{5B7856D2-A686-4344-82DF-0122ECADD2D2}" dt="2025-08-27T19:47:33.517" v="835" actId="478"/>
          <ac:picMkLst>
            <pc:docMk/>
            <pc:sldMk cId="145021611" sldId="267"/>
            <ac:picMk id="9" creationId="{40442FAD-B13D-BD24-5F5A-0D96A10A137C}"/>
          </ac:picMkLst>
        </pc:picChg>
        <pc:picChg chg="add del">
          <ac:chgData name="Nanna Thomsen" userId="1c6d819a-a0b5-4064-8fb9-752165095cc1" providerId="ADAL" clId="{5B7856D2-A686-4344-82DF-0122ECADD2D2}" dt="2025-08-27T19:46:41.019" v="830" actId="478"/>
          <ac:picMkLst>
            <pc:docMk/>
            <pc:sldMk cId="145021611" sldId="267"/>
            <ac:picMk id="11" creationId="{78492CCB-B894-30CC-5F70-091231A4C117}"/>
          </ac:picMkLst>
        </pc:picChg>
        <pc:picChg chg="add mod">
          <ac:chgData name="Nanna Thomsen" userId="1c6d819a-a0b5-4064-8fb9-752165095cc1" providerId="ADAL" clId="{5B7856D2-A686-4344-82DF-0122ECADD2D2}" dt="2025-08-28T05:59:40.772" v="2158" actId="1076"/>
          <ac:picMkLst>
            <pc:docMk/>
            <pc:sldMk cId="145021611" sldId="267"/>
            <ac:picMk id="13" creationId="{5D2E4B81-ABA0-8980-7248-F85454AC56DD}"/>
          </ac:picMkLst>
        </pc:picChg>
        <pc:picChg chg="add del mod">
          <ac:chgData name="Nanna Thomsen" userId="1c6d819a-a0b5-4064-8fb9-752165095cc1" providerId="ADAL" clId="{5B7856D2-A686-4344-82DF-0122ECADD2D2}" dt="2025-08-28T05:03:27.186" v="1033" actId="478"/>
          <ac:picMkLst>
            <pc:docMk/>
            <pc:sldMk cId="145021611" sldId="267"/>
            <ac:picMk id="15" creationId="{BA360107-DE15-B3D1-9786-64B0C00BFFE7}"/>
          </ac:picMkLst>
        </pc:picChg>
        <pc:picChg chg="del">
          <ac:chgData name="Nanna Thomsen" userId="1c6d819a-a0b5-4064-8fb9-752165095cc1" providerId="ADAL" clId="{5B7856D2-A686-4344-82DF-0122ECADD2D2}" dt="2025-08-27T19:33:01.562" v="818" actId="478"/>
          <ac:picMkLst>
            <pc:docMk/>
            <pc:sldMk cId="145021611" sldId="267"/>
            <ac:picMk id="19" creationId="{719ECCED-D4A9-31B0-A99E-D2184702DC23}"/>
          </ac:picMkLst>
        </pc:picChg>
        <pc:picChg chg="add mod">
          <ac:chgData name="Nanna Thomsen" userId="1c6d819a-a0b5-4064-8fb9-752165095cc1" providerId="ADAL" clId="{5B7856D2-A686-4344-82DF-0122ECADD2D2}" dt="2025-08-28T05:59:35.924" v="2157" actId="1035"/>
          <ac:picMkLst>
            <pc:docMk/>
            <pc:sldMk cId="145021611" sldId="267"/>
            <ac:picMk id="20" creationId="{7F70A497-6B93-7A64-0436-4783CA3C5DCF}"/>
          </ac:picMkLst>
        </pc:picChg>
      </pc:sldChg>
      <pc:sldChg chg="addSp delSp modSp add mod">
        <pc:chgData name="Nanna Thomsen" userId="1c6d819a-a0b5-4064-8fb9-752165095cc1" providerId="ADAL" clId="{5B7856D2-A686-4344-82DF-0122ECADD2D2}" dt="2025-08-28T05:58:46.075" v="2039" actId="313"/>
        <pc:sldMkLst>
          <pc:docMk/>
          <pc:sldMk cId="417934083" sldId="268"/>
        </pc:sldMkLst>
        <pc:spChg chg="mod">
          <ac:chgData name="Nanna Thomsen" userId="1c6d819a-a0b5-4064-8fb9-752165095cc1" providerId="ADAL" clId="{5B7856D2-A686-4344-82DF-0122ECADD2D2}" dt="2025-08-27T19:58:02.266" v="882" actId="20577"/>
          <ac:spMkLst>
            <pc:docMk/>
            <pc:sldMk cId="417934083" sldId="268"/>
            <ac:spMk id="6" creationId="{D592D790-2972-49E6-C528-B3C9B1AB2FC3}"/>
          </ac:spMkLst>
        </pc:spChg>
        <pc:spChg chg="mod">
          <ac:chgData name="Nanna Thomsen" userId="1c6d819a-a0b5-4064-8fb9-752165095cc1" providerId="ADAL" clId="{5B7856D2-A686-4344-82DF-0122ECADD2D2}" dt="2025-08-28T05:58:46.075" v="2039" actId="313"/>
          <ac:spMkLst>
            <pc:docMk/>
            <pc:sldMk cId="417934083" sldId="268"/>
            <ac:spMk id="7" creationId="{04D7BE82-BB90-17DD-ACA0-21F6956ACEB9}"/>
          </ac:spMkLst>
        </pc:spChg>
        <pc:spChg chg="add mod">
          <ac:chgData name="Nanna Thomsen" userId="1c6d819a-a0b5-4064-8fb9-752165095cc1" providerId="ADAL" clId="{5B7856D2-A686-4344-82DF-0122ECADD2D2}" dt="2025-08-28T05:57:58.639" v="1873" actId="20577"/>
          <ac:spMkLst>
            <pc:docMk/>
            <pc:sldMk cId="417934083" sldId="268"/>
            <ac:spMk id="8" creationId="{C01B1CA5-277C-A6C1-9B32-7FC37B73B45F}"/>
          </ac:spMkLst>
        </pc:spChg>
        <pc:picChg chg="add mod modCrop">
          <ac:chgData name="Nanna Thomsen" userId="1c6d819a-a0b5-4064-8fb9-752165095cc1" providerId="ADAL" clId="{5B7856D2-A686-4344-82DF-0122ECADD2D2}" dt="2025-08-27T19:56:32.472" v="854" actId="1076"/>
          <ac:picMkLst>
            <pc:docMk/>
            <pc:sldMk cId="417934083" sldId="268"/>
            <ac:picMk id="4" creationId="{9FFF84C2-C68D-DCBC-4707-88A8529B9957}"/>
          </ac:picMkLst>
        </pc:picChg>
        <pc:picChg chg="del">
          <ac:chgData name="Nanna Thomsen" userId="1c6d819a-a0b5-4064-8fb9-752165095cc1" providerId="ADAL" clId="{5B7856D2-A686-4344-82DF-0122ECADD2D2}" dt="2025-08-27T19:54:50.657" v="846" actId="478"/>
          <ac:picMkLst>
            <pc:docMk/>
            <pc:sldMk cId="417934083" sldId="268"/>
            <ac:picMk id="5" creationId="{93D719E2-08F3-1169-9A22-6FE6B03BA711}"/>
          </ac:picMkLst>
        </pc:picChg>
        <pc:picChg chg="del">
          <ac:chgData name="Nanna Thomsen" userId="1c6d819a-a0b5-4064-8fb9-752165095cc1" providerId="ADAL" clId="{5B7856D2-A686-4344-82DF-0122ECADD2D2}" dt="2025-08-27T19:54:52.515" v="847" actId="478"/>
          <ac:picMkLst>
            <pc:docMk/>
            <pc:sldMk cId="417934083" sldId="268"/>
            <ac:picMk id="13" creationId="{D9F9DF50-37E2-6CF2-1801-6908C8D2BAB2}"/>
          </ac:picMkLst>
        </pc:picChg>
        <pc:picChg chg="del">
          <ac:chgData name="Nanna Thomsen" userId="1c6d819a-a0b5-4064-8fb9-752165095cc1" providerId="ADAL" clId="{5B7856D2-A686-4344-82DF-0122ECADD2D2}" dt="2025-08-27T19:54:54.335" v="848" actId="478"/>
          <ac:picMkLst>
            <pc:docMk/>
            <pc:sldMk cId="417934083" sldId="268"/>
            <ac:picMk id="15" creationId="{10BDAD10-4162-C104-98D6-DD9E3EBB1965}"/>
          </ac:picMkLst>
        </pc:picChg>
      </pc:sldChg>
      <pc:sldChg chg="addSp delSp modSp add mod">
        <pc:chgData name="Nanna Thomsen" userId="1c6d819a-a0b5-4064-8fb9-752165095cc1" providerId="ADAL" clId="{5B7856D2-A686-4344-82DF-0122ECADD2D2}" dt="2025-08-28T06:02:30.204" v="2205" actId="14100"/>
        <pc:sldMkLst>
          <pc:docMk/>
          <pc:sldMk cId="260363991" sldId="269"/>
        </pc:sldMkLst>
        <pc:spChg chg="mod">
          <ac:chgData name="Nanna Thomsen" userId="1c6d819a-a0b5-4064-8fb9-752165095cc1" providerId="ADAL" clId="{5B7856D2-A686-4344-82DF-0122ECADD2D2}" dt="2025-08-28T06:02:18.958" v="2203" actId="5793"/>
          <ac:spMkLst>
            <pc:docMk/>
            <pc:sldMk cId="260363991" sldId="269"/>
            <ac:spMk id="7" creationId="{A6E5F643-362E-68BC-5B05-CA1EFA53C318}"/>
          </ac:spMkLst>
        </pc:spChg>
        <pc:picChg chg="del">
          <ac:chgData name="Nanna Thomsen" userId="1c6d819a-a0b5-4064-8fb9-752165095cc1" providerId="ADAL" clId="{5B7856D2-A686-4344-82DF-0122ECADD2D2}" dt="2025-08-28T05:23:53.405" v="1183" actId="478"/>
          <ac:picMkLst>
            <pc:docMk/>
            <pc:sldMk cId="260363991" sldId="269"/>
            <ac:picMk id="4" creationId="{39494B9A-571B-3197-322A-B63AA1A8F038}"/>
          </ac:picMkLst>
        </pc:picChg>
        <pc:picChg chg="add mod">
          <ac:chgData name="Nanna Thomsen" userId="1c6d819a-a0b5-4064-8fb9-752165095cc1" providerId="ADAL" clId="{5B7856D2-A686-4344-82DF-0122ECADD2D2}" dt="2025-08-28T06:02:30.204" v="2205" actId="14100"/>
          <ac:picMkLst>
            <pc:docMk/>
            <pc:sldMk cId="260363991" sldId="269"/>
            <ac:picMk id="5" creationId="{C458F111-1F5C-79A0-1801-38115E545C35}"/>
          </ac:picMkLst>
        </pc:picChg>
      </pc:sldChg>
      <pc:sldChg chg="new del">
        <pc:chgData name="Nanna Thomsen" userId="1c6d819a-a0b5-4064-8fb9-752165095cc1" providerId="ADAL" clId="{5B7856D2-A686-4344-82DF-0122ECADD2D2}" dt="2025-08-28T07:16:29.323" v="2351" actId="680"/>
        <pc:sldMkLst>
          <pc:docMk/>
          <pc:sldMk cId="2858369919" sldId="27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61ADCD-0986-466F-BCF4-F140374402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6FAD45B1-DDA3-4823-B57F-398ED6D7CE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42B987-EC31-4746-B4E6-062CD7AA3A1A}" type="datetime1">
              <a:rPr lang="en-GB" smtClean="0"/>
              <a:t>27/08/2025</a:t>
            </a:fld>
            <a:endParaRPr lang="en-GB" dirty="0"/>
          </a:p>
        </p:txBody>
      </p:sp>
      <p:sp>
        <p:nvSpPr>
          <p:cNvPr id="4" name="Slide Number Placeholder 3">
            <a:extLst>
              <a:ext uri="{FF2B5EF4-FFF2-40B4-BE49-F238E27FC236}">
                <a16:creationId xmlns:a16="http://schemas.microsoft.com/office/drawing/2014/main" id="{7A3B3C53-DC75-4A5C-81E7-5D7CB96E12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BF6EE6-6533-46A0-A8FB-DBC252423243}" type="slidenum">
              <a:rPr lang="en-GB" smtClean="0"/>
              <a:t>‹#›</a:t>
            </a:fld>
            <a:endParaRPr lang="en-GB"/>
          </a:p>
        </p:txBody>
      </p:sp>
      <p:sp>
        <p:nvSpPr>
          <p:cNvPr id="5" name="Footer Placeholder 4">
            <a:extLst>
              <a:ext uri="{FF2B5EF4-FFF2-40B4-BE49-F238E27FC236}">
                <a16:creationId xmlns:a16="http://schemas.microsoft.com/office/drawing/2014/main" id="{9891B013-C79C-4BAB-9591-CE1E1BF2A9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838611-CB23-4A11-B466-01829FB3E64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1D025B-ACD2-45C1-B156-1DDB470CE319}" type="slidenum">
              <a:rPr lang="en-GB" smtClean="0"/>
              <a:t>‹#›</a:t>
            </a:fld>
            <a:endParaRPr lang="en-GB"/>
          </a:p>
        </p:txBody>
      </p:sp>
      <p:sp>
        <p:nvSpPr>
          <p:cNvPr id="3" name="Notes Placeholder 2">
            <a:extLst>
              <a:ext uri="{FF2B5EF4-FFF2-40B4-BE49-F238E27FC236}">
                <a16:creationId xmlns:a16="http://schemas.microsoft.com/office/drawing/2014/main" id="{05F8BE06-C1AD-4FF4-9212-678516BAB91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D410225-CB48-4A2A-9739-463AD2DBC31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25BBF7-0B0C-48D4-ABAA-EF360EF241C5}" type="datetime1">
              <a:rPr lang="en-GB" smtClean="0"/>
              <a:t>27/08/2025</a:t>
            </a:fld>
            <a:endParaRPr lang="en-GB"/>
          </a:p>
        </p:txBody>
      </p:sp>
      <p:sp>
        <p:nvSpPr>
          <p:cNvPr id="5" name="Header Placeholder 4">
            <a:extLst>
              <a:ext uri="{FF2B5EF4-FFF2-40B4-BE49-F238E27FC236}">
                <a16:creationId xmlns:a16="http://schemas.microsoft.com/office/drawing/2014/main" id="{668863D3-1D0C-412C-99BB-873840116A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6" name="Slide Image Placeholder 5">
            <a:extLst>
              <a:ext uri="{FF2B5EF4-FFF2-40B4-BE49-F238E27FC236}">
                <a16:creationId xmlns:a16="http://schemas.microsoft.com/office/drawing/2014/main" id="{5E44B7E2-ED93-42BE-81A6-FE398D91C19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7" name="Footer Placeholder 6">
            <a:extLst>
              <a:ext uri="{FF2B5EF4-FFF2-40B4-BE49-F238E27FC236}">
                <a16:creationId xmlns:a16="http://schemas.microsoft.com/office/drawing/2014/main" id="{75691570-C65F-4C66-9CB2-8798BF7E897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p:notesStyle>
    <a:lvl1pPr marL="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1pPr>
    <a:lvl2pPr marL="18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36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54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72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0.png"/><Relationship Id="rId10"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D1903C8B-6A03-40C4-AD50-AACDEC5FDA0C}" type="datetime1">
              <a:rPr lang="da-DK" smtClean="0"/>
              <a:t>27-08-2025</a:t>
            </a:fld>
            <a:endParaRPr lang="da-DK"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a:t>
            </a:fld>
            <a:endParaRPr lang="da-DK" dirty="0"/>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da-DK" noProof="0" dirty="0"/>
              <a:t>Mark placeholder to insert image </a:t>
            </a:r>
            <a:r>
              <a:rPr lang="da-DK" dirty="0"/>
              <a:t>using the Insert tab – Pictures or from Templafy</a:t>
            </a:r>
            <a:endParaRPr lang="da-DK"/>
          </a:p>
        </p:txBody>
      </p:sp>
      <p:sp>
        <p:nvSpPr>
          <p:cNvPr id="2" name="Title 1"/>
          <p:cNvSpPr>
            <a:spLocks noGrp="1"/>
          </p:cNvSpPr>
          <p:nvPr>
            <p:ph type="ctrTitle" hasCustomPrompt="1"/>
          </p:nvPr>
        </p:nvSpPr>
        <p:spPr bwMode="white">
          <a:xfrm>
            <a:off x="360001" y="358842"/>
            <a:ext cx="5094915" cy="1512000"/>
          </a:xfrm>
        </p:spPr>
        <p:txBody>
          <a:bodyPr anchor="t" anchorCtr="0"/>
          <a:lstStyle>
            <a:lvl1pPr algn="l">
              <a:lnSpc>
                <a:spcPct val="91000"/>
              </a:lnSpc>
              <a:defRPr sz="3600">
                <a:solidFill>
                  <a:schemeClr val="bg1"/>
                </a:solidFill>
              </a:defRPr>
            </a:lvl1pPr>
          </a:lstStyle>
          <a:p>
            <a:r>
              <a:rPr lang="da-DK" dirty="0"/>
              <a:t>Headline</a:t>
            </a:r>
            <a:endParaRPr lang="da-DK"/>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422711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Click to add title</a:t>
            </a:r>
            <a:endParaRPr lang="da-DK"/>
          </a:p>
        </p:txBody>
      </p:sp>
      <p:sp>
        <p:nvSpPr>
          <p:cNvPr id="3" name="Content Placeholder 2"/>
          <p:cNvSpPr>
            <a:spLocks noGrp="1"/>
          </p:cNvSpPr>
          <p:nvPr>
            <p:ph idx="1" hasCustomPrompt="1"/>
          </p:nvPr>
        </p:nvSpPr>
        <p:spPr/>
        <p:txBody>
          <a:bodyPr/>
          <a:lstStyle>
            <a:lvl1pPr>
              <a:defRPr/>
            </a:lvl1pPr>
            <a:lvl5pPr>
              <a:defRPr/>
            </a:lvl5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p>
            <a:fld id="{4DE8F052-B495-40BE-9682-094846479C8E}" type="datetime1">
              <a:rPr lang="da-DK" smtClean="0"/>
              <a:t>27-08-2025</a:t>
            </a:fld>
            <a:endParaRPr lang="da-DK" dirty="0"/>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p>
            <a:endParaRPr lang="da-DK" dirty="0"/>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p>
            <a:fld id="{23AA811B-2EBD-4900-905E-5BE206449611}" type="slidenum">
              <a:rPr lang="da-DK" smtClean="0"/>
              <a:pPr/>
              <a:t>‹#›</a:t>
            </a:fld>
            <a:endParaRPr lang="da-DK" dirty="0"/>
          </a:p>
        </p:txBody>
      </p:sp>
    </p:spTree>
    <p:extLst>
      <p:ext uri="{BB962C8B-B14F-4D97-AF65-F5344CB8AC3E}">
        <p14:creationId xmlns:p14="http://schemas.microsoft.com/office/powerpoint/2010/main" val="1801837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a:defRPr/>
            </a:lvl1pPr>
            <a:lvl5pPr>
              <a:defRPr/>
            </a:lvl5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a:defRPr/>
            </a:lvl1pPr>
            <a:lvl5pPr>
              <a:defRPr/>
            </a:lvl5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dirty="0"/>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dirty="0"/>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1B4C9864-BFD0-4574-B370-8DFD1BF6363B}" type="datetime1">
              <a:rPr lang="da-DK" smtClean="0"/>
              <a:t>27-08-2025</a:t>
            </a:fld>
            <a:endParaRPr lang="da-DK" dirty="0"/>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da-DK" dirty="0"/>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da-DK" smtClean="0"/>
              <a:pPr/>
              <a:t>‹#›</a:t>
            </a:fld>
            <a:endParaRPr lang="da-DK" dirty="0"/>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a:lstStyle/>
          <a:p>
            <a:r>
              <a:rPr lang="da-DK" noProof="0" dirty="0"/>
              <a:t>Click to add title</a:t>
            </a:r>
            <a:endParaRPr lang="da-DK" dirty="0"/>
          </a:p>
        </p:txBody>
      </p:sp>
    </p:spTree>
    <p:extLst>
      <p:ext uri="{BB962C8B-B14F-4D97-AF65-F5344CB8AC3E}">
        <p14:creationId xmlns:p14="http://schemas.microsoft.com/office/powerpoint/2010/main" val="2887015281"/>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a:defRPr/>
            </a:lvl1pPr>
            <a:lvl5pPr>
              <a:defRPr/>
            </a:lvl5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a:defRPr/>
            </a:lvl1pPr>
            <a:lvl5pPr>
              <a:defRPr/>
            </a:lvl5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dirty="0"/>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dirty="0"/>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B9941A0D-1A7D-4418-872D-0A573109AE3D}" type="datetime1">
              <a:rPr lang="da-DK" smtClean="0"/>
              <a:t>27-08-2025</a:t>
            </a:fld>
            <a:endParaRPr lang="da-DK" dirty="0"/>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da-DK" dirty="0"/>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da-DK" smtClean="0"/>
              <a:pPr/>
              <a:t>‹#›</a:t>
            </a:fld>
            <a:endParaRPr lang="da-DK" dirty="0"/>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a:lstStyle/>
          <a:p>
            <a:r>
              <a:rPr lang="da-DK" noProof="0" dirty="0"/>
              <a:t>Click to add title</a:t>
            </a:r>
            <a:endParaRPr lang="da-DK" dirty="0"/>
          </a:p>
        </p:txBody>
      </p:sp>
    </p:spTree>
    <p:extLst>
      <p:ext uri="{BB962C8B-B14F-4D97-AF65-F5344CB8AC3E}">
        <p14:creationId xmlns:p14="http://schemas.microsoft.com/office/powerpoint/2010/main" val="303915787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a:defRPr/>
            </a:lvl1pPr>
            <a:lvl5pPr>
              <a:defRPr/>
            </a:lvl5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a:defRPr/>
            </a:lvl1pPr>
            <a:lvl5pPr>
              <a:defRPr/>
            </a:lvl5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dirty="0"/>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dirty="0"/>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CE630481-804D-4542-835F-93D05E69FE5F}" type="datetime1">
              <a:rPr lang="da-DK" smtClean="0"/>
              <a:t>27-08-2025</a:t>
            </a:fld>
            <a:endParaRPr lang="da-DK" dirty="0"/>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da-DK" dirty="0"/>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da-DK" smtClean="0"/>
              <a:pPr/>
              <a:t>‹#›</a:t>
            </a:fld>
            <a:endParaRPr lang="da-DK" dirty="0"/>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a:lstStyle/>
          <a:p>
            <a:r>
              <a:rPr lang="da-DK" noProof="0" dirty="0"/>
              <a:t>Click to add title</a:t>
            </a:r>
            <a:endParaRPr lang="da-DK" dirty="0"/>
          </a:p>
        </p:txBody>
      </p:sp>
    </p:spTree>
    <p:extLst>
      <p:ext uri="{BB962C8B-B14F-4D97-AF65-F5344CB8AC3E}">
        <p14:creationId xmlns:p14="http://schemas.microsoft.com/office/powerpoint/2010/main" val="423404407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a:defRPr/>
            </a:lvl1pPr>
            <a:lvl5pPr>
              <a:defRPr/>
            </a:lvl5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a:spcAft>
                <a:spcPts val="0"/>
              </a:spcAft>
              <a:buNone/>
              <a:defRPr sz="1600"/>
            </a:lvl1pPr>
          </a:lstStyle>
          <a:p>
            <a:r>
              <a:rPr lang="da-DK" noProof="0" dirty="0"/>
              <a:t>Mark placeholder to insert image using the Insert tab – Pictures or from Templafy</a:t>
            </a:r>
            <a:endParaRPr lang="da-DK"/>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p>
            <a:fld id="{7BF43399-B145-4BBC-AF2A-C9EC8B4305A6}" type="datetime1">
              <a:rPr lang="da-DK" smtClean="0"/>
              <a:t>27-08-2025</a:t>
            </a:fld>
            <a:endParaRPr lang="da-DK" dirty="0"/>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p>
            <a:endParaRPr lang="da-DK" dirty="0"/>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p>
            <a:fld id="{23AA811B-2EBD-4900-905E-5BE206449611}" type="slidenum">
              <a:rPr lang="da-DK" smtClean="0"/>
              <a:pPr/>
              <a:t>‹#›</a:t>
            </a:fld>
            <a:endParaRPr lang="da-DK" dirty="0"/>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a:lstStyle/>
          <a:p>
            <a:r>
              <a:rPr lang="da-DK" noProof="0" dirty="0"/>
              <a:t>Click to add title</a:t>
            </a:r>
            <a:endParaRPr lang="da-DK" dirty="0"/>
          </a:p>
        </p:txBody>
      </p:sp>
    </p:spTree>
    <p:extLst>
      <p:ext uri="{BB962C8B-B14F-4D97-AF65-F5344CB8AC3E}">
        <p14:creationId xmlns:p14="http://schemas.microsoft.com/office/powerpoint/2010/main" val="72648153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a:defRPr/>
            </a:lvl1pPr>
            <a:lvl5pPr>
              <a:defRPr/>
            </a:lvl5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a:defRPr/>
            </a:lvl1pPr>
            <a:lvl5pPr>
              <a:defRPr/>
            </a:lvl5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dirty="0"/>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dirty="0"/>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a:defRPr/>
            </a:lvl1pPr>
            <a:lvl5pPr>
              <a:defRPr/>
            </a:lvl5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dirty="0"/>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dirty="0"/>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2D74F0F3-9842-478D-99B7-277D0E19CEC9}" type="datetime1">
              <a:rPr lang="da-DK" smtClean="0"/>
              <a:t>27-08-2025</a:t>
            </a:fld>
            <a:endParaRPr lang="da-DK" dirty="0"/>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da-DK" dirty="0"/>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da-DK" smtClean="0"/>
              <a:pPr/>
              <a:t>‹#›</a:t>
            </a:fld>
            <a:endParaRPr lang="da-DK" dirty="0"/>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a:lstStyle/>
          <a:p>
            <a:r>
              <a:rPr lang="da-DK" noProof="0" dirty="0"/>
              <a:t>Click to add title</a:t>
            </a:r>
            <a:endParaRPr lang="da-DK" dirty="0"/>
          </a:p>
        </p:txBody>
      </p:sp>
    </p:spTree>
    <p:extLst>
      <p:ext uri="{BB962C8B-B14F-4D97-AF65-F5344CB8AC3E}">
        <p14:creationId xmlns:p14="http://schemas.microsoft.com/office/powerpoint/2010/main" val="8247501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a:defRPr/>
            </a:lvl1pPr>
            <a:lvl5pPr>
              <a:defRPr/>
            </a:lvl5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a:defRPr/>
            </a:lvl1pPr>
            <a:lvl5pPr>
              <a:defRPr/>
            </a:lvl5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dirty="0"/>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dirty="0"/>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a:defRPr/>
            </a:lvl1pPr>
            <a:lvl5pPr>
              <a:defRPr/>
            </a:lvl5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dirty="0"/>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dirty="0"/>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a:defRPr/>
            </a:lvl1pPr>
            <a:lvl5pPr>
              <a:defRPr/>
            </a:lvl5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dirty="0"/>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dirty="0"/>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233B4BAF-2B92-4850-839C-D15349852EB5}" type="datetime1">
              <a:rPr lang="da-DK" smtClean="0"/>
              <a:t>27-08-2025</a:t>
            </a:fld>
            <a:endParaRPr lang="da-DK" dirty="0"/>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da-DK" dirty="0"/>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da-DK" smtClean="0"/>
              <a:pPr/>
              <a:t>‹#›</a:t>
            </a:fld>
            <a:endParaRPr lang="da-DK" dirty="0"/>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a:lstStyle/>
          <a:p>
            <a:r>
              <a:rPr lang="da-DK" noProof="0" dirty="0"/>
              <a:t>Click to add title</a:t>
            </a:r>
            <a:endParaRPr lang="da-DK" dirty="0"/>
          </a:p>
        </p:txBody>
      </p:sp>
    </p:spTree>
    <p:extLst>
      <p:ext uri="{BB962C8B-B14F-4D97-AF65-F5344CB8AC3E}">
        <p14:creationId xmlns:p14="http://schemas.microsoft.com/office/powerpoint/2010/main" val="3261030656"/>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dirty="0"/>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dirty="0"/>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dirty="0"/>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dirty="0"/>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a:spcAft>
                <a:spcPts val="0"/>
              </a:spcAft>
              <a:buNone/>
              <a:defRPr sz="1200"/>
            </a:lvl1pPr>
          </a:lstStyle>
          <a:p>
            <a:r>
              <a:rPr lang="da-DK" noProof="0" dirty="0"/>
              <a:t>Mark placeholder to insert image using the Insert tab – Pictures or from Templafy</a:t>
            </a:r>
            <a:endParaRPr lang="da-DK"/>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a:spcAft>
                <a:spcPts val="0"/>
              </a:spcAft>
              <a:buNone/>
              <a:defRPr sz="1200"/>
            </a:lvl1pPr>
          </a:lstStyle>
          <a:p>
            <a:r>
              <a:rPr lang="da-DK" noProof="0" dirty="0"/>
              <a:t>Mark placeholder to insert image using the Insert tab – Pictures or from Templafy</a:t>
            </a:r>
            <a:endParaRPr lang="da-DK"/>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a:spcAft>
                <a:spcPts val="0"/>
              </a:spcAft>
              <a:buNone/>
              <a:defRPr sz="1200"/>
            </a:lvl1pPr>
          </a:lstStyle>
          <a:p>
            <a:r>
              <a:rPr lang="da-DK" noProof="0" dirty="0"/>
              <a:t>Mark placeholder to insert image using the Insert tab – Pictures or from Templafy</a:t>
            </a:r>
            <a:endParaRPr lang="da-DK"/>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a:spcAft>
                <a:spcPts val="0"/>
              </a:spcAft>
              <a:buNone/>
              <a:defRPr sz="1200"/>
            </a:lvl1pPr>
          </a:lstStyle>
          <a:p>
            <a:r>
              <a:rPr lang="da-DK" noProof="0" dirty="0"/>
              <a:t>Mark placeholder to insert image using the Insert tab – Pictures or from Templafy</a:t>
            </a:r>
            <a:endParaRPr lang="da-DK"/>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7B5352C5-81EC-4100-8EF4-0409291AC406}" type="datetime1">
              <a:rPr lang="da-DK" smtClean="0"/>
              <a:t>27-08-2025</a:t>
            </a:fld>
            <a:endParaRPr lang="da-DK" dirty="0"/>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da-DK" dirty="0"/>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da-DK" smtClean="0"/>
              <a:pPr/>
              <a:t>‹#›</a:t>
            </a:fld>
            <a:endParaRPr lang="da-DK" dirty="0"/>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a:lstStyle/>
          <a:p>
            <a:r>
              <a:rPr lang="da-DK" noProof="0" dirty="0"/>
              <a:t>Click to add title</a:t>
            </a:r>
            <a:endParaRPr lang="da-DK" dirty="0"/>
          </a:p>
        </p:txBody>
      </p:sp>
    </p:spTree>
    <p:extLst>
      <p:ext uri="{BB962C8B-B14F-4D97-AF65-F5344CB8AC3E}">
        <p14:creationId xmlns:p14="http://schemas.microsoft.com/office/powerpoint/2010/main" val="336716850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dirty="0"/>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dirty="0"/>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8A4F6F59-6CB3-4166-9CD8-0F5BCD967261}" type="datetime1">
              <a:rPr lang="da-DK" smtClean="0"/>
              <a:t>27-08-2025</a:t>
            </a:fld>
            <a:endParaRPr lang="da-DK" dirty="0"/>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da-DK" dirty="0"/>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da-DK" smtClean="0"/>
              <a:pPr/>
              <a:t>‹#›</a:t>
            </a:fld>
            <a:endParaRPr lang="da-DK" dirty="0"/>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p>
            <a:r>
              <a:rPr lang="da-DK" noProof="0" dirty="0"/>
              <a:t>Click to add title</a:t>
            </a:r>
            <a:endParaRPr lang="da-DK" dirty="0"/>
          </a:p>
        </p:txBody>
      </p:sp>
    </p:spTree>
    <p:extLst>
      <p:ext uri="{BB962C8B-B14F-4D97-AF65-F5344CB8AC3E}">
        <p14:creationId xmlns:p14="http://schemas.microsoft.com/office/powerpoint/2010/main" val="70262089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297496" y="654050"/>
            <a:ext cx="7524000" cy="938213"/>
          </a:xfrm>
        </p:spPr>
        <p:txBody>
          <a:bodyPr/>
          <a:lstStyle/>
          <a:p>
            <a:r>
              <a:rPr lang="da-DK" noProof="0" dirty="0"/>
              <a:t>Click to add title</a:t>
            </a:r>
            <a:endParaRPr lang="da-DK"/>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dirty="0"/>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dirty="0"/>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6ACCEA19-5171-4127-A28C-C6D875C2D7D4}" type="datetime1">
              <a:rPr lang="da-DK" smtClean="0"/>
              <a:t>27-08-2025</a:t>
            </a:fld>
            <a:endParaRPr lang="da-DK" dirty="0"/>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da-DK" dirty="0"/>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da-DK" smtClean="0"/>
              <a:pPr/>
              <a:t>‹#›</a:t>
            </a:fld>
            <a:endParaRPr lang="da-DK" dirty="0"/>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da-DK" sz="700" dirty="0">
                <a:solidFill>
                  <a:schemeClr val="bg1"/>
                </a:solidFill>
              </a:rPr>
              <a:t>Ramboll</a:t>
            </a:r>
            <a:endParaRPr lang="da-DK"/>
          </a:p>
        </p:txBody>
      </p:sp>
    </p:spTree>
    <p:extLst>
      <p:ext uri="{BB962C8B-B14F-4D97-AF65-F5344CB8AC3E}">
        <p14:creationId xmlns:p14="http://schemas.microsoft.com/office/powerpoint/2010/main" val="399696354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1B42BF88-9EAB-4FF1-8C7D-3D1A57D94546}" type="datetime1">
              <a:rPr lang="da-DK" smtClean="0"/>
              <a:t>27-08-2025</a:t>
            </a:fld>
            <a:endParaRPr lang="da-DK"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a:t>
            </a:fld>
            <a:endParaRPr lang="da-DK" dirty="0"/>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da-DK" noProof="0" dirty="0"/>
              <a:t>Mark placeholder to insert image </a:t>
            </a:r>
            <a:r>
              <a:rPr lang="da-DK" dirty="0"/>
              <a:t>using the Insert tab – Pictures or from Templafy</a:t>
            </a:r>
            <a:endParaRPr lang="da-DK"/>
          </a:p>
        </p:txBody>
      </p:sp>
      <p:sp>
        <p:nvSpPr>
          <p:cNvPr id="2" name="Title 1"/>
          <p:cNvSpPr>
            <a:spLocks noGrp="1"/>
          </p:cNvSpPr>
          <p:nvPr>
            <p:ph type="ctrTitle" hasCustomPrompt="1"/>
          </p:nvPr>
        </p:nvSpPr>
        <p:spPr bwMode="white">
          <a:xfrm>
            <a:off x="360000" y="338370"/>
            <a:ext cx="5094000" cy="1723004"/>
          </a:xfrm>
        </p:spPr>
        <p:txBody>
          <a:bodyPr anchor="t" anchorCtr="0"/>
          <a:lstStyle>
            <a:lvl1pPr algn="l">
              <a:lnSpc>
                <a:spcPct val="91000"/>
              </a:lnSpc>
              <a:defRPr sz="6000">
                <a:solidFill>
                  <a:schemeClr val="bg1"/>
                </a:solidFill>
              </a:defRPr>
            </a:lvl1pPr>
          </a:lstStyle>
          <a:p>
            <a:r>
              <a:rPr lang="da-DK" dirty="0"/>
              <a:t>Headline</a:t>
            </a:r>
            <a:endParaRPr lang="da-DK"/>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dirty="0"/>
              <a:t>Subtitle</a:t>
            </a:r>
            <a:endParaRPr lang="da-DK"/>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435628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3" name="Content Placeholder 2"/>
          <p:cNvSpPr>
            <a:spLocks noGrp="1"/>
          </p:cNvSpPr>
          <p:nvPr>
            <p:ph idx="1" hasCustomPrompt="1"/>
          </p:nvPr>
        </p:nvSpPr>
        <p:spPr>
          <a:xfrm>
            <a:off x="359998" y="1829496"/>
            <a:ext cx="3589200" cy="4296001"/>
          </a:xfrm>
        </p:spPr>
        <p:txBody>
          <a:bodyPr/>
          <a:lstStyle>
            <a:lvl1pPr>
              <a:defRPr/>
            </a:lvl1pPr>
            <a:lvl5pPr>
              <a:defRPr/>
            </a:lvl5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a:defRPr/>
            </a:lvl1pPr>
            <a:lvl5pPr>
              <a:defRPr/>
            </a:lvl5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dirty="0"/>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dirty="0"/>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9AA3F283-0871-412B-8A65-5C27135FA311}" type="datetime1">
              <a:rPr lang="da-DK" smtClean="0"/>
              <a:t>27-08-2025</a:t>
            </a:fld>
            <a:endParaRPr lang="da-DK" dirty="0"/>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p>
            <a:endParaRPr lang="da-DK" dirty="0"/>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da-DK" smtClean="0"/>
              <a:pPr/>
              <a:t>‹#›</a:t>
            </a:fld>
            <a:endParaRPr lang="da-DK" dirty="0"/>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a:lstStyle/>
          <a:p>
            <a:r>
              <a:rPr lang="da-DK" noProof="0" dirty="0"/>
              <a:t>Click to add title</a:t>
            </a:r>
            <a:endParaRPr lang="da-DK" dirty="0"/>
          </a:p>
        </p:txBody>
      </p:sp>
    </p:spTree>
    <p:extLst>
      <p:ext uri="{BB962C8B-B14F-4D97-AF65-F5344CB8AC3E}">
        <p14:creationId xmlns:p14="http://schemas.microsoft.com/office/powerpoint/2010/main" val="57416277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02000" y="654050"/>
            <a:ext cx="7524000" cy="938213"/>
          </a:xfrm>
        </p:spPr>
        <p:txBody>
          <a:bodyPr/>
          <a:lstStyle/>
          <a:p>
            <a:r>
              <a:rPr lang="da-DK" noProof="0" dirty="0"/>
              <a:t>Click to add title</a:t>
            </a:r>
            <a:endParaRPr lang="da-DK"/>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dirty="0"/>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dirty="0"/>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A67BCEC0-92C2-4FF9-A782-344903368E13}" type="datetime1">
              <a:rPr lang="da-DK" smtClean="0"/>
              <a:t>27-08-2025</a:t>
            </a:fld>
            <a:endParaRPr lang="da-DK" dirty="0"/>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da-DK" dirty="0"/>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da-DK" smtClean="0"/>
              <a:pPr/>
              <a:t>‹#›</a:t>
            </a:fld>
            <a:endParaRPr lang="da-DK" dirty="0"/>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da-DK" sz="700" dirty="0">
                <a:solidFill>
                  <a:schemeClr val="bg1"/>
                </a:solidFill>
              </a:rPr>
              <a:t>Ramboll</a:t>
            </a:r>
            <a:endParaRPr lang="da-DK"/>
          </a:p>
        </p:txBody>
      </p:sp>
    </p:spTree>
    <p:extLst>
      <p:ext uri="{BB962C8B-B14F-4D97-AF65-F5344CB8AC3E}">
        <p14:creationId xmlns:p14="http://schemas.microsoft.com/office/powerpoint/2010/main" val="3553665518"/>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359999" y="654050"/>
            <a:ext cx="7524000" cy="938213"/>
          </a:xfrm>
        </p:spPr>
        <p:txBody>
          <a:bodyPr/>
          <a:lstStyle/>
          <a:p>
            <a:r>
              <a:rPr lang="da-DK" noProof="0" dirty="0"/>
              <a:t>Click to add title</a:t>
            </a:r>
            <a:endParaRPr lang="da-DK"/>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dirty="0"/>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dirty="0"/>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p>
            <a:fld id="{314D1594-E68D-46B5-98E0-BADEBF2D8E2F}" type="datetime1">
              <a:rPr lang="da-DK" smtClean="0"/>
              <a:t>27-08-2025</a:t>
            </a:fld>
            <a:endParaRPr lang="da-DK" dirty="0"/>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da-DK" dirty="0"/>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p>
            <a:fld id="{23AA811B-2EBD-4900-905E-5BE206449611}" type="slidenum">
              <a:rPr lang="da-DK" smtClean="0"/>
              <a:pPr/>
              <a:t>‹#›</a:t>
            </a:fld>
            <a:endParaRPr lang="da-DK" dirty="0"/>
          </a:p>
        </p:txBody>
      </p:sp>
    </p:spTree>
    <p:extLst>
      <p:ext uri="{BB962C8B-B14F-4D97-AF65-F5344CB8AC3E}">
        <p14:creationId xmlns:p14="http://schemas.microsoft.com/office/powerpoint/2010/main" val="350232252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297496" y="654050"/>
            <a:ext cx="7524000" cy="938213"/>
          </a:xfrm>
        </p:spPr>
        <p:txBody>
          <a:bodyPr/>
          <a:lstStyle/>
          <a:p>
            <a:r>
              <a:rPr lang="da-DK" noProof="0" dirty="0"/>
              <a:t>Click to add title</a:t>
            </a:r>
            <a:endParaRPr lang="da-DK"/>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dirty="0"/>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dirty="0"/>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p>
            <a:fld id="{265A58E6-12DB-4BF0-8165-AE5E60E9367A}" type="datetime1">
              <a:rPr lang="da-DK" smtClean="0"/>
              <a:t>27-08-2025</a:t>
            </a:fld>
            <a:endParaRPr lang="da-DK" dirty="0"/>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p>
            <a:endParaRPr lang="da-DK" dirty="0"/>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p>
            <a:fld id="{23AA811B-2EBD-4900-905E-5BE206449611}" type="slidenum">
              <a:rPr lang="da-DK" smtClean="0"/>
              <a:pPr/>
              <a:t>‹#›</a:t>
            </a:fld>
            <a:endParaRPr lang="da-DK" dirty="0"/>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da-DK" sz="700" dirty="0">
                <a:solidFill>
                  <a:schemeClr val="tx2"/>
                </a:solidFill>
              </a:rPr>
              <a:t>Ramboll</a:t>
            </a:r>
            <a:endParaRPr lang="da-DK"/>
          </a:p>
        </p:txBody>
      </p:sp>
    </p:spTree>
    <p:extLst>
      <p:ext uri="{BB962C8B-B14F-4D97-AF65-F5344CB8AC3E}">
        <p14:creationId xmlns:p14="http://schemas.microsoft.com/office/powerpoint/2010/main" val="279330793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359999" y="654050"/>
            <a:ext cx="7524000" cy="938213"/>
          </a:xfrm>
        </p:spPr>
        <p:txBody>
          <a:bodyPr/>
          <a:lstStyle/>
          <a:p>
            <a:r>
              <a:rPr lang="da-DK" noProof="0" dirty="0"/>
              <a:t>Click to add title</a:t>
            </a:r>
            <a:endParaRPr lang="da-DK"/>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dirty="0"/>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dirty="0"/>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904988D6-6DD0-4C39-8AE1-A7E25B5D1BF4}" type="datetime1">
              <a:rPr lang="da-DK" smtClean="0"/>
              <a:t>27-08-2025</a:t>
            </a:fld>
            <a:endParaRPr lang="da-DK" dirty="0"/>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da-DK" dirty="0"/>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da-DK" smtClean="0"/>
              <a:pPr/>
              <a:t>‹#›</a:t>
            </a:fld>
            <a:endParaRPr lang="da-DK" dirty="0"/>
          </a:p>
        </p:txBody>
      </p:sp>
    </p:spTree>
    <p:extLst>
      <p:ext uri="{BB962C8B-B14F-4D97-AF65-F5344CB8AC3E}">
        <p14:creationId xmlns:p14="http://schemas.microsoft.com/office/powerpoint/2010/main" val="660054192"/>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359999" y="654050"/>
            <a:ext cx="8514000" cy="938213"/>
          </a:xfrm>
        </p:spPr>
        <p:txBody>
          <a:bodyPr/>
          <a:lstStyle/>
          <a:p>
            <a:r>
              <a:rPr lang="da-DK" noProof="0" dirty="0"/>
              <a:t>Click to add title</a:t>
            </a:r>
            <a:endParaRPr lang="da-DK"/>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dirty="0"/>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dirty="0"/>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DC7F6929-E9B5-46A3-B5E9-6150C85426CE}" type="datetime1">
              <a:rPr lang="da-DK" smtClean="0"/>
              <a:t>27-08-2025</a:t>
            </a:fld>
            <a:endParaRPr lang="da-DK" dirty="0"/>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p>
            <a:endParaRPr lang="da-DK" dirty="0"/>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da-DK" smtClean="0"/>
              <a:pPr/>
              <a:t>‹#›</a:t>
            </a:fld>
            <a:endParaRPr lang="da-DK" dirty="0"/>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86216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359999" y="654050"/>
            <a:ext cx="7524000" cy="938213"/>
          </a:xfrm>
        </p:spPr>
        <p:txBody>
          <a:bodyPr/>
          <a:lstStyle/>
          <a:p>
            <a:r>
              <a:rPr lang="da-DK" noProof="0" dirty="0"/>
              <a:t>Click to add title</a:t>
            </a:r>
            <a:endParaRPr lang="da-DK"/>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dirty="0"/>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dirty="0"/>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59FA29BE-106E-4609-97DE-EDE0B0C087F7}" type="datetime1">
              <a:rPr lang="da-DK" smtClean="0"/>
              <a:t>27-08-2025</a:t>
            </a:fld>
            <a:endParaRPr lang="da-DK" dirty="0"/>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da-DK" dirty="0"/>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da-DK" smtClean="0"/>
              <a:pPr/>
              <a:t>‹#›</a:t>
            </a:fld>
            <a:endParaRPr lang="da-DK" dirty="0"/>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a:defRPr/>
            </a:lvl1pPr>
            <a:lvl5pPr>
              <a:defRPr/>
            </a:lvl5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Tree>
    <p:extLst>
      <p:ext uri="{BB962C8B-B14F-4D97-AF65-F5344CB8AC3E}">
        <p14:creationId xmlns:p14="http://schemas.microsoft.com/office/powerpoint/2010/main" val="2474620005"/>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359999" y="654050"/>
            <a:ext cx="8514000" cy="938213"/>
          </a:xfrm>
        </p:spPr>
        <p:txBody>
          <a:bodyPr/>
          <a:lstStyle/>
          <a:p>
            <a:r>
              <a:rPr lang="da-DK" noProof="0" dirty="0"/>
              <a:t>Click to add title</a:t>
            </a:r>
            <a:endParaRPr lang="da-DK"/>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dirty="0"/>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dirty="0"/>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3EFAF684-C611-4113-B7D5-C3E527F22C4F}" type="datetime1">
              <a:rPr lang="da-DK" smtClean="0"/>
              <a:t>27-08-2025</a:t>
            </a:fld>
            <a:endParaRPr lang="da-DK" dirty="0"/>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p>
            <a:endParaRPr lang="da-DK" dirty="0"/>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da-DK" smtClean="0"/>
              <a:pPr/>
              <a:t>‹#›</a:t>
            </a:fld>
            <a:endParaRPr lang="da-DK" dirty="0"/>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83064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a:defRPr sz="100">
                <a:noFill/>
              </a:defRPr>
            </a:lvl1pPr>
          </a:lstStyle>
          <a:p>
            <a:fld id="{C4B04AE4-03BB-4174-AD21-7567A4C959F4}" type="datetime1">
              <a:rPr lang="da-DK" smtClean="0"/>
              <a:t>27-08-2025</a:t>
            </a:fld>
            <a:endParaRPr lang="da-DK" dirty="0"/>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a:t>
            </a:fld>
            <a:endParaRPr lang="da-DK" dirty="0"/>
          </a:p>
        </p:txBody>
      </p:sp>
      <p:sp>
        <p:nvSpPr>
          <p:cNvPr id="2" name="Title 1"/>
          <p:cNvSpPr>
            <a:spLocks noGrp="1"/>
          </p:cNvSpPr>
          <p:nvPr>
            <p:ph type="title" hasCustomPrompt="1"/>
          </p:nvPr>
        </p:nvSpPr>
        <p:spPr>
          <a:xfrm>
            <a:off x="359999" y="654050"/>
            <a:ext cx="7524000" cy="938213"/>
          </a:xfrm>
        </p:spPr>
        <p:txBody>
          <a:bodyPr/>
          <a:lstStyle/>
          <a:p>
            <a:r>
              <a:rPr lang="da-DK" noProof="0" dirty="0"/>
              <a:t>Click to add title</a:t>
            </a:r>
            <a:endParaRPr lang="da-DK"/>
          </a:p>
        </p:txBody>
      </p:sp>
      <p:sp>
        <p:nvSpPr>
          <p:cNvPr id="3" name="Content Placeholder 2"/>
          <p:cNvSpPr>
            <a:spLocks noGrp="1"/>
          </p:cNvSpPr>
          <p:nvPr>
            <p:ph idx="1" hasCustomPrompt="1"/>
          </p:nvPr>
        </p:nvSpPr>
        <p:spPr>
          <a:xfrm>
            <a:off x="360000" y="1829496"/>
            <a:ext cx="7524000" cy="4296001"/>
          </a:xfrm>
        </p:spPr>
        <p:txBody>
          <a:bodyPr/>
          <a:lstStyle>
            <a:lvl1pPr>
              <a:defRPr/>
            </a:lvl1pPr>
            <a:lvl5pPr>
              <a:defRPr/>
            </a:lvl5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a:spcAft>
                <a:spcPts val="0"/>
              </a:spcAft>
              <a:buNone/>
              <a:defRPr sz="1600"/>
            </a:lvl1pPr>
          </a:lstStyle>
          <a:p>
            <a:r>
              <a:rPr lang="da-DK" noProof="0" dirty="0"/>
              <a:t>Mark placeholder to insert image using the Insert tab – Pictures or from Templafy</a:t>
            </a:r>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p>
            <a:endParaRPr lang="da-DK" dirty="0"/>
          </a:p>
        </p:txBody>
      </p:sp>
    </p:spTree>
    <p:extLst>
      <p:ext uri="{BB962C8B-B14F-4D97-AF65-F5344CB8AC3E}">
        <p14:creationId xmlns:p14="http://schemas.microsoft.com/office/powerpoint/2010/main" val="184592025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a:spcAft>
                <a:spcPts val="0"/>
              </a:spcAft>
              <a:buNone/>
              <a:defRPr sz="1600"/>
            </a:lvl1pPr>
          </a:lstStyle>
          <a:p>
            <a:r>
              <a:rPr lang="da-DK" noProof="0" dirty="0"/>
              <a:t>Mark placeholder to insert image using the Insert tab – Pictures or from Templafy</a:t>
            </a:r>
            <a:endParaRPr lang="da-DK"/>
          </a:p>
        </p:txBody>
      </p:sp>
      <p:sp>
        <p:nvSpPr>
          <p:cNvPr id="2" name="Title 1"/>
          <p:cNvSpPr>
            <a:spLocks noGrp="1"/>
          </p:cNvSpPr>
          <p:nvPr>
            <p:ph type="title" hasCustomPrompt="1"/>
          </p:nvPr>
        </p:nvSpPr>
        <p:spPr>
          <a:xfrm>
            <a:off x="4297496" y="654050"/>
            <a:ext cx="7524000" cy="936000"/>
          </a:xfrm>
        </p:spPr>
        <p:txBody>
          <a:bodyPr/>
          <a:lstStyle/>
          <a:p>
            <a:r>
              <a:rPr lang="da-DK" noProof="0" dirty="0"/>
              <a:t>Click to add title</a:t>
            </a:r>
            <a:endParaRPr lang="da-DK"/>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p>
            <a:fld id="{3A46E679-721E-4A44-A034-B3833441D488}" type="datetime1">
              <a:rPr lang="da-DK" smtClean="0"/>
              <a:t>27-08-2025</a:t>
            </a:fld>
            <a:endParaRPr lang="da-DK" dirty="0"/>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p>
            <a:endParaRPr lang="da-DK" dirty="0"/>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p>
            <a:fld id="{23AA811B-2EBD-4900-905E-5BE206449611}" type="slidenum">
              <a:rPr lang="da-DK" smtClean="0"/>
              <a:pPr/>
              <a:t>‹#›</a:t>
            </a:fld>
            <a:endParaRPr lang="da-DK" dirty="0"/>
          </a:p>
        </p:txBody>
      </p:sp>
    </p:spTree>
    <p:extLst>
      <p:ext uri="{BB962C8B-B14F-4D97-AF65-F5344CB8AC3E}">
        <p14:creationId xmlns:p14="http://schemas.microsoft.com/office/powerpoint/2010/main" val="1590505054"/>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ED06D66A-00D9-479B-9856-27577BF36107}" type="datetime1">
              <a:rPr lang="da-DK" smtClean="0"/>
              <a:t>27-08-2025</a:t>
            </a:fld>
            <a:endParaRPr lang="da-DK"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a:t>
            </a:fld>
            <a:endParaRPr lang="da-DK" dirty="0"/>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a:spcAft>
                <a:spcPts val="0"/>
              </a:spcAft>
              <a:buNone/>
              <a:defRPr sz="1600"/>
            </a:lvl1pPr>
          </a:lstStyle>
          <a:p>
            <a:r>
              <a:rPr lang="da-DK" noProof="0" dirty="0"/>
              <a:t>Mark placeholder to insert image </a:t>
            </a:r>
            <a:r>
              <a:rPr lang="da-DK" dirty="0"/>
              <a:t>using the Insert tab – Pictures or from Templafy</a:t>
            </a:r>
            <a:endParaRPr lang="da-DK"/>
          </a:p>
        </p:txBody>
      </p:sp>
      <p:sp>
        <p:nvSpPr>
          <p:cNvPr id="2" name="Title 1"/>
          <p:cNvSpPr>
            <a:spLocks noGrp="1"/>
          </p:cNvSpPr>
          <p:nvPr>
            <p:ph type="ctrTitle" hasCustomPrompt="1"/>
          </p:nvPr>
        </p:nvSpPr>
        <p:spPr bwMode="white">
          <a:xfrm>
            <a:off x="360000" y="4472085"/>
            <a:ext cx="4734000" cy="1176240"/>
          </a:xfrm>
        </p:spPr>
        <p:txBody>
          <a:bodyPr anchor="t" anchorCtr="0"/>
          <a:lstStyle>
            <a:lvl1pPr algn="l">
              <a:lnSpc>
                <a:spcPct val="91000"/>
              </a:lnSpc>
              <a:defRPr sz="4100">
                <a:solidFill>
                  <a:schemeClr val="bg1"/>
                </a:solidFill>
              </a:defRPr>
            </a:lvl1pPr>
          </a:lstStyle>
          <a:p>
            <a:r>
              <a:rPr lang="da-DK" dirty="0"/>
              <a:t>Headline</a:t>
            </a:r>
            <a:endParaRPr lang="da-DK"/>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dirty="0"/>
              <a:t>Subtitle</a:t>
            </a:r>
            <a:endParaRPr lang="da-DK"/>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5766716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a:defRPr sz="100">
                <a:noFill/>
              </a:defRPr>
            </a:lvl1pPr>
          </a:lstStyle>
          <a:p>
            <a:fld id="{F6C1ADEE-7B52-423A-9878-0398FEFAF71F}" type="datetime1">
              <a:rPr lang="da-DK" smtClean="0"/>
              <a:t>27-08-2025</a:t>
            </a:fld>
            <a:endParaRPr lang="da-DK" dirty="0"/>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a:t>
            </a:fld>
            <a:endParaRPr lang="da-DK" dirty="0"/>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a:spcAft>
                <a:spcPts val="0"/>
              </a:spcAft>
              <a:buNone/>
              <a:defRPr sz="1600"/>
            </a:lvl1pPr>
          </a:lstStyle>
          <a:p>
            <a:r>
              <a:rPr lang="da-DK" noProof="0" dirty="0"/>
              <a:t>Mark placeholder to insert image using the Insert tab – Pictures or from Templafy</a:t>
            </a:r>
            <a:endParaRPr lang="da-DK"/>
          </a:p>
        </p:txBody>
      </p:sp>
      <p:sp>
        <p:nvSpPr>
          <p:cNvPr id="2" name="Title 1"/>
          <p:cNvSpPr>
            <a:spLocks noGrp="1"/>
          </p:cNvSpPr>
          <p:nvPr>
            <p:ph type="title" hasCustomPrompt="1"/>
          </p:nvPr>
        </p:nvSpPr>
        <p:spPr>
          <a:xfrm>
            <a:off x="360000" y="654051"/>
            <a:ext cx="4573774" cy="2349448"/>
          </a:xfrm>
        </p:spPr>
        <p:txBody>
          <a:bodyPr/>
          <a:lstStyle>
            <a:lvl1pPr>
              <a:lnSpc>
                <a:spcPct val="91000"/>
              </a:lnSpc>
              <a:defRPr sz="4100"/>
            </a:lvl1pPr>
          </a:lstStyle>
          <a:p>
            <a:r>
              <a:rPr lang="da-DK" noProof="0" dirty="0"/>
              <a:t>Click to add title</a:t>
            </a:r>
            <a:endParaRPr lang="da-DK"/>
          </a:p>
        </p:txBody>
      </p:sp>
      <p:sp>
        <p:nvSpPr>
          <p:cNvPr id="3" name="Content Placeholder 2"/>
          <p:cNvSpPr>
            <a:spLocks noGrp="1"/>
          </p:cNvSpPr>
          <p:nvPr>
            <p:ph idx="1" hasCustomPrompt="1"/>
          </p:nvPr>
        </p:nvSpPr>
        <p:spPr>
          <a:xfrm>
            <a:off x="360000" y="3352800"/>
            <a:ext cx="4573774" cy="2772697"/>
          </a:xfrm>
        </p:spPr>
        <p:txBody>
          <a:bodyPr/>
          <a:lstStyle>
            <a:lvl1pPr>
              <a:defRPr/>
            </a:lvl1pPr>
            <a:lvl5pPr>
              <a:defRPr/>
            </a:lvl5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p>
            <a:endParaRPr lang="da-DK" dirty="0"/>
          </a:p>
        </p:txBody>
      </p:sp>
    </p:spTree>
    <p:extLst>
      <p:ext uri="{BB962C8B-B14F-4D97-AF65-F5344CB8AC3E}">
        <p14:creationId xmlns:p14="http://schemas.microsoft.com/office/powerpoint/2010/main" val="2475563379"/>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a:spcAft>
                <a:spcPts val="0"/>
              </a:spcAft>
              <a:buNone/>
              <a:defRPr sz="1600"/>
            </a:lvl1pPr>
          </a:lstStyle>
          <a:p>
            <a:r>
              <a:rPr lang="da-DK" noProof="0" dirty="0"/>
              <a:t>Mark placeholder to insert image using the Insert tab – Pictures or from Templafy</a:t>
            </a:r>
            <a:endParaRPr lang="da-DK"/>
          </a:p>
        </p:txBody>
      </p:sp>
      <p:sp>
        <p:nvSpPr>
          <p:cNvPr id="2" name="Title 1"/>
          <p:cNvSpPr>
            <a:spLocks noGrp="1"/>
          </p:cNvSpPr>
          <p:nvPr>
            <p:ph type="title" hasCustomPrompt="1"/>
          </p:nvPr>
        </p:nvSpPr>
        <p:spPr>
          <a:xfrm>
            <a:off x="5289755" y="654051"/>
            <a:ext cx="6531741" cy="2349448"/>
          </a:xfrm>
        </p:spPr>
        <p:txBody>
          <a:bodyPr/>
          <a:lstStyle>
            <a:lvl1pPr>
              <a:lnSpc>
                <a:spcPct val="91000"/>
              </a:lnSpc>
              <a:defRPr sz="4100"/>
            </a:lvl1pPr>
          </a:lstStyle>
          <a:p>
            <a:r>
              <a:rPr lang="da-DK" noProof="0" dirty="0"/>
              <a:t>Click to add title</a:t>
            </a:r>
            <a:endParaRPr lang="da-DK"/>
          </a:p>
        </p:txBody>
      </p:sp>
      <p:sp>
        <p:nvSpPr>
          <p:cNvPr id="3" name="Content Placeholder 2"/>
          <p:cNvSpPr>
            <a:spLocks noGrp="1"/>
          </p:cNvSpPr>
          <p:nvPr>
            <p:ph idx="1" hasCustomPrompt="1"/>
          </p:nvPr>
        </p:nvSpPr>
        <p:spPr>
          <a:xfrm>
            <a:off x="5289755" y="3352800"/>
            <a:ext cx="6531741" cy="2772697"/>
          </a:xfrm>
        </p:spPr>
        <p:txBody>
          <a:bodyPr/>
          <a:lstStyle>
            <a:lvl1pPr>
              <a:defRPr/>
            </a:lvl1pPr>
            <a:lvl5pPr>
              <a:defRPr/>
            </a:lvl5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p>
            <a:fld id="{3FD627AC-F023-4E38-BBE2-8CC6A4B15F9B}" type="datetime1">
              <a:rPr lang="da-DK" smtClean="0"/>
              <a:t>27-08-2025</a:t>
            </a:fld>
            <a:endParaRPr lang="da-DK" dirty="0"/>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p>
            <a:endParaRPr lang="da-DK" dirty="0"/>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p>
            <a:fld id="{23AA811B-2EBD-4900-905E-5BE206449611}" type="slidenum">
              <a:rPr lang="da-DK" smtClean="0"/>
              <a:pPr/>
              <a:t>‹#›</a:t>
            </a:fld>
            <a:endParaRPr lang="da-DK" dirty="0"/>
          </a:p>
        </p:txBody>
      </p:sp>
    </p:spTree>
    <p:extLst>
      <p:ext uri="{BB962C8B-B14F-4D97-AF65-F5344CB8AC3E}">
        <p14:creationId xmlns:p14="http://schemas.microsoft.com/office/powerpoint/2010/main" val="2368981122"/>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a:defRPr sz="100">
                <a:noFill/>
              </a:defRPr>
            </a:lvl1pPr>
          </a:lstStyle>
          <a:p>
            <a:fld id="{791AE312-9C38-4B88-A1BD-03872F0FCB4A}" type="datetime1">
              <a:rPr lang="da-DK" smtClean="0"/>
              <a:t>27-08-2025</a:t>
            </a:fld>
            <a:endParaRPr lang="da-DK" dirty="0"/>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a:t>
            </a:fld>
            <a:endParaRPr lang="da-DK" dirty="0"/>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a:spcAft>
                <a:spcPts val="0"/>
              </a:spcAft>
              <a:buNone/>
              <a:defRPr sz="1600"/>
            </a:lvl1pPr>
          </a:lstStyle>
          <a:p>
            <a:r>
              <a:rPr lang="da-DK" noProof="0" dirty="0"/>
              <a:t>Mark placeholder to insert image using the Insert tab – Pictures or from Templafy</a:t>
            </a:r>
            <a:endParaRPr lang="da-DK"/>
          </a:p>
        </p:txBody>
      </p:sp>
      <p:sp>
        <p:nvSpPr>
          <p:cNvPr id="2" name="Title 1"/>
          <p:cNvSpPr>
            <a:spLocks noGrp="1"/>
          </p:cNvSpPr>
          <p:nvPr>
            <p:ph type="title" hasCustomPrompt="1"/>
          </p:nvPr>
        </p:nvSpPr>
        <p:spPr>
          <a:xfrm>
            <a:off x="360000" y="654051"/>
            <a:ext cx="6184800" cy="2349448"/>
          </a:xfrm>
        </p:spPr>
        <p:txBody>
          <a:bodyPr/>
          <a:lstStyle>
            <a:lvl1pPr>
              <a:lnSpc>
                <a:spcPct val="91000"/>
              </a:lnSpc>
              <a:defRPr sz="4100">
                <a:solidFill>
                  <a:schemeClr val="bg1"/>
                </a:solidFill>
              </a:defRPr>
            </a:lvl1pPr>
          </a:lstStyle>
          <a:p>
            <a:r>
              <a:rPr lang="da-DK" noProof="0" dirty="0"/>
              <a:t>Click to add title</a:t>
            </a:r>
            <a:endParaRPr lang="da-DK"/>
          </a:p>
        </p:txBody>
      </p:sp>
      <p:sp>
        <p:nvSpPr>
          <p:cNvPr id="3" name="Content Placeholder 2"/>
          <p:cNvSpPr>
            <a:spLocks noGrp="1"/>
          </p:cNvSpPr>
          <p:nvPr>
            <p:ph idx="1" hasCustomPrompt="1"/>
          </p:nvPr>
        </p:nvSpPr>
        <p:spPr>
          <a:xfrm>
            <a:off x="360000"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a:defRPr>
                <a:solidFill>
                  <a:schemeClr val="bg1"/>
                </a:solidFill>
              </a:defRPr>
            </a:lvl1pPr>
          </a:lstStyle>
          <a:p>
            <a:endParaRPr lang="da-DK" dirty="0"/>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da-DK" sz="700" dirty="0">
                <a:solidFill>
                  <a:schemeClr val="bg1"/>
                </a:solidFill>
              </a:rPr>
              <a:t>Ramboll</a:t>
            </a:r>
            <a:endParaRPr lang="da-DK"/>
          </a:p>
        </p:txBody>
      </p:sp>
    </p:spTree>
    <p:extLst>
      <p:ext uri="{BB962C8B-B14F-4D97-AF65-F5344CB8AC3E}">
        <p14:creationId xmlns:p14="http://schemas.microsoft.com/office/powerpoint/2010/main" val="2751567655"/>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da-DK" noProof="0" dirty="0"/>
              <a:t>Mark placeholder to insert image using the Insert tab – Pictures or from Templafy</a:t>
            </a:r>
            <a:endParaRPr lang="da-DK"/>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5650802" y="654051"/>
            <a:ext cx="6184800" cy="2349448"/>
          </a:xfrm>
        </p:spPr>
        <p:txBody>
          <a:bodyPr/>
          <a:lstStyle>
            <a:lvl1pPr>
              <a:lnSpc>
                <a:spcPct val="91000"/>
              </a:lnSpc>
              <a:defRPr sz="4100">
                <a:solidFill>
                  <a:schemeClr val="bg1"/>
                </a:solidFill>
              </a:defRPr>
            </a:lvl1pPr>
          </a:lstStyle>
          <a:p>
            <a:r>
              <a:rPr lang="da-DK" noProof="0" dirty="0"/>
              <a:t>Click to add title</a:t>
            </a:r>
            <a:endParaRPr lang="da-DK"/>
          </a:p>
        </p:txBody>
      </p:sp>
      <p:sp>
        <p:nvSpPr>
          <p:cNvPr id="3" name="Content Placeholder 2"/>
          <p:cNvSpPr>
            <a:spLocks noGrp="1"/>
          </p:cNvSpPr>
          <p:nvPr>
            <p:ph idx="1" hasCustomPrompt="1"/>
          </p:nvPr>
        </p:nvSpPr>
        <p:spPr>
          <a:xfrm>
            <a:off x="5650802"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bg1"/>
                </a:solidFill>
              </a:defRPr>
            </a:lvl1pPr>
          </a:lstStyle>
          <a:p>
            <a:fld id="{B28D1D58-AB37-4343-ADE9-EEBE954DF792}" type="datetime1">
              <a:rPr lang="da-DK" smtClean="0"/>
              <a:t>27-08-2025</a:t>
            </a:fld>
            <a:endParaRPr lang="da-DK" dirty="0"/>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da-DK" smtClean="0"/>
              <a:pPr/>
              <a:t>‹#›</a:t>
            </a:fld>
            <a:endParaRPr lang="da-DK" dirty="0"/>
          </a:p>
        </p:txBody>
      </p:sp>
    </p:spTree>
    <p:extLst>
      <p:ext uri="{BB962C8B-B14F-4D97-AF65-F5344CB8AC3E}">
        <p14:creationId xmlns:p14="http://schemas.microsoft.com/office/powerpoint/2010/main" val="4097920717"/>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7258225" y="654051"/>
            <a:ext cx="4563272" cy="2349448"/>
          </a:xfrm>
        </p:spPr>
        <p:txBody>
          <a:bodyPr/>
          <a:lstStyle>
            <a:lvl1pPr>
              <a:lnSpc>
                <a:spcPct val="91000"/>
              </a:lnSpc>
              <a:defRPr sz="4100"/>
            </a:lvl1pPr>
          </a:lstStyle>
          <a:p>
            <a:r>
              <a:rPr lang="da-DK" noProof="0" dirty="0"/>
              <a:t>Click to add title</a:t>
            </a:r>
            <a:endParaRPr lang="da-DK"/>
          </a:p>
        </p:txBody>
      </p:sp>
      <p:sp>
        <p:nvSpPr>
          <p:cNvPr id="3" name="Content Placeholder 2"/>
          <p:cNvSpPr>
            <a:spLocks noGrp="1"/>
          </p:cNvSpPr>
          <p:nvPr>
            <p:ph idx="1" hasCustomPrompt="1"/>
          </p:nvPr>
        </p:nvSpPr>
        <p:spPr>
          <a:xfrm>
            <a:off x="7258225" y="3352800"/>
            <a:ext cx="4563272" cy="2772697"/>
          </a:xfrm>
        </p:spPr>
        <p:txBody>
          <a:bodyPr/>
          <a:lstStyle>
            <a:lvl1pPr>
              <a:defRPr/>
            </a:lvl1pPr>
            <a:lvl5pPr>
              <a:defRPr/>
            </a:lvl5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dirty="0"/>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dirty="0"/>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p>
            <a:fld id="{06093368-26E3-4532-8FD8-7B783022E688}" type="datetime1">
              <a:rPr lang="da-DK" smtClean="0"/>
              <a:t>27-08-2025</a:t>
            </a:fld>
            <a:endParaRPr lang="da-DK" dirty="0"/>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a:defRPr>
                <a:solidFill>
                  <a:schemeClr val="bg1"/>
                </a:solidFill>
              </a:defRPr>
            </a:lvl1pPr>
          </a:lstStyle>
          <a:p>
            <a:endParaRPr lang="da-DK" dirty="0"/>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p>
            <a:fld id="{23AA811B-2EBD-4900-905E-5BE206449611}" type="slidenum">
              <a:rPr lang="da-DK" smtClean="0"/>
              <a:pPr/>
              <a:t>‹#›</a:t>
            </a:fld>
            <a:endParaRPr lang="da-DK" dirty="0"/>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da-DK" sz="700" dirty="0">
                <a:solidFill>
                  <a:schemeClr val="bg1"/>
                </a:solidFill>
              </a:rPr>
              <a:t>Ramboll</a:t>
            </a:r>
            <a:endParaRPr lang="da-DK"/>
          </a:p>
        </p:txBody>
      </p:sp>
    </p:spTree>
    <p:extLst>
      <p:ext uri="{BB962C8B-B14F-4D97-AF65-F5344CB8AC3E}">
        <p14:creationId xmlns:p14="http://schemas.microsoft.com/office/powerpoint/2010/main" val="3633085674"/>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bg1"/>
                </a:solidFill>
              </a:defRPr>
            </a:lvl1pPr>
          </a:lstStyle>
          <a:p>
            <a:r>
              <a:rPr lang="da-DK" noProof="0" dirty="0"/>
              <a:t>Click to add title</a:t>
            </a:r>
            <a:endParaRPr lang="da-DK"/>
          </a:p>
        </p:txBody>
      </p:sp>
      <p:sp>
        <p:nvSpPr>
          <p:cNvPr id="3" name="Content Placeholder 2"/>
          <p:cNvSpPr>
            <a:spLocks noGrp="1"/>
          </p:cNvSpPr>
          <p:nvPr>
            <p:ph idx="1" hasCustomPrompt="1"/>
          </p:nvPr>
        </p:nvSpPr>
        <p:spPr>
          <a:xfrm>
            <a:off x="360000" y="3351600"/>
            <a:ext cx="3584974" cy="27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dirty="0"/>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dirty="0"/>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p>
            <a:fld id="{851E3A26-CACC-472F-999E-6CEDC51DAFFB}" type="datetime1">
              <a:rPr lang="da-DK" smtClean="0"/>
              <a:t>27-08-2025</a:t>
            </a:fld>
            <a:endParaRPr lang="da-DK" dirty="0"/>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p>
            <a:endParaRPr lang="da-DK" dirty="0"/>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p>
            <a:fld id="{23AA811B-2EBD-4900-905E-5BE206449611}" type="slidenum">
              <a:rPr lang="da-DK" smtClean="0"/>
              <a:pPr/>
              <a:t>‹#›</a:t>
            </a:fld>
            <a:endParaRPr lang="da-DK" dirty="0"/>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da-DK" sz="700" dirty="0">
                <a:solidFill>
                  <a:schemeClr val="bg1"/>
                </a:solidFill>
              </a:rPr>
              <a:t>Ramboll</a:t>
            </a:r>
            <a:endParaRPr lang="da-DK"/>
          </a:p>
        </p:txBody>
      </p:sp>
    </p:spTree>
    <p:extLst>
      <p:ext uri="{BB962C8B-B14F-4D97-AF65-F5344CB8AC3E}">
        <p14:creationId xmlns:p14="http://schemas.microsoft.com/office/powerpoint/2010/main" val="3914093151"/>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da-DK" noProof="0" dirty="0"/>
              <a:t>Mark placeholder to insert image using the Insert tab – Pictures or from Templafy</a:t>
            </a:r>
            <a:endParaRPr lang="da-DK"/>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5648399" y="654050"/>
            <a:ext cx="6184800" cy="2349449"/>
          </a:xfrm>
        </p:spPr>
        <p:txBody>
          <a:bodyPr/>
          <a:lstStyle>
            <a:lvl1pPr>
              <a:lnSpc>
                <a:spcPct val="91000"/>
              </a:lnSpc>
              <a:defRPr sz="4100">
                <a:solidFill>
                  <a:schemeClr val="tx2"/>
                </a:solidFill>
              </a:defRPr>
            </a:lvl1pPr>
          </a:lstStyle>
          <a:p>
            <a:r>
              <a:rPr lang="da-DK" noProof="0" dirty="0"/>
              <a:t>Click to add title</a:t>
            </a:r>
            <a:endParaRPr lang="da-DK"/>
          </a:p>
        </p:txBody>
      </p:sp>
      <p:sp>
        <p:nvSpPr>
          <p:cNvPr id="3" name="Content Placeholder 2"/>
          <p:cNvSpPr>
            <a:spLocks noGrp="1"/>
          </p:cNvSpPr>
          <p:nvPr>
            <p:ph idx="1" hasCustomPrompt="1"/>
          </p:nvPr>
        </p:nvSpPr>
        <p:spPr>
          <a:xfrm>
            <a:off x="5648399" y="3352800"/>
            <a:ext cx="6184800" cy="2772697"/>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p>
            <a:fld id="{923212C7-A548-4370-9C24-272889F12011}" type="datetime1">
              <a:rPr lang="da-DK" smtClean="0"/>
              <a:t>27-08-2025</a:t>
            </a:fld>
            <a:endParaRPr lang="da-DK" dirty="0"/>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p>
            <a:endParaRPr lang="da-DK" dirty="0"/>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p>
            <a:fld id="{23AA811B-2EBD-4900-905E-5BE206449611}" type="slidenum">
              <a:rPr lang="da-DK" smtClean="0"/>
              <a:pPr/>
              <a:t>‹#›</a:t>
            </a:fld>
            <a:endParaRPr lang="da-DK" dirty="0"/>
          </a:p>
        </p:txBody>
      </p:sp>
    </p:spTree>
    <p:extLst>
      <p:ext uri="{BB962C8B-B14F-4D97-AF65-F5344CB8AC3E}">
        <p14:creationId xmlns:p14="http://schemas.microsoft.com/office/powerpoint/2010/main" val="1409627768"/>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tx2"/>
                </a:solidFill>
              </a:defRPr>
            </a:lvl1pPr>
          </a:lstStyle>
          <a:p>
            <a:r>
              <a:rPr lang="da-DK" noProof="0" dirty="0"/>
              <a:t>Click to add title</a:t>
            </a:r>
            <a:endParaRPr lang="da-DK"/>
          </a:p>
        </p:txBody>
      </p:sp>
      <p:sp>
        <p:nvSpPr>
          <p:cNvPr id="3" name="Content Placeholder 2"/>
          <p:cNvSpPr>
            <a:spLocks noGrp="1"/>
          </p:cNvSpPr>
          <p:nvPr>
            <p:ph idx="1" hasCustomPrompt="1"/>
          </p:nvPr>
        </p:nvSpPr>
        <p:spPr>
          <a:xfrm>
            <a:off x="360000" y="3351600"/>
            <a:ext cx="3584974" cy="2772000"/>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dirty="0"/>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dirty="0"/>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p>
            <a:fld id="{3393CB94-5BA6-4B5C-8025-21D6F4E52D5E}" type="datetime1">
              <a:rPr lang="da-DK" smtClean="0"/>
              <a:t>27-08-2025</a:t>
            </a:fld>
            <a:endParaRPr lang="da-DK" dirty="0"/>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p>
            <a:endParaRPr lang="da-DK" dirty="0"/>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p>
            <a:fld id="{23AA811B-2EBD-4900-905E-5BE206449611}" type="slidenum">
              <a:rPr lang="da-DK" smtClean="0"/>
              <a:pPr/>
              <a:t>‹#›</a:t>
            </a:fld>
            <a:endParaRPr lang="da-DK" dirty="0"/>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da-DK" sz="700" dirty="0">
                <a:solidFill>
                  <a:schemeClr val="tx2"/>
                </a:solidFill>
              </a:rPr>
              <a:t>Ramboll</a:t>
            </a:r>
            <a:endParaRPr lang="da-DK"/>
          </a:p>
        </p:txBody>
      </p:sp>
    </p:spTree>
    <p:extLst>
      <p:ext uri="{BB962C8B-B14F-4D97-AF65-F5344CB8AC3E}">
        <p14:creationId xmlns:p14="http://schemas.microsoft.com/office/powerpoint/2010/main" val="3959807195"/>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da-DK" noProof="0" dirty="0"/>
              <a:t>Mark placeholder to insert image using the Insert tab – Pictures or from Templafy</a:t>
            </a:r>
            <a:endParaRPr lang="da-DK"/>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bwMode="white">
          <a:xfrm>
            <a:off x="7260312" y="654051"/>
            <a:ext cx="4575290" cy="2349448"/>
          </a:xfrm>
        </p:spPr>
        <p:txBody>
          <a:bodyPr/>
          <a:lstStyle>
            <a:lvl1pPr>
              <a:lnSpc>
                <a:spcPct val="91000"/>
              </a:lnSpc>
              <a:defRPr sz="4100">
                <a:solidFill>
                  <a:schemeClr val="tx2"/>
                </a:solidFill>
              </a:defRPr>
            </a:lvl1pPr>
          </a:lstStyle>
          <a:p>
            <a:r>
              <a:rPr lang="da-DK" noProof="0" dirty="0"/>
              <a:t>Click to add title</a:t>
            </a:r>
            <a:endParaRPr lang="da-DK"/>
          </a:p>
        </p:txBody>
      </p:sp>
      <p:sp>
        <p:nvSpPr>
          <p:cNvPr id="3" name="Content Placeholder 2"/>
          <p:cNvSpPr>
            <a:spLocks noGrp="1"/>
          </p:cNvSpPr>
          <p:nvPr>
            <p:ph idx="1" hasCustomPrompt="1"/>
          </p:nvPr>
        </p:nvSpPr>
        <p:spPr bwMode="white">
          <a:xfrm>
            <a:off x="7260312" y="3352800"/>
            <a:ext cx="457529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a:defRPr>
                <a:solidFill>
                  <a:schemeClr val="tx2"/>
                </a:solidFill>
              </a:defRPr>
            </a:lvl1pPr>
          </a:lstStyle>
          <a:p>
            <a:fld id="{29D73515-F0A6-4B30-A688-5D4CF44B9186}" type="datetime1">
              <a:rPr lang="da-DK" smtClean="0"/>
              <a:t>27-08-2025</a:t>
            </a:fld>
            <a:endParaRPr lang="da-DK" dirty="0"/>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p>
            <a:endParaRPr lang="da-DK" dirty="0"/>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a:defRPr>
                <a:solidFill>
                  <a:schemeClr val="tx2"/>
                </a:solidFill>
              </a:defRPr>
            </a:lvl1pPr>
          </a:lstStyle>
          <a:p>
            <a:fld id="{23AA811B-2EBD-4900-905E-5BE206449611}" type="slidenum">
              <a:rPr lang="da-DK" smtClean="0"/>
              <a:pPr/>
              <a:t>‹#›</a:t>
            </a:fld>
            <a:endParaRPr lang="da-DK" dirty="0"/>
          </a:p>
        </p:txBody>
      </p:sp>
    </p:spTree>
    <p:extLst>
      <p:ext uri="{BB962C8B-B14F-4D97-AF65-F5344CB8AC3E}">
        <p14:creationId xmlns:p14="http://schemas.microsoft.com/office/powerpoint/2010/main" val="2766435223"/>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bwMode="white">
          <a:xfrm>
            <a:off x="360000" y="654051"/>
            <a:ext cx="3584974" cy="2136774"/>
          </a:xfrm>
        </p:spPr>
        <p:txBody>
          <a:bodyPr/>
          <a:lstStyle>
            <a:lvl1pPr>
              <a:lnSpc>
                <a:spcPct val="91000"/>
              </a:lnSpc>
              <a:defRPr sz="4100">
                <a:solidFill>
                  <a:schemeClr val="tx2"/>
                </a:solidFill>
              </a:defRPr>
            </a:lvl1pPr>
          </a:lstStyle>
          <a:p>
            <a:r>
              <a:rPr lang="da-DK" noProof="0" dirty="0"/>
              <a:t>Click to add title</a:t>
            </a:r>
            <a:endParaRPr lang="da-DK"/>
          </a:p>
        </p:txBody>
      </p:sp>
      <p:sp>
        <p:nvSpPr>
          <p:cNvPr id="3" name="Content Placeholder 2"/>
          <p:cNvSpPr>
            <a:spLocks noGrp="1"/>
          </p:cNvSpPr>
          <p:nvPr>
            <p:ph idx="1" hasCustomPrompt="1"/>
          </p:nvPr>
        </p:nvSpPr>
        <p:spPr bwMode="white">
          <a:xfrm>
            <a:off x="360000" y="3352800"/>
            <a:ext cx="3584974"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dirty="0"/>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dirty="0"/>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p>
            <a:fld id="{B6F065B1-CCC8-4072-99B6-C71232109F4F}" type="datetime1">
              <a:rPr lang="da-DK" smtClean="0"/>
              <a:t>27-08-2025</a:t>
            </a:fld>
            <a:endParaRPr lang="da-DK" dirty="0"/>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p>
            <a:endParaRPr lang="da-DK" dirty="0"/>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p>
            <a:fld id="{23AA811B-2EBD-4900-905E-5BE206449611}" type="slidenum">
              <a:rPr lang="da-DK" smtClean="0"/>
              <a:pPr/>
              <a:t>‹#›</a:t>
            </a:fld>
            <a:endParaRPr lang="da-DK" dirty="0"/>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da-DK" sz="700" dirty="0">
                <a:solidFill>
                  <a:schemeClr val="tx2"/>
                </a:solidFill>
              </a:rPr>
              <a:t>Ramboll</a:t>
            </a:r>
            <a:endParaRPr lang="da-DK"/>
          </a:p>
        </p:txBody>
      </p:sp>
    </p:spTree>
    <p:extLst>
      <p:ext uri="{BB962C8B-B14F-4D97-AF65-F5344CB8AC3E}">
        <p14:creationId xmlns:p14="http://schemas.microsoft.com/office/powerpoint/2010/main" val="3083077099"/>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2D3E1E10-4E6B-4C9C-B68B-DC96BC56ABFC}" type="datetime1">
              <a:rPr lang="da-DK" smtClean="0"/>
              <a:t>27-08-2025</a:t>
            </a:fld>
            <a:endParaRPr lang="da-DK"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a:t>
            </a:fld>
            <a:endParaRPr lang="da-DK" dirty="0"/>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a:spcAft>
                <a:spcPts val="0"/>
              </a:spcAft>
              <a:buNone/>
              <a:defRPr sz="1600"/>
            </a:lvl1pPr>
          </a:lstStyle>
          <a:p>
            <a:r>
              <a:rPr lang="da-DK" noProof="0" dirty="0"/>
              <a:t>Mark placeholder to insert image </a:t>
            </a:r>
            <a:r>
              <a:rPr lang="da-DK" dirty="0"/>
              <a:t>using the Insert tab – Pictures or from Templafy</a:t>
            </a:r>
            <a:endParaRPr lang="da-DK"/>
          </a:p>
        </p:txBody>
      </p:sp>
      <p:sp>
        <p:nvSpPr>
          <p:cNvPr id="2" name="Title 1"/>
          <p:cNvSpPr>
            <a:spLocks noGrp="1"/>
          </p:cNvSpPr>
          <p:nvPr>
            <p:ph type="ctrTitle" hasCustomPrompt="1"/>
          </p:nvPr>
        </p:nvSpPr>
        <p:spPr bwMode="white">
          <a:xfrm>
            <a:off x="360001" y="4822763"/>
            <a:ext cx="4734551" cy="929108"/>
          </a:xfrm>
        </p:spPr>
        <p:txBody>
          <a:bodyPr anchor="t" anchorCtr="0"/>
          <a:lstStyle>
            <a:lvl1pPr algn="l">
              <a:lnSpc>
                <a:spcPct val="91000"/>
              </a:lnSpc>
              <a:defRPr sz="6000">
                <a:solidFill>
                  <a:schemeClr val="bg1"/>
                </a:solidFill>
              </a:defRPr>
            </a:lvl1pPr>
          </a:lstStyle>
          <a:p>
            <a:r>
              <a:rPr lang="da-DK" dirty="0"/>
              <a:t>Headline</a:t>
            </a:r>
            <a:endParaRPr lang="da-DK"/>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dirty="0"/>
              <a:t>Subtitle</a:t>
            </a:r>
            <a:endParaRPr lang="da-DK"/>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34743210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da-DK" noProof="0" dirty="0"/>
              <a:t>Mark placeholder to insert image using the Insert tab – Pictures or from Templafy</a:t>
            </a:r>
            <a:endParaRPr lang="da-DK"/>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7260312" y="654051"/>
            <a:ext cx="4575290" cy="2349448"/>
          </a:xfrm>
        </p:spPr>
        <p:txBody>
          <a:bodyPr/>
          <a:lstStyle>
            <a:lvl1pPr>
              <a:lnSpc>
                <a:spcPct val="91000"/>
              </a:lnSpc>
              <a:defRPr sz="4100">
                <a:solidFill>
                  <a:schemeClr val="accent2"/>
                </a:solidFill>
              </a:defRPr>
            </a:lvl1pPr>
          </a:lstStyle>
          <a:p>
            <a:r>
              <a:rPr lang="da-DK" noProof="0" dirty="0"/>
              <a:t>Click to add title</a:t>
            </a:r>
            <a:endParaRPr lang="da-DK"/>
          </a:p>
        </p:txBody>
      </p:sp>
      <p:sp>
        <p:nvSpPr>
          <p:cNvPr id="3" name="Content Placeholder 2"/>
          <p:cNvSpPr>
            <a:spLocks noGrp="1"/>
          </p:cNvSpPr>
          <p:nvPr>
            <p:ph idx="1" hasCustomPrompt="1"/>
          </p:nvPr>
        </p:nvSpPr>
        <p:spPr>
          <a:xfrm>
            <a:off x="7260312" y="3352800"/>
            <a:ext cx="4575290"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accent2"/>
                </a:solidFill>
              </a:defRPr>
            </a:lvl1pPr>
          </a:lstStyle>
          <a:p>
            <a:fld id="{4C0216E3-463B-4CB8-BE43-497F498BEEEE}" type="datetime1">
              <a:rPr lang="da-DK" smtClean="0"/>
              <a:t>27-08-2025</a:t>
            </a:fld>
            <a:endParaRPr lang="da-DK" dirty="0"/>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a:defRPr>
                <a:solidFill>
                  <a:schemeClr val="accent2"/>
                </a:solidFill>
              </a:defRPr>
            </a:lvl1pPr>
          </a:lstStyle>
          <a:p>
            <a:endParaRPr lang="da-DK" dirty="0"/>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accent2"/>
                </a:solidFill>
              </a:defRPr>
            </a:lvl1pPr>
          </a:lstStyle>
          <a:p>
            <a:fld id="{23AA811B-2EBD-4900-905E-5BE206449611}" type="slidenum">
              <a:rPr lang="da-DK" smtClean="0"/>
              <a:pPr/>
              <a:t>‹#›</a:t>
            </a:fld>
            <a:endParaRPr lang="da-DK" dirty="0"/>
          </a:p>
        </p:txBody>
      </p:sp>
    </p:spTree>
    <p:extLst>
      <p:ext uri="{BB962C8B-B14F-4D97-AF65-F5344CB8AC3E}">
        <p14:creationId xmlns:p14="http://schemas.microsoft.com/office/powerpoint/2010/main" val="24792959"/>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360000" y="654051"/>
            <a:ext cx="3584974" cy="2136774"/>
          </a:xfrm>
        </p:spPr>
        <p:txBody>
          <a:bodyPr/>
          <a:lstStyle>
            <a:lvl1pPr>
              <a:lnSpc>
                <a:spcPct val="91000"/>
              </a:lnSpc>
              <a:defRPr sz="4100">
                <a:solidFill>
                  <a:schemeClr val="accent2"/>
                </a:solidFill>
              </a:defRPr>
            </a:lvl1pPr>
          </a:lstStyle>
          <a:p>
            <a:r>
              <a:rPr lang="da-DK" noProof="0" dirty="0"/>
              <a:t>Click to add title</a:t>
            </a:r>
            <a:endParaRPr lang="da-DK"/>
          </a:p>
        </p:txBody>
      </p:sp>
      <p:sp>
        <p:nvSpPr>
          <p:cNvPr id="3" name="Content Placeholder 2"/>
          <p:cNvSpPr>
            <a:spLocks noGrp="1"/>
          </p:cNvSpPr>
          <p:nvPr>
            <p:ph idx="1" hasCustomPrompt="1"/>
          </p:nvPr>
        </p:nvSpPr>
        <p:spPr>
          <a:xfrm>
            <a:off x="360000" y="3352800"/>
            <a:ext cx="3584974"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da-DK" noProof="0" dirty="0"/>
              <a:t>Click to add text </a:t>
            </a:r>
            <a:br>
              <a:rPr lang="en-GB" noProof="0" dirty="0"/>
            </a:br>
            <a:r>
              <a:rPr lang="da-DK" noProof="0" dirty="0"/>
              <a:t>Enter &amp; TAB for next text level</a:t>
            </a:r>
            <a:br>
              <a:rPr lang="en-GB" noProof="0" dirty="0"/>
            </a:br>
            <a:r>
              <a:rPr lang="da-DK" noProof="0" dirty="0"/>
              <a:t>SHIFT+TAB to go back in levels</a:t>
            </a:r>
            <a:endParaRPr lang="da-DK" dirty="0"/>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dirty="0"/>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p>
            <a:fld id="{49EE3078-35F5-4450-8DDB-1711F663AF0B}" type="datetime1">
              <a:rPr lang="da-DK" smtClean="0"/>
              <a:t>27-08-2025</a:t>
            </a:fld>
            <a:endParaRPr lang="da-DK" dirty="0"/>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p>
            <a:endParaRPr lang="da-DK" dirty="0"/>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p>
            <a:fld id="{23AA811B-2EBD-4900-905E-5BE206449611}" type="slidenum">
              <a:rPr lang="da-DK" smtClean="0"/>
              <a:pPr/>
              <a:t>‹#›</a:t>
            </a:fld>
            <a:endParaRPr lang="da-DK" dirty="0"/>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da-DK" sz="700" dirty="0">
                <a:solidFill>
                  <a:schemeClr val="accent2"/>
                </a:solidFill>
              </a:rPr>
              <a:t>Ramboll</a:t>
            </a:r>
            <a:endParaRPr lang="da-DK"/>
          </a:p>
        </p:txBody>
      </p:sp>
    </p:spTree>
    <p:extLst>
      <p:ext uri="{BB962C8B-B14F-4D97-AF65-F5344CB8AC3E}">
        <p14:creationId xmlns:p14="http://schemas.microsoft.com/office/powerpoint/2010/main" val="2217327958"/>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a:defRPr sz="100">
                <a:noFill/>
              </a:defRPr>
            </a:lvl1pPr>
          </a:lstStyle>
          <a:p>
            <a:fld id="{87CEE0B2-D606-4C87-BD16-18AC95AF549F}" type="datetime1">
              <a:rPr lang="da-DK" smtClean="0"/>
              <a:t>27-08-2025</a:t>
            </a:fld>
            <a:endParaRPr lang="da-DK" dirty="0"/>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a:t>
            </a:fld>
            <a:endParaRPr lang="da-DK" dirty="0"/>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a:spcAft>
                <a:spcPts val="0"/>
              </a:spcAft>
              <a:buNone/>
              <a:defRPr sz="1600"/>
            </a:lvl1pPr>
          </a:lstStyle>
          <a:p>
            <a:r>
              <a:rPr lang="da-DK" noProof="0" dirty="0"/>
              <a:t>Mark placeholder to insert image using the Insert tab – Pictures or from Templafy</a:t>
            </a:r>
            <a:endParaRPr lang="da-DK"/>
          </a:p>
        </p:txBody>
      </p:sp>
      <p:sp>
        <p:nvSpPr>
          <p:cNvPr id="2" name="Title 1"/>
          <p:cNvSpPr>
            <a:spLocks noGrp="1"/>
          </p:cNvSpPr>
          <p:nvPr>
            <p:ph type="title" hasCustomPrompt="1"/>
          </p:nvPr>
        </p:nvSpPr>
        <p:spPr/>
        <p:txBody>
          <a:bodyPr/>
          <a:lstStyle/>
          <a:p>
            <a:r>
              <a:rPr lang="da-DK" noProof="0" dirty="0"/>
              <a:t>Click to add title</a:t>
            </a:r>
            <a:endParaRPr lang="da-DK"/>
          </a:p>
        </p:txBody>
      </p:sp>
    </p:spTree>
    <p:extLst>
      <p:ext uri="{BB962C8B-B14F-4D97-AF65-F5344CB8AC3E}">
        <p14:creationId xmlns:p14="http://schemas.microsoft.com/office/powerpoint/2010/main" val="31974764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bg2"/>
                </a:solidFill>
              </a:defRPr>
            </a:lvl1pPr>
          </a:lstStyle>
          <a:p>
            <a:r>
              <a:rPr lang="da-DK" noProof="0" dirty="0"/>
              <a:t>Click to add </a:t>
            </a:r>
            <a:r>
              <a:rPr lang="da-DK" dirty="0"/>
              <a:t>Breaker text</a:t>
            </a:r>
            <a:endParaRPr lang="da-DK"/>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dirty="0"/>
              <a:t>Click to add subtitle</a:t>
            </a:r>
            <a:endParaRPr lang="da-DK"/>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bg2"/>
                </a:solidFill>
              </a:defRPr>
            </a:lvl1pPr>
          </a:lstStyle>
          <a:p>
            <a:fld id="{075B1503-1805-4DC5-AF6E-FDE48DB177B4}" type="datetime1">
              <a:rPr lang="da-DK" smtClean="0"/>
              <a:t>27-08-2025</a:t>
            </a:fld>
            <a:endParaRPr lang="da-DK" dirty="0"/>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bg2"/>
                </a:solidFill>
              </a:defRPr>
            </a:lvl1pPr>
          </a:lstStyle>
          <a:p>
            <a:endParaRPr lang="da-DK" dirty="0"/>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bg2"/>
                </a:solidFill>
              </a:defRPr>
            </a:lvl1pPr>
          </a:lstStyle>
          <a:p>
            <a:fld id="{23AA811B-2EBD-4900-905E-5BE206449611}" type="slidenum">
              <a:rPr lang="da-DK" smtClean="0"/>
              <a:pPr/>
              <a:t>‹#›</a:t>
            </a:fld>
            <a:endParaRPr lang="da-DK" dirty="0"/>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da-DK" sz="700" dirty="0">
                <a:solidFill>
                  <a:schemeClr val="bg2"/>
                </a:solidFill>
              </a:rPr>
              <a:t>Ramboll</a:t>
            </a:r>
            <a:endParaRPr lang="da-DK"/>
          </a:p>
        </p:txBody>
      </p:sp>
    </p:spTree>
    <p:extLst>
      <p:ext uri="{BB962C8B-B14F-4D97-AF65-F5344CB8AC3E}">
        <p14:creationId xmlns:p14="http://schemas.microsoft.com/office/powerpoint/2010/main" val="1480811344"/>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tx1"/>
                </a:solidFill>
              </a:defRPr>
            </a:lvl1pPr>
          </a:lstStyle>
          <a:p>
            <a:r>
              <a:rPr lang="da-DK" noProof="0" dirty="0"/>
              <a:t>Click to add </a:t>
            </a:r>
            <a:r>
              <a:rPr lang="da-DK" dirty="0"/>
              <a:t>Breaker text</a:t>
            </a:r>
            <a:endParaRPr lang="da-DK"/>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dirty="0"/>
              <a:t>Click to add subtitle</a:t>
            </a:r>
            <a:endParaRPr lang="da-DK"/>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tx1"/>
                </a:solidFill>
              </a:defRPr>
            </a:lvl1pPr>
          </a:lstStyle>
          <a:p>
            <a:fld id="{F24941B2-5F7F-4165-B2DE-D010B7A4A5F5}" type="datetime1">
              <a:rPr lang="da-DK" smtClean="0"/>
              <a:t>27-08-2025</a:t>
            </a:fld>
            <a:endParaRPr lang="da-DK" dirty="0"/>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tx1"/>
                </a:solidFill>
              </a:defRPr>
            </a:lvl1pPr>
          </a:lstStyle>
          <a:p>
            <a:endParaRPr lang="da-DK" dirty="0"/>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da-DK" smtClean="0"/>
              <a:pPr/>
              <a:t>‹#›</a:t>
            </a:fld>
            <a:endParaRPr lang="da-DK" dirty="0"/>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da-DK" sz="700" dirty="0">
                <a:solidFill>
                  <a:schemeClr val="tx1"/>
                </a:solidFill>
              </a:rPr>
              <a:t>Ramboll</a:t>
            </a:r>
            <a:endParaRPr lang="da-DK"/>
          </a:p>
        </p:txBody>
      </p:sp>
    </p:spTree>
    <p:extLst>
      <p:ext uri="{BB962C8B-B14F-4D97-AF65-F5344CB8AC3E}">
        <p14:creationId xmlns:p14="http://schemas.microsoft.com/office/powerpoint/2010/main" val="4004401256"/>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1350000" y="1122363"/>
            <a:ext cx="8509963" cy="1984631"/>
          </a:xfrm>
        </p:spPr>
        <p:txBody>
          <a:bodyPr anchor="b"/>
          <a:lstStyle>
            <a:lvl1pPr algn="l">
              <a:defRPr sz="6000">
                <a:solidFill>
                  <a:schemeClr val="accent2"/>
                </a:solidFill>
              </a:defRPr>
            </a:lvl1pPr>
          </a:lstStyle>
          <a:p>
            <a:r>
              <a:rPr lang="da-DK" noProof="0" dirty="0"/>
              <a:t>Click to add </a:t>
            </a:r>
            <a:r>
              <a:rPr lang="da-DK" dirty="0"/>
              <a:t>Breaker text</a:t>
            </a:r>
            <a:endParaRPr lang="da-DK"/>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dirty="0"/>
              <a:t>Click to add subtitle</a:t>
            </a:r>
            <a:endParaRPr lang="da-DK"/>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a:defRPr>
                <a:solidFill>
                  <a:schemeClr val="accent2"/>
                </a:solidFill>
              </a:defRPr>
            </a:lvl1pPr>
          </a:lstStyle>
          <a:p>
            <a:fld id="{E373EE1C-D19B-4EA0-9A15-DED1DEE449B9}" type="datetime1">
              <a:rPr lang="da-DK" smtClean="0"/>
              <a:t>27-08-2025</a:t>
            </a:fld>
            <a:endParaRPr lang="da-DK" dirty="0"/>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a:defRPr>
                <a:solidFill>
                  <a:schemeClr val="accent2"/>
                </a:solidFill>
              </a:defRPr>
            </a:lvl1pPr>
          </a:lstStyle>
          <a:p>
            <a:endParaRPr lang="da-DK" dirty="0"/>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da-DK" smtClean="0"/>
              <a:pPr/>
              <a:t>‹#›</a:t>
            </a:fld>
            <a:endParaRPr lang="da-DK" dirty="0"/>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da-DK" sz="700" dirty="0">
                <a:solidFill>
                  <a:schemeClr val="accent2"/>
                </a:solidFill>
              </a:rPr>
              <a:t>Ramboll</a:t>
            </a:r>
            <a:endParaRPr lang="da-DK"/>
          </a:p>
        </p:txBody>
      </p:sp>
    </p:spTree>
    <p:extLst>
      <p:ext uri="{BB962C8B-B14F-4D97-AF65-F5344CB8AC3E}">
        <p14:creationId xmlns:p14="http://schemas.microsoft.com/office/powerpoint/2010/main" val="709031245"/>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reaker image">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a:defRPr sz="100">
                <a:noFill/>
              </a:defRPr>
            </a:lvl1pPr>
          </a:lstStyle>
          <a:p>
            <a:fld id="{1466C188-1D45-4F08-8DB4-23F6002C2B91}" type="datetime1">
              <a:rPr lang="da-DK" smtClean="0"/>
              <a:t>27-08-2025</a:t>
            </a:fld>
            <a:endParaRPr lang="da-DK" dirty="0"/>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a:t>
            </a:fld>
            <a:endParaRPr lang="da-DK" dirty="0"/>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da-DK" dirty="0"/>
              <a:t>Mark placeholder to insert image using the Insert tab – Pictures or from Templafy</a:t>
            </a:r>
            <a:endParaRPr lang="da-DK"/>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anchor="b"/>
          <a:lstStyle>
            <a:lvl1pPr algn="l">
              <a:defRPr sz="6000">
                <a:solidFill>
                  <a:schemeClr val="bg1"/>
                </a:solidFill>
              </a:defRPr>
            </a:lvl1pPr>
          </a:lstStyle>
          <a:p>
            <a:r>
              <a:rPr lang="da-DK" noProof="0" dirty="0"/>
              <a:t>Click to add </a:t>
            </a:r>
            <a:r>
              <a:rPr lang="da-DK" dirty="0"/>
              <a:t>Breaker text</a:t>
            </a:r>
            <a:endParaRPr lang="da-DK"/>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dirty="0"/>
              <a:t>Click to add subtitle</a:t>
            </a:r>
            <a:endParaRPr lang="da-DK"/>
          </a:p>
        </p:txBody>
      </p:sp>
    </p:spTree>
    <p:extLst>
      <p:ext uri="{BB962C8B-B14F-4D97-AF65-F5344CB8AC3E}">
        <p14:creationId xmlns:p14="http://schemas.microsoft.com/office/powerpoint/2010/main" val="223604310"/>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Click to add title</a:t>
            </a:r>
            <a:endParaRPr lang="da-DK" dirty="0"/>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p>
            <a:fld id="{7494C8F4-6B6A-48C1-B023-792B6BA54AED}" type="datetime1">
              <a:rPr lang="da-DK" smtClean="0"/>
              <a:t>27-08-2025</a:t>
            </a:fld>
            <a:endParaRPr lang="da-DK" dirty="0"/>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p>
            <a:endParaRPr lang="da-DK" dirty="0"/>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p>
            <a:fld id="{23AA811B-2EBD-4900-905E-5BE206449611}" type="slidenum">
              <a:rPr lang="da-DK" smtClean="0"/>
              <a:pPr/>
              <a:t>‹#›</a:t>
            </a:fld>
            <a:endParaRPr lang="da-DK" dirty="0"/>
          </a:p>
        </p:txBody>
      </p:sp>
    </p:spTree>
    <p:extLst>
      <p:ext uri="{BB962C8B-B14F-4D97-AF65-F5344CB8AC3E}">
        <p14:creationId xmlns:p14="http://schemas.microsoft.com/office/powerpoint/2010/main" val="19907839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p>
            <a:fld id="{8C247F8E-8C20-40E4-A53C-3DA358D8C9A7}" type="datetime1">
              <a:rPr lang="da-DK" smtClean="0"/>
              <a:t>27-08-2025</a:t>
            </a:fld>
            <a:endParaRPr lang="da-DK" dirty="0"/>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p>
            <a:fld id="{23AA811B-2EBD-4900-905E-5BE206449611}" type="slidenum">
              <a:rPr lang="da-DK" smtClean="0"/>
              <a:pPr/>
              <a:t>‹#›</a:t>
            </a:fld>
            <a:endParaRPr lang="da-DK" dirty="0"/>
          </a:p>
        </p:txBody>
      </p:sp>
    </p:spTree>
    <p:extLst>
      <p:ext uri="{BB962C8B-B14F-4D97-AF65-F5344CB8AC3E}">
        <p14:creationId xmlns:p14="http://schemas.microsoft.com/office/powerpoint/2010/main" val="19548526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8E8C12B2-0AE5-428E-985F-E18D4DA17AC7}" type="datetime1">
              <a:rPr lang="da-DK" smtClean="0"/>
              <a:t>27-08-2025</a:t>
            </a:fld>
            <a:endParaRPr lang="da-DK" dirty="0"/>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da-DK" dirty="0"/>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da-DK" smtClean="0"/>
              <a:pPr/>
              <a:t>‹#›</a:t>
            </a:fld>
            <a:endParaRPr lang="da-DK" dirty="0"/>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bwMode="white">
          <a:xfrm>
            <a:off x="360000" y="654050"/>
            <a:ext cx="11471638" cy="938213"/>
          </a:xfrm>
        </p:spPr>
        <p:txBody>
          <a:bodyPr anchor="t" anchorCtr="0"/>
          <a:lstStyle>
            <a:lvl1pPr algn="l">
              <a:defRPr sz="6000">
                <a:solidFill>
                  <a:schemeClr val="bg2"/>
                </a:solidFill>
              </a:defRPr>
            </a:lvl1pPr>
          </a:lstStyle>
          <a:p>
            <a:r>
              <a:rPr lang="da-DK" noProof="0" dirty="0"/>
              <a:t>Click to add </a:t>
            </a:r>
            <a:r>
              <a:rPr lang="da-DK" dirty="0"/>
              <a:t>Thank you!</a:t>
            </a:r>
            <a:endParaRPr lang="da-DK"/>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da-DK" dirty="0"/>
              <a:t>Click to add Name Last name</a:t>
            </a:r>
            <a:br>
              <a:rPr lang="en-GB" dirty="0"/>
            </a:br>
            <a:r>
              <a:rPr lang="da-DK" dirty="0"/>
              <a:t>Job title, Department</a:t>
            </a:r>
            <a:br>
              <a:rPr lang="en-GB" dirty="0"/>
            </a:br>
            <a:r>
              <a:rPr lang="da-DK" dirty="0"/>
              <a:t>e-mail</a:t>
            </a:r>
            <a:endParaRPr lang="da-DK"/>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379742527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65259D24-E6A6-4D69-90CB-83073E8387B2}" type="datetime1">
              <a:rPr lang="da-DK" smtClean="0"/>
              <a:t>27-08-2025</a:t>
            </a:fld>
            <a:endParaRPr lang="da-DK"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a:t>
            </a:fld>
            <a:endParaRPr lang="da-DK" dirty="0"/>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da-DK" noProof="0" dirty="0"/>
              <a:t>Mark placeholder to insert image </a:t>
            </a:r>
            <a:r>
              <a:rPr lang="da-DK" dirty="0"/>
              <a:t>using the Insert tab – Pictures or from Templafy</a:t>
            </a:r>
            <a:endParaRPr lang="da-DK"/>
          </a:p>
          <a:p>
            <a:endParaRPr lang="da-DK" dirty="0"/>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da-DK" dirty="0"/>
              <a:t>.</a:t>
            </a:r>
            <a:endParaRPr lang="da-DK"/>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da-DK" dirty="0"/>
              <a:t>Headline</a:t>
            </a:r>
            <a:endParaRPr lang="da-DK"/>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dirty="0"/>
              <a:t>Subtitle</a:t>
            </a:r>
            <a:endParaRPr lang="da-DK"/>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da-DK" dirty="0"/>
              <a:t>Headline</a:t>
            </a:r>
            <a:endParaRPr lang="da-DK"/>
          </a:p>
        </p:txBody>
      </p:sp>
    </p:spTree>
    <p:extLst>
      <p:ext uri="{BB962C8B-B14F-4D97-AF65-F5344CB8AC3E}">
        <p14:creationId xmlns:p14="http://schemas.microsoft.com/office/powerpoint/2010/main" val="4285753852"/>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D9DD72BF-EDEC-441F-B5D6-F68832F343C4}" type="datetime1">
              <a:rPr lang="da-DK" smtClean="0"/>
              <a:t>27-08-2025</a:t>
            </a:fld>
            <a:endParaRPr lang="da-DK" dirty="0"/>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da-DK" dirty="0"/>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da-DK" smtClean="0"/>
              <a:pPr/>
              <a:t>‹#›</a:t>
            </a:fld>
            <a:endParaRPr lang="da-DK" dirty="0"/>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da-DK" dirty="0"/>
              <a:t>Mark placeholder to insert image using the Insert tab – Pictures or from Templafy</a:t>
            </a:r>
            <a:endParaRPr lang="da-DK"/>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da-DK" dirty="0"/>
              <a:t>.</a:t>
            </a:r>
            <a:endParaRPr lang="da-DK"/>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1"/>
                </a:solidFill>
              </a:defRPr>
            </a:lvl1pPr>
          </a:lstStyle>
          <a:p>
            <a:r>
              <a:rPr lang="da-DK" noProof="0" dirty="0"/>
              <a:t>Click to add </a:t>
            </a:r>
            <a:r>
              <a:rPr lang="da-DK" dirty="0"/>
              <a:t>Thank you!</a:t>
            </a:r>
            <a:endParaRPr lang="da-DK"/>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da-DK" dirty="0"/>
              <a:t>Click to add Name Last name</a:t>
            </a:r>
            <a:br>
              <a:rPr lang="en-GB" dirty="0"/>
            </a:br>
            <a:r>
              <a:rPr lang="da-DK" dirty="0"/>
              <a:t>Job title, Department</a:t>
            </a:r>
            <a:br>
              <a:rPr lang="en-GB" dirty="0"/>
            </a:br>
            <a:r>
              <a:rPr lang="da-DK" dirty="0"/>
              <a:t>e-mail</a:t>
            </a:r>
            <a:endParaRPr lang="da-DK"/>
          </a:p>
        </p:txBody>
      </p:sp>
    </p:spTree>
    <p:extLst>
      <p:ext uri="{BB962C8B-B14F-4D97-AF65-F5344CB8AC3E}">
        <p14:creationId xmlns:p14="http://schemas.microsoft.com/office/powerpoint/2010/main" val="3980217615"/>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D9DD72BF-EDEC-441F-B5D6-F68832F343C4}" type="datetime1">
              <a:rPr lang="da-DK" smtClean="0"/>
              <a:t>27-08-2025</a:t>
            </a:fld>
            <a:endParaRPr lang="da-DK" dirty="0"/>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da-DK" dirty="0"/>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da-DK" smtClean="0"/>
              <a:pPr/>
              <a:t>‹#›</a:t>
            </a:fld>
            <a:endParaRPr lang="da-DK" dirty="0"/>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da-DK" dirty="0"/>
              <a:t>Mark placeholder to insert image using the Insert tab – Pictures or from Templafy</a:t>
            </a:r>
            <a:endParaRPr lang="da-DK"/>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da-DK" dirty="0"/>
              <a:t>.</a:t>
            </a:r>
            <a:endParaRPr lang="da-DK"/>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2"/>
                </a:solidFill>
              </a:defRPr>
            </a:lvl1pPr>
          </a:lstStyle>
          <a:p>
            <a:r>
              <a:rPr lang="da-DK" noProof="0" dirty="0"/>
              <a:t>Click to add </a:t>
            </a:r>
            <a:r>
              <a:rPr lang="da-DK" dirty="0"/>
              <a:t>Thank you!</a:t>
            </a:r>
            <a:endParaRPr lang="da-DK"/>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da-DK" dirty="0"/>
              <a:t>Click to add Name Last name</a:t>
            </a:r>
            <a:br>
              <a:rPr lang="en-GB" dirty="0"/>
            </a:br>
            <a:r>
              <a:rPr lang="da-DK" dirty="0"/>
              <a:t>Job title, Department</a:t>
            </a:r>
            <a:br>
              <a:rPr lang="en-GB" dirty="0"/>
            </a:br>
            <a:r>
              <a:rPr lang="da-DK" dirty="0"/>
              <a:t>e-mail</a:t>
            </a:r>
            <a:endParaRPr lang="da-DK"/>
          </a:p>
        </p:txBody>
      </p:sp>
    </p:spTree>
    <p:extLst>
      <p:ext uri="{BB962C8B-B14F-4D97-AF65-F5344CB8AC3E}">
        <p14:creationId xmlns:p14="http://schemas.microsoft.com/office/powerpoint/2010/main" val="2236477381"/>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A6F26645-C2A2-4B76-9EB3-5D9CA57B224A}" type="datetime1">
              <a:rPr lang="da-DK" smtClean="0"/>
              <a:t>27-08-2025</a:t>
            </a:fld>
            <a:endParaRPr lang="da-DK" dirty="0"/>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da-DK" dirty="0"/>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da-DK" smtClean="0"/>
              <a:pPr/>
              <a:t>‹#›</a:t>
            </a:fld>
            <a:endParaRPr lang="da-DK" dirty="0"/>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4184137119"/>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F25BA43C-8502-4266-A056-72866794E701}" type="datetime1">
              <a:rPr lang="da-DK" smtClean="0"/>
              <a:t>27-08-2025</a:t>
            </a:fld>
            <a:endParaRPr lang="da-DK" dirty="0"/>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da-DK" dirty="0"/>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da-DK" smtClean="0"/>
              <a:pPr/>
              <a:t>‹#›</a:t>
            </a:fld>
            <a:endParaRPr lang="da-DK" dirty="0"/>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952240583"/>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2"/>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da-DK" sz="1600" dirty="0">
                <a:solidFill>
                  <a:srgbClr val="333333"/>
                </a:solidFill>
                <a:latin typeface="+mn-lt"/>
                <a:cs typeface="Verdana" panose="020B0604030504040204" pitchFamily="34" charset="0"/>
              </a:rPr>
              <a:t>PICTURES</a:t>
            </a:r>
            <a:br>
              <a:rPr lang="en-GB" sz="900" dirty="0">
                <a:solidFill>
                  <a:srgbClr val="333333"/>
                </a:solidFill>
                <a:latin typeface="+mn-lt"/>
                <a:cs typeface="Verdana" panose="020B0604030504040204" pitchFamily="34" charset="0"/>
              </a:rPr>
            </a:br>
            <a:r>
              <a:rPr lang="da-DK" sz="900" b="1" noProof="1">
                <a:solidFill>
                  <a:srgbClr val="333333"/>
                </a:solidFill>
                <a:latin typeface="+mn-lt"/>
                <a:cs typeface="Verdana" panose="020B0604030504040204" pitchFamily="34" charset="0"/>
              </a:rPr>
              <a:t>Insert corporate picture from Templafy</a:t>
            </a:r>
            <a:endParaRPr lang="da-DK"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rgbClr val="333333"/>
                </a:solidFill>
                <a:latin typeface="+mn-lt"/>
                <a:cs typeface="Verdana" panose="020B0604030504040204" pitchFamily="34" charset="0"/>
              </a:rPr>
              <a:t>1.</a:t>
            </a:r>
            <a:r>
              <a:rPr lang="da-DK" altLang="da-DK" sz="900" b="0" noProof="1">
                <a:solidFill>
                  <a:srgbClr val="333333"/>
                </a:solidFill>
                <a:latin typeface="+mn-lt"/>
                <a:cs typeface="Verdana" panose="020B0604030504040204" pitchFamily="34" charset="0"/>
              </a:rPr>
              <a:t> Click the blue </a:t>
            </a:r>
            <a:r>
              <a:rPr lang="da-DK" altLang="da-DK" sz="900" b="1" baseline="0" noProof="1">
                <a:solidFill>
                  <a:srgbClr val="333333"/>
                </a:solidFill>
                <a:latin typeface="+mn-lt"/>
                <a:cs typeface="Verdana" panose="020B0604030504040204" pitchFamily="34" charset="0"/>
              </a:rPr>
              <a:t>Templafy </a:t>
            </a:r>
            <a:r>
              <a:rPr lang="da-DK" altLang="da-DK" sz="900" b="0" baseline="0" noProof="1">
                <a:solidFill>
                  <a:srgbClr val="333333"/>
                </a:solidFill>
                <a:latin typeface="+mn-lt"/>
                <a:cs typeface="Verdana" panose="020B0604030504040204" pitchFamily="34" charset="0"/>
              </a:rPr>
              <a:t>button</a:t>
            </a:r>
            <a:endParaRPr lang="da-DK"/>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rgbClr val="333333"/>
                </a:solidFill>
                <a:latin typeface="+mn-lt"/>
                <a:cs typeface="Verdana" panose="020B0604030504040204" pitchFamily="34" charset="0"/>
              </a:rPr>
              <a:t>2. </a:t>
            </a:r>
            <a:r>
              <a:rPr lang="da-DK" altLang="da-DK" sz="900" b="0" baseline="0" noProof="1">
                <a:solidFill>
                  <a:srgbClr val="333333"/>
                </a:solidFill>
                <a:latin typeface="+mn-lt"/>
                <a:cs typeface="Verdana" panose="020B0604030504040204" pitchFamily="34" charset="0"/>
              </a:rPr>
              <a:t>In the dropdown, click </a:t>
            </a:r>
            <a:r>
              <a:rPr lang="da-DK" altLang="da-DK" sz="900" b="1" baseline="0" noProof="1">
                <a:solidFill>
                  <a:srgbClr val="333333"/>
                </a:solidFill>
                <a:latin typeface="+mn-lt"/>
                <a:cs typeface="Verdana" panose="020B0604030504040204" pitchFamily="34" charset="0"/>
              </a:rPr>
              <a:t>Images</a:t>
            </a:r>
            <a:r>
              <a:rPr lang="da-DK" altLang="da-DK" sz="900" b="0" baseline="0" noProof="1">
                <a:solidFill>
                  <a:srgbClr val="333333"/>
                </a:solidFill>
                <a:latin typeface="+mn-lt"/>
                <a:cs typeface="Verdana" panose="020B0604030504040204" pitchFamily="34" charset="0"/>
              </a:rPr>
              <a:t>, or click the </a:t>
            </a:r>
            <a:r>
              <a:rPr lang="da-DK" altLang="da-DK" sz="900" b="1" baseline="0" noProof="1">
                <a:solidFill>
                  <a:srgbClr val="333333"/>
                </a:solidFill>
                <a:latin typeface="+mn-lt"/>
                <a:cs typeface="Verdana" panose="020B0604030504040204" pitchFamily="34" charset="0"/>
              </a:rPr>
              <a:t>Images </a:t>
            </a:r>
            <a:r>
              <a:rPr lang="da-DK" altLang="da-DK" sz="900" b="0" i="0" baseline="0" noProof="1">
                <a:solidFill>
                  <a:srgbClr val="333333"/>
                </a:solidFill>
                <a:latin typeface="+mn-lt"/>
                <a:cs typeface="Verdana" panose="020B0604030504040204" pitchFamily="34" charset="0"/>
              </a:rPr>
              <a:t>button</a:t>
            </a:r>
            <a:r>
              <a:rPr lang="da-DK" altLang="da-DK" sz="900" b="0" baseline="0" noProof="1">
                <a:solidFill>
                  <a:srgbClr val="333333"/>
                </a:solidFill>
                <a:latin typeface="+mn-lt"/>
                <a:cs typeface="Verdana" panose="020B0604030504040204" pitchFamily="34" charset="0"/>
              </a:rPr>
              <a:t> in the Templafy pane on the right side of the screen</a:t>
            </a:r>
            <a:endParaRPr lang="da-DK"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da-DK"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rgbClr val="333333"/>
                </a:solidFill>
                <a:latin typeface="+mn-lt"/>
                <a:cs typeface="Verdana" panose="020B0604030504040204" pitchFamily="34" charset="0"/>
              </a:rPr>
              <a:t>Insert picture</a:t>
            </a:r>
            <a:endParaRPr lang="da-DK"/>
          </a:p>
          <a:p>
            <a:pPr eaLnBrk="1" hangingPunct="1">
              <a:spcAft>
                <a:spcPts val="600"/>
              </a:spcAft>
              <a:defRPr/>
            </a:pPr>
            <a:r>
              <a:rPr lang="da-DK" altLang="da-DK" sz="900" b="0" noProof="1">
                <a:solidFill>
                  <a:srgbClr val="333333"/>
                </a:solidFill>
                <a:latin typeface="+mn-lt"/>
                <a:cs typeface="Verdana" panose="020B0604030504040204" pitchFamily="34" charset="0"/>
              </a:rPr>
              <a:t>On slides with pictureplaceholder, click on the icon and choose </a:t>
            </a:r>
            <a:r>
              <a:rPr lang="da-DK" altLang="da-DK" sz="900" b="1" noProof="1">
                <a:solidFill>
                  <a:srgbClr val="333333"/>
                </a:solidFill>
                <a:latin typeface="+mn-lt"/>
                <a:cs typeface="Verdana" panose="020B0604030504040204" pitchFamily="34" charset="0"/>
              </a:rPr>
              <a:t>Insert</a:t>
            </a:r>
            <a:endParaRPr lang="da-DK"/>
          </a:p>
          <a:p>
            <a:pPr eaLnBrk="1" hangingPunct="1">
              <a:spcBef>
                <a:spcPts val="1200"/>
              </a:spcBef>
              <a:spcAft>
                <a:spcPts val="600"/>
              </a:spcAft>
              <a:defRPr/>
            </a:pPr>
            <a:r>
              <a:rPr lang="da-DK" sz="900" b="1" noProof="1">
                <a:solidFill>
                  <a:srgbClr val="333333"/>
                </a:solidFill>
                <a:latin typeface="+mn-lt"/>
                <a:cs typeface="Verdana" panose="020B0604030504040204" pitchFamily="34" charset="0"/>
              </a:rPr>
              <a:t>Crop picture</a:t>
            </a:r>
            <a:endParaRPr lang="da-DK"/>
          </a:p>
          <a:p>
            <a:pPr eaLnBrk="1" hangingPunct="1">
              <a:spcAft>
                <a:spcPts val="600"/>
              </a:spcAft>
              <a:defRPr/>
            </a:pPr>
            <a:r>
              <a:rPr lang="da-DK" altLang="da-DK" sz="900" b="1" noProof="1">
                <a:solidFill>
                  <a:srgbClr val="333333"/>
                </a:solidFill>
                <a:latin typeface="+mn-lt"/>
                <a:cs typeface="Verdana" panose="020B0604030504040204" pitchFamily="34" charset="0"/>
              </a:rPr>
              <a:t>1. </a:t>
            </a:r>
            <a:r>
              <a:rPr lang="da-DK" altLang="da-DK" sz="900" b="0" noProof="1">
                <a:solidFill>
                  <a:srgbClr val="333333"/>
                </a:solidFill>
                <a:latin typeface="+mn-lt"/>
                <a:cs typeface="Verdana" panose="020B0604030504040204" pitchFamily="34" charset="0"/>
              </a:rPr>
              <a:t>Click </a:t>
            </a:r>
            <a:r>
              <a:rPr lang="da-DK" altLang="da-DK" sz="900" b="1" noProof="1">
                <a:solidFill>
                  <a:srgbClr val="333333"/>
                </a:solidFill>
                <a:latin typeface="+mn-lt"/>
                <a:cs typeface="Verdana" panose="020B0604030504040204" pitchFamily="34" charset="0"/>
              </a:rPr>
              <a:t>Crop</a:t>
            </a:r>
            <a:r>
              <a:rPr lang="da-DK" altLang="da-DK" sz="900" b="0" noProof="1">
                <a:solidFill>
                  <a:srgbClr val="333333"/>
                </a:solidFill>
                <a:latin typeface="+mn-lt"/>
                <a:cs typeface="Verdana" panose="020B0604030504040204" pitchFamily="34" charset="0"/>
              </a:rPr>
              <a:t> to change size or focus of the picture</a:t>
            </a:r>
            <a:endParaRPr lang="da-DK"/>
          </a:p>
          <a:p>
            <a:pPr eaLnBrk="1" hangingPunct="1">
              <a:spcAft>
                <a:spcPts val="600"/>
              </a:spcAft>
              <a:defRPr/>
            </a:pPr>
            <a:r>
              <a:rPr lang="da-DK" altLang="da-DK" sz="900" b="1" noProof="1">
                <a:solidFill>
                  <a:srgbClr val="333333"/>
                </a:solidFill>
                <a:latin typeface="+mn-lt"/>
                <a:cs typeface="Verdana" panose="020B0604030504040204" pitchFamily="34" charset="0"/>
              </a:rPr>
              <a:t>2. </a:t>
            </a:r>
            <a:r>
              <a:rPr lang="da-DK" altLang="da-DK" sz="900" b="0" noProof="1">
                <a:solidFill>
                  <a:srgbClr val="333333"/>
                </a:solidFill>
                <a:latin typeface="+mn-lt"/>
                <a:cs typeface="Verdana" panose="020B0604030504040204" pitchFamily="34" charset="0"/>
              </a:rPr>
              <a:t>If you want to scale the picture, hold </a:t>
            </a:r>
            <a:r>
              <a:rPr lang="da-DK" altLang="da-DK" sz="900" b="1" noProof="1">
                <a:solidFill>
                  <a:srgbClr val="333333"/>
                </a:solidFill>
                <a:latin typeface="+mn-lt"/>
                <a:cs typeface="Verdana" panose="020B0604030504040204" pitchFamily="34" charset="0"/>
              </a:rPr>
              <a:t>SHIFT</a:t>
            </a:r>
            <a:r>
              <a:rPr lang="da-DK" altLang="da-DK" sz="900" b="0" noProof="1">
                <a:solidFill>
                  <a:srgbClr val="333333"/>
                </a:solidFill>
                <a:latin typeface="+mn-lt"/>
                <a:cs typeface="Verdana" panose="020B0604030504040204" pitchFamily="34" charset="0"/>
              </a:rPr>
              <a:t>-key down while dragging the corners of the picture</a:t>
            </a:r>
            <a:br>
              <a:rPr lang="en-GB" altLang="da-DK" sz="900" b="0" noProof="1">
                <a:solidFill>
                  <a:srgbClr val="333333"/>
                </a:solidFill>
                <a:latin typeface="+mn-lt"/>
                <a:cs typeface="Verdana" panose="020B0604030504040204" pitchFamily="34" charset="0"/>
              </a:rPr>
            </a:br>
            <a:endParaRPr lang="da-DK" altLang="da-DK" sz="900" b="0" noProof="1">
              <a:solidFill>
                <a:srgbClr val="333333"/>
              </a:solidFill>
              <a:latin typeface="+mn-lt"/>
              <a:cs typeface="Verdana" panose="020B0604030504040204" pitchFamily="34" charset="0"/>
            </a:endParaRPr>
          </a:p>
          <a:p>
            <a:pPr eaLnBrk="1" hangingPunct="1">
              <a:spcAft>
                <a:spcPts val="600"/>
              </a:spcAft>
              <a:defRPr/>
            </a:pPr>
            <a:r>
              <a:rPr lang="da-DK" altLang="da-DK" sz="900" b="1" noProof="1">
                <a:solidFill>
                  <a:srgbClr val="333333"/>
                </a:solidFill>
                <a:latin typeface="+mn-lt"/>
                <a:cs typeface="Verdana" panose="020B0604030504040204" pitchFamily="34" charset="0"/>
              </a:rPr>
              <a:t>HINT: </a:t>
            </a:r>
            <a:r>
              <a:rPr lang="da-DK"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select the picture, right-click and choose </a:t>
            </a:r>
            <a:r>
              <a:rPr lang="da-DK" altLang="da-DK" sz="900" b="1" noProof="1">
                <a:solidFill>
                  <a:srgbClr val="333333"/>
                </a:solidFill>
                <a:latin typeface="+mn-lt"/>
                <a:cs typeface="Verdana" panose="020B0604030504040204" pitchFamily="34" charset="0"/>
              </a:rPr>
              <a:t>Send to Back</a:t>
            </a:r>
            <a:endParaRPr lang="da-DK"/>
          </a:p>
          <a:p>
            <a:pPr marL="0" marR="0" lvl="0" indent="0" algn="l" defTabSz="914400" rtl="0" eaLnBrk="1" fontAlgn="auto" latinLnBrk="0" hangingPunct="1">
              <a:lnSpc>
                <a:spcPct val="100000"/>
              </a:lnSpc>
              <a:spcBef>
                <a:spcPts val="1200"/>
              </a:spcBef>
              <a:spcAft>
                <a:spcPts val="600"/>
              </a:spcAft>
              <a:buClrTx/>
              <a:buSzTx/>
              <a:buFontTx/>
              <a:buNone/>
              <a:tabLst/>
              <a:defRPr/>
            </a:pPr>
            <a:r>
              <a:rPr lang="da-DK" sz="1600" dirty="0">
                <a:solidFill>
                  <a:srgbClr val="333333"/>
                </a:solidFill>
                <a:latin typeface="+mn-lt"/>
                <a:cs typeface="Verdana" panose="020B0604030504040204" pitchFamily="34" charset="0"/>
              </a:rPr>
              <a:t>GUIDES</a:t>
            </a:r>
            <a:endParaRPr lang="da-DK" sz="1600" b="1" noProof="1">
              <a:solidFill>
                <a:srgbClr val="333333"/>
              </a:solidFill>
              <a:latin typeface="+mn-lt"/>
              <a:cs typeface="Verdana" panose="020B0604030504040204" pitchFamily="34" charset="0"/>
            </a:endParaRPr>
          </a:p>
          <a:p>
            <a:pPr eaLnBrk="1" hangingPunct="1">
              <a:spcAft>
                <a:spcPts val="600"/>
              </a:spcAft>
              <a:defRPr/>
            </a:pPr>
            <a:r>
              <a:rPr lang="da-DK" altLang="da-DK" sz="900" b="0" noProof="1">
                <a:solidFill>
                  <a:srgbClr val="333333"/>
                </a:solidFill>
                <a:latin typeface="+mn-lt"/>
                <a:cs typeface="Verdana" panose="020B0604030504040204" pitchFamily="34" charset="0"/>
              </a:rPr>
              <a:t>Click the </a:t>
            </a:r>
            <a:r>
              <a:rPr lang="da-DK" altLang="da-DK" sz="900" b="1" noProof="1">
                <a:solidFill>
                  <a:srgbClr val="333333"/>
                </a:solidFill>
                <a:latin typeface="+mn-lt"/>
                <a:cs typeface="Verdana" panose="020B0604030504040204" pitchFamily="34" charset="0"/>
              </a:rPr>
              <a:t>View</a:t>
            </a:r>
            <a:r>
              <a:rPr lang="da-DK" altLang="da-DK" sz="900" b="0" noProof="1">
                <a:solidFill>
                  <a:srgbClr val="333333"/>
                </a:solidFill>
                <a:latin typeface="+mn-lt"/>
                <a:cs typeface="Verdana" panose="020B0604030504040204" pitchFamily="34" charset="0"/>
              </a:rPr>
              <a:t> tab and set tick mark next to </a:t>
            </a:r>
            <a:r>
              <a:rPr lang="da-DK" altLang="da-DK" sz="900" b="1" noProof="1">
                <a:solidFill>
                  <a:srgbClr val="333333"/>
                </a:solidFill>
                <a:latin typeface="+mn-lt"/>
                <a:cs typeface="Verdana" panose="020B0604030504040204" pitchFamily="34" charset="0"/>
              </a:rPr>
              <a:t>Guides</a:t>
            </a:r>
            <a:endParaRPr lang="da-DK" altLang="da-DK" sz="900" b="0" noProof="1">
              <a:solidFill>
                <a:srgbClr val="333333"/>
              </a:solidFill>
              <a:latin typeface="+mn-lt"/>
              <a:cs typeface="Verdana" panose="020B0604030504040204" pitchFamily="34" charset="0"/>
            </a:endParaRPr>
          </a:p>
          <a:p>
            <a:pPr eaLnBrk="1" hangingPunct="1">
              <a:spcAft>
                <a:spcPts val="600"/>
              </a:spcAft>
              <a:defRPr/>
            </a:pPr>
            <a:r>
              <a:rPr lang="da-DK" altLang="da-DK" sz="900" b="1" noProof="1">
                <a:solidFill>
                  <a:srgbClr val="333333"/>
                </a:solidFill>
                <a:latin typeface="+mn-lt"/>
                <a:cs typeface="Verdana" panose="020B0604030504040204" pitchFamily="34" charset="0"/>
              </a:rPr>
              <a:t>HINT: Alt + F9 </a:t>
            </a:r>
            <a:r>
              <a:rPr lang="da-DK" altLang="da-DK" sz="900" b="0" noProof="1">
                <a:solidFill>
                  <a:srgbClr val="333333"/>
                </a:solidFill>
                <a:latin typeface="+mn-lt"/>
                <a:cs typeface="Verdana" panose="020B0604030504040204" pitchFamily="34" charset="0"/>
              </a:rPr>
              <a:t>for quick view of guides</a:t>
            </a:r>
            <a:br>
              <a:rPr lang="en-GB" altLang="da-DK" sz="900" b="0" noProof="1">
                <a:solidFill>
                  <a:srgbClr val="333333"/>
                </a:solidFill>
                <a:latin typeface="+mn-lt"/>
                <a:cs typeface="Verdana" panose="020B0604030504040204" pitchFamily="34" charset="0"/>
              </a:rPr>
            </a:br>
            <a:r>
              <a:rPr lang="da-DK" altLang="da-DK" sz="900" b="1" noProof="1">
                <a:solidFill>
                  <a:srgbClr val="333333"/>
                </a:solidFill>
                <a:latin typeface="+mn-lt"/>
                <a:cs typeface="Verdana" panose="020B0604030504040204" pitchFamily="34" charset="0"/>
              </a:rPr>
              <a:t>Mac: </a:t>
            </a:r>
            <a:r>
              <a:rPr lang="da-DK" sz="900" b="0" i="0" dirty="0">
                <a:solidFill>
                  <a:srgbClr val="333333"/>
                </a:solidFill>
                <a:effectLst/>
                <a:latin typeface="Verdana"/>
              </a:rPr>
              <a:t>⌘ </a:t>
            </a:r>
            <a:r>
              <a:rPr lang="da-DK" altLang="da-DK" sz="900" b="0" noProof="1">
                <a:solidFill>
                  <a:srgbClr val="333333"/>
                </a:solidFill>
                <a:latin typeface="+mn-lt"/>
                <a:cs typeface="Verdana" panose="020B0604030504040204" pitchFamily="34" charset="0"/>
              </a:rPr>
              <a:t>+ option + ctrl + G</a:t>
            </a:r>
            <a:endParaRPr lang="da-DK"/>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3"/>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4"/>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5"/>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solidFill>
                  <a:srgbClr val="333333"/>
                </a:solidFill>
                <a:latin typeface="+mn-lt"/>
                <a:cs typeface="Verdana" panose="020B0604030504040204" pitchFamily="34" charset="0"/>
              </a:rPr>
              <a:t>HEADER &amp; FOOTER</a:t>
            </a:r>
            <a:endParaRPr lang="da-DK"/>
          </a:p>
          <a:p>
            <a:pPr eaLnBrk="1" hangingPunct="1">
              <a:spcAft>
                <a:spcPts val="600"/>
              </a:spcAft>
              <a:defRPr/>
            </a:pPr>
            <a:r>
              <a:rPr lang="da-DK" altLang="da-DK" sz="900" b="0" noProof="1">
                <a:solidFill>
                  <a:srgbClr val="333333"/>
                </a:solidFill>
                <a:latin typeface="+mn-lt"/>
                <a:cs typeface="Verdana" panose="020B0604030504040204" pitchFamily="34" charset="0"/>
              </a:rPr>
              <a:t>Do this at the very end to apply the changes on all slides</a:t>
            </a:r>
            <a:endParaRPr lang="da-DK"/>
          </a:p>
          <a:p>
            <a:pPr eaLnBrk="1" hangingPunct="1">
              <a:spcAft>
                <a:spcPts val="600"/>
              </a:spcAft>
              <a:defRPr/>
            </a:pPr>
            <a:r>
              <a:rPr lang="da-DK" altLang="da-DK" sz="900" b="0" noProof="1">
                <a:solidFill>
                  <a:srgbClr val="333333"/>
                </a:solidFill>
                <a:latin typeface="+mn-lt"/>
                <a:cs typeface="Verdana" panose="020B0604030504040204" pitchFamily="34" charset="0"/>
              </a:rPr>
              <a:t>Click on </a:t>
            </a:r>
            <a:r>
              <a:rPr lang="da-DK" altLang="da-DK" sz="900" b="1" noProof="1">
                <a:solidFill>
                  <a:srgbClr val="333333"/>
                </a:solidFill>
                <a:latin typeface="+mn-lt"/>
                <a:cs typeface="Verdana" panose="020B0604030504040204" pitchFamily="34" charset="0"/>
              </a:rPr>
              <a:t>Header and Footer </a:t>
            </a:r>
            <a:r>
              <a:rPr lang="da-DK" altLang="da-DK" sz="900" b="0" noProof="1">
                <a:solidFill>
                  <a:srgbClr val="333333"/>
                </a:solidFill>
                <a:latin typeface="+mn-lt"/>
                <a:cs typeface="Verdana" panose="020B0604030504040204" pitchFamily="34" charset="0"/>
              </a:rPr>
              <a:t>in the </a:t>
            </a:r>
            <a:r>
              <a:rPr lang="da-DK" altLang="da-DK" sz="900" b="1" noProof="1">
                <a:solidFill>
                  <a:srgbClr val="333333"/>
                </a:solidFill>
                <a:latin typeface="+mn-lt"/>
                <a:cs typeface="Verdana" panose="020B0604030504040204" pitchFamily="34" charset="0"/>
              </a:rPr>
              <a:t>Insert</a:t>
            </a:r>
            <a:r>
              <a:rPr lang="da-DK" altLang="da-DK" sz="900" b="0" noProof="1">
                <a:solidFill>
                  <a:srgbClr val="333333"/>
                </a:solidFill>
                <a:latin typeface="+mn-lt"/>
                <a:cs typeface="Verdana" panose="020B0604030504040204" pitchFamily="34" charset="0"/>
              </a:rPr>
              <a:t> tab (write the desired text, click date or page number from or to)</a:t>
            </a:r>
            <a:endParaRPr lang="da-DK"/>
          </a:p>
          <a:p>
            <a:pPr eaLnBrk="1" hangingPunct="1">
              <a:spcAft>
                <a:spcPts val="600"/>
              </a:spcAft>
              <a:defRPr/>
            </a:pPr>
            <a:r>
              <a:rPr lang="da-DK" altLang="da-DK" sz="900" b="0" noProof="1">
                <a:solidFill>
                  <a:srgbClr val="333333"/>
                </a:solidFill>
                <a:latin typeface="+mn-lt"/>
                <a:cs typeface="Verdana" panose="020B0604030504040204" pitchFamily="34" charset="0"/>
              </a:rPr>
              <a:t>Click </a:t>
            </a:r>
            <a:r>
              <a:rPr lang="da-DK" altLang="da-DK" sz="900" b="1" noProof="1">
                <a:solidFill>
                  <a:srgbClr val="333333"/>
                </a:solidFill>
                <a:latin typeface="+mn-lt"/>
                <a:cs typeface="Verdana" panose="020B0604030504040204" pitchFamily="34" charset="0"/>
              </a:rPr>
              <a:t>Apply to All </a:t>
            </a:r>
            <a:r>
              <a:rPr lang="da-DK" altLang="da-DK" sz="900" b="0" noProof="1">
                <a:solidFill>
                  <a:srgbClr val="333333"/>
                </a:solidFill>
                <a:latin typeface="+mn-lt"/>
                <a:cs typeface="Verdana" panose="020B0604030504040204" pitchFamily="34" charset="0"/>
              </a:rPr>
              <a:t>or </a:t>
            </a:r>
            <a:r>
              <a:rPr lang="da-DK" altLang="da-DK" sz="900" b="1" noProof="1">
                <a:solidFill>
                  <a:srgbClr val="333333"/>
                </a:solidFill>
                <a:latin typeface="+mn-lt"/>
                <a:cs typeface="Verdana" panose="020B0604030504040204" pitchFamily="34" charset="0"/>
              </a:rPr>
              <a:t>Apply</a:t>
            </a:r>
            <a:r>
              <a:rPr lang="da-DK" altLang="da-DK" sz="900" b="0" noProof="1">
                <a:solidFill>
                  <a:srgbClr val="333333"/>
                </a:solidFill>
                <a:latin typeface="+mn-lt"/>
                <a:cs typeface="Verdana" panose="020B0604030504040204" pitchFamily="34" charset="0"/>
              </a:rPr>
              <a:t> if only used on one slide</a:t>
            </a:r>
            <a:endParaRPr lang="da-DK"/>
          </a:p>
          <a:p>
            <a:pPr eaLnBrk="1" hangingPunct="1">
              <a:spcAft>
                <a:spcPts val="600"/>
              </a:spcAft>
              <a:defRPr/>
            </a:pPr>
            <a:endParaRPr lang="da-DK" altLang="da-DK" sz="900" b="0" noProof="1">
              <a:solidFill>
                <a:srgbClr val="333333"/>
              </a:solidFill>
              <a:latin typeface="+mn-lt"/>
              <a:cs typeface="Verdana" panose="020B0604030504040204" pitchFamily="34" charset="0"/>
            </a:endParaRPr>
          </a:p>
          <a:p>
            <a:pPr eaLnBrk="1" hangingPunct="1">
              <a:spcAft>
                <a:spcPts val="600"/>
              </a:spcAft>
              <a:defRPr/>
            </a:pPr>
            <a:r>
              <a:rPr lang="da-DK" altLang="da-DK" sz="1600" b="0" noProof="1">
                <a:solidFill>
                  <a:srgbClr val="333333"/>
                </a:solidFill>
                <a:latin typeface="+mn-lt"/>
                <a:cs typeface="Verdana" panose="020B0604030504040204" pitchFamily="34" charset="0"/>
              </a:rPr>
              <a:t>COPY/PASTE CONTENT</a:t>
            </a:r>
            <a:endParaRPr lang="da-DK"/>
          </a:p>
          <a:p>
            <a:pPr eaLnBrk="1" hangingPunct="1">
              <a:spcAft>
                <a:spcPts val="600"/>
              </a:spcAft>
              <a:defRPr/>
            </a:pPr>
            <a:r>
              <a:rPr lang="da-DK" altLang="da-DK" sz="900" b="0" noProof="1">
                <a:solidFill>
                  <a:srgbClr val="333333"/>
                </a:solidFill>
                <a:latin typeface="+mn-lt"/>
                <a:cs typeface="Verdana" panose="020B0604030504040204" pitchFamily="34" charset="0"/>
              </a:rPr>
              <a:t>When copying old content to your new presentation, 2 options are available:</a:t>
            </a:r>
            <a:endParaRPr lang="da-DK"/>
          </a:p>
          <a:p>
            <a:pPr eaLnBrk="1" hangingPunct="1">
              <a:spcAft>
                <a:spcPts val="600"/>
              </a:spcAft>
              <a:defRPr/>
            </a:pPr>
            <a:r>
              <a:rPr lang="da-DK" altLang="da-DK" sz="900" b="1" noProof="1">
                <a:solidFill>
                  <a:srgbClr val="333333"/>
                </a:solidFill>
                <a:latin typeface="+mn-lt"/>
                <a:cs typeface="Verdana" panose="020B0604030504040204" pitchFamily="34" charset="0"/>
              </a:rPr>
              <a:t>1. Best practice: </a:t>
            </a:r>
            <a:r>
              <a:rPr lang="da-DK" altLang="da-DK" sz="900" b="0" noProof="1">
                <a:solidFill>
                  <a:srgbClr val="333333"/>
                </a:solidFill>
                <a:latin typeface="+mn-lt"/>
                <a:cs typeface="Verdana" panose="020B0604030504040204" pitchFamily="34" charset="0"/>
              </a:rPr>
              <a:t>Create a slide in your new presentation and copy </a:t>
            </a:r>
            <a:r>
              <a:rPr lang="da-DK" altLang="da-DK" sz="900" b="0" i="0" u="sng" noProof="1">
                <a:solidFill>
                  <a:srgbClr val="333333"/>
                </a:solidFill>
                <a:latin typeface="+mn-lt"/>
                <a:cs typeface="Verdana" panose="020B0604030504040204" pitchFamily="34" charset="0"/>
              </a:rPr>
              <a:t>one</a:t>
            </a:r>
            <a:r>
              <a:rPr lang="da-DK" altLang="da-DK" sz="900" b="0" i="0" u="none" noProof="1">
                <a:solidFill>
                  <a:srgbClr val="333333"/>
                </a:solidFill>
                <a:latin typeface="+mn-lt"/>
                <a:cs typeface="Verdana" panose="020B0604030504040204" pitchFamily="34" charset="0"/>
              </a:rPr>
              <a:t> piece of content at a time (e.g. copy all text from </a:t>
            </a:r>
            <a:r>
              <a:rPr lang="da-DK" altLang="da-DK" sz="900" b="0" i="0" u="sng" noProof="1">
                <a:solidFill>
                  <a:srgbClr val="333333"/>
                </a:solidFill>
                <a:latin typeface="+mn-lt"/>
                <a:cs typeface="Verdana" panose="020B0604030504040204" pitchFamily="34" charset="0"/>
              </a:rPr>
              <a:t>one</a:t>
            </a:r>
            <a:r>
              <a:rPr lang="da-DK" altLang="da-DK" sz="900" b="0" i="0" u="none" noProof="1">
                <a:solidFill>
                  <a:srgbClr val="333333"/>
                </a:solidFill>
                <a:latin typeface="+mn-lt"/>
                <a:cs typeface="Verdana" panose="020B0604030504040204" pitchFamily="34" charset="0"/>
              </a:rPr>
              <a:t> textbox)</a:t>
            </a:r>
            <a:endParaRPr lang="da-DK" altLang="da-DK" sz="900" b="1" i="0" u="sng" noProof="1">
              <a:solidFill>
                <a:srgbClr val="333333"/>
              </a:solidFill>
              <a:latin typeface="+mn-lt"/>
              <a:cs typeface="Verdana" panose="020B0604030504040204" pitchFamily="34" charset="0"/>
            </a:endParaRPr>
          </a:p>
          <a:p>
            <a:pPr eaLnBrk="1" hangingPunct="1">
              <a:spcAft>
                <a:spcPts val="600"/>
              </a:spcAft>
              <a:defRPr/>
            </a:pPr>
            <a:r>
              <a:rPr lang="da-DK" altLang="da-DK" sz="900" b="1" noProof="1">
                <a:solidFill>
                  <a:srgbClr val="333333"/>
                </a:solidFill>
                <a:latin typeface="+mn-lt"/>
                <a:cs typeface="Verdana" panose="020B0604030504040204" pitchFamily="34" charset="0"/>
              </a:rPr>
              <a:t>2. </a:t>
            </a:r>
            <a:r>
              <a:rPr lang="da-DK"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da-DK" altLang="da-DK" sz="900" b="1" noProof="1">
              <a:solidFill>
                <a:srgbClr val="333333"/>
              </a:solidFill>
              <a:latin typeface="+mn-lt"/>
              <a:cs typeface="Verdana" panose="020B0604030504040204" pitchFamily="34" charset="0"/>
            </a:endParaRPr>
          </a:p>
          <a:p>
            <a:pPr eaLnBrk="1" hangingPunct="1">
              <a:spcAft>
                <a:spcPts val="600"/>
              </a:spcAft>
              <a:defRPr/>
            </a:pPr>
            <a:endParaRPr lang="da-DK"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solidFill>
                  <a:srgbClr val="333333"/>
                </a:solidFill>
                <a:latin typeface="+mn-lt"/>
                <a:cs typeface="Verdana" panose="020B0604030504040204" pitchFamily="34" charset="0"/>
              </a:rPr>
              <a:t>SLIDES &amp; SLIDE ELEMENTS</a:t>
            </a:r>
            <a:endParaRPr lang="da-DK"/>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333333"/>
                </a:solidFill>
                <a:latin typeface="+mn-lt"/>
                <a:cs typeface="Verdana" panose="020B0604030504040204" pitchFamily="34" charset="0"/>
              </a:rPr>
              <a:t>Insert predefined slides and elements from the Templafy button. Choose </a:t>
            </a:r>
            <a:r>
              <a:rPr lang="da-DK" altLang="da-DK" sz="900" b="1" noProof="1">
                <a:solidFill>
                  <a:srgbClr val="333333"/>
                </a:solidFill>
                <a:latin typeface="+mn-lt"/>
                <a:cs typeface="Verdana" panose="020B0604030504040204" pitchFamily="34" charset="0"/>
              </a:rPr>
              <a:t>Slides</a:t>
            </a:r>
            <a:r>
              <a:rPr lang="da-DK" altLang="da-DK" sz="900" b="0" noProof="1">
                <a:solidFill>
                  <a:srgbClr val="333333"/>
                </a:solidFill>
                <a:latin typeface="+mn-lt"/>
                <a:cs typeface="Verdana" panose="020B0604030504040204" pitchFamily="34" charset="0"/>
              </a:rPr>
              <a:t> and </a:t>
            </a:r>
            <a:r>
              <a:rPr lang="da-DK" altLang="da-DK" sz="900" b="1" noProof="1">
                <a:solidFill>
                  <a:srgbClr val="333333"/>
                </a:solidFill>
                <a:latin typeface="+mn-lt"/>
                <a:cs typeface="Verdana" panose="020B0604030504040204" pitchFamily="34" charset="0"/>
              </a:rPr>
              <a:t>Slide elements </a:t>
            </a:r>
            <a:r>
              <a:rPr lang="da-DK"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da-DK"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r>
              <a:rPr lang="da-DK" sz="3200" b="0" noProof="1">
                <a:solidFill>
                  <a:srgbClr val="333333"/>
                </a:solidFill>
                <a:latin typeface="+mj-lt"/>
                <a:cs typeface="Verdana" panose="020B0604030504040204" pitchFamily="34" charset="0"/>
              </a:rPr>
              <a:t>TIPS &amp; TRICKS - YOUR USER GUIDE</a:t>
            </a:r>
            <a:endParaRPr lang="da-DK"/>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6"/>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A5B220B3-5DAB-45AB-9B6A-9B7C36B5A57F}" type="datetime1">
              <a:rPr lang="da-DK" smtClean="0"/>
              <a:t>27-08-2025</a:t>
            </a:fld>
            <a:endParaRPr lang="da-DK" dirty="0"/>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a:t>
            </a:fld>
            <a:endParaRPr lang="da-DK" dirty="0"/>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7"/>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solidFill>
                  <a:srgbClr val="333333"/>
                </a:solidFill>
                <a:latin typeface="+mn-lt"/>
                <a:cs typeface="Verdana" panose="020B0604030504040204" pitchFamily="34" charset="0"/>
              </a:rPr>
              <a:t>TEXT STYLES</a:t>
            </a:r>
            <a:endParaRPr lang="da-DK" altLang="da-DK" sz="1600" b="0" noProof="1">
              <a:solidFill>
                <a:srgbClr val="333333"/>
              </a:solidFill>
              <a:latin typeface="+mn-lt"/>
              <a:cs typeface="Verdana" panose="020B0604030504040204" pitchFamily="34" charset="0"/>
            </a:endParaRPr>
          </a:p>
          <a:p>
            <a:pPr eaLnBrk="1" hangingPunct="1">
              <a:spcAft>
                <a:spcPts val="600"/>
              </a:spcAft>
              <a:defRPr/>
            </a:pPr>
            <a:r>
              <a:rPr lang="da-DK" altLang="da-DK" sz="900" b="0" noProof="1">
                <a:solidFill>
                  <a:srgbClr val="333333"/>
                </a:solidFill>
                <a:latin typeface="+mn-lt"/>
                <a:cs typeface="Verdana" panose="020B0604030504040204" pitchFamily="34" charset="0"/>
              </a:rPr>
              <a:t>Use the </a:t>
            </a:r>
            <a:r>
              <a:rPr lang="da-DK" altLang="da-DK" sz="900" b="1" noProof="1">
                <a:solidFill>
                  <a:srgbClr val="333333"/>
                </a:solidFill>
                <a:latin typeface="+mn-lt"/>
                <a:cs typeface="Verdana" panose="020B0604030504040204" pitchFamily="34" charset="0"/>
              </a:rPr>
              <a:t>TAB</a:t>
            </a:r>
            <a:r>
              <a:rPr lang="da-DK" altLang="da-DK" sz="900" b="0" noProof="1">
                <a:solidFill>
                  <a:srgbClr val="333333"/>
                </a:solidFill>
                <a:latin typeface="+mn-lt"/>
                <a:cs typeface="Verdana" panose="020B0604030504040204" pitchFamily="34" charset="0"/>
              </a:rPr>
              <a:t>-key</a:t>
            </a:r>
            <a:r>
              <a:rPr lang="da-DK" altLang="da-DK" sz="900" b="0" baseline="0" noProof="1">
                <a:solidFill>
                  <a:srgbClr val="333333"/>
                </a:solidFill>
                <a:latin typeface="+mn-lt"/>
                <a:cs typeface="Verdana" panose="020B0604030504040204" pitchFamily="34" charset="0"/>
              </a:rPr>
              <a:t> to jump through levels. Click </a:t>
            </a:r>
            <a:r>
              <a:rPr lang="da-DK" altLang="da-DK" sz="900" b="1" baseline="0" noProof="1">
                <a:solidFill>
                  <a:srgbClr val="333333"/>
                </a:solidFill>
                <a:latin typeface="+mn-lt"/>
                <a:cs typeface="Verdana" panose="020B0604030504040204" pitchFamily="34" charset="0"/>
              </a:rPr>
              <a:t>ENTER</a:t>
            </a:r>
            <a:r>
              <a:rPr lang="da-DK" altLang="da-DK" sz="900" b="0" baseline="0" noProof="1">
                <a:solidFill>
                  <a:srgbClr val="333333"/>
                </a:solidFill>
                <a:latin typeface="+mn-lt"/>
                <a:cs typeface="Verdana" panose="020B0604030504040204" pitchFamily="34" charset="0"/>
              </a:rPr>
              <a:t>, then </a:t>
            </a:r>
            <a:r>
              <a:rPr lang="da-DK" altLang="da-DK" sz="900" b="1" baseline="0" noProof="1">
                <a:solidFill>
                  <a:srgbClr val="333333"/>
                </a:solidFill>
                <a:latin typeface="+mn-lt"/>
                <a:cs typeface="Verdana" panose="020B0604030504040204" pitchFamily="34" charset="0"/>
              </a:rPr>
              <a:t>TAB</a:t>
            </a:r>
            <a:r>
              <a:rPr lang="da-DK" altLang="da-DK" sz="900" b="0" baseline="0" noProof="1">
                <a:solidFill>
                  <a:srgbClr val="333333"/>
                </a:solidFill>
                <a:latin typeface="+mn-lt"/>
                <a:cs typeface="Verdana" panose="020B0604030504040204" pitchFamily="34" charset="0"/>
              </a:rPr>
              <a:t> to switch from one level to the next level</a:t>
            </a:r>
            <a:endParaRPr lang="da-DK"/>
          </a:p>
          <a:p>
            <a:pPr eaLnBrk="1" hangingPunct="1">
              <a:spcAft>
                <a:spcPts val="600"/>
              </a:spcAft>
              <a:defRPr/>
            </a:pPr>
            <a:r>
              <a:rPr lang="da-DK" altLang="da-DK" sz="900" b="0" baseline="0" noProof="1">
                <a:solidFill>
                  <a:srgbClr val="333333"/>
                </a:solidFill>
                <a:latin typeface="+mn-lt"/>
                <a:cs typeface="Verdana" panose="020B0604030504040204" pitchFamily="34" charset="0"/>
              </a:rPr>
              <a:t>To go back in levels use </a:t>
            </a:r>
            <a:r>
              <a:rPr lang="da-DK" altLang="da-DK" sz="900" b="1" baseline="0" noProof="1">
                <a:solidFill>
                  <a:srgbClr val="333333"/>
                </a:solidFill>
                <a:latin typeface="+mn-lt"/>
                <a:cs typeface="Verdana" panose="020B0604030504040204" pitchFamily="34" charset="0"/>
              </a:rPr>
              <a:t>SHIFT-TAB</a:t>
            </a:r>
            <a:endParaRPr lang="da-DK" sz="900" b="1" noProof="1">
              <a:solidFill>
                <a:srgbClr val="333333"/>
              </a:solidFill>
              <a:latin typeface="+mn-lt"/>
              <a:cs typeface="Verdana" panose="020B0604030504040204" pitchFamily="34" charset="0"/>
            </a:endParaRPr>
          </a:p>
          <a:p>
            <a:pPr eaLnBrk="1" hangingPunct="1">
              <a:spcAft>
                <a:spcPts val="600"/>
              </a:spcAft>
              <a:defRPr/>
            </a:pPr>
            <a:r>
              <a:rPr lang="da-DK" sz="900" noProof="1">
                <a:solidFill>
                  <a:srgbClr val="333333"/>
                </a:solidFill>
                <a:latin typeface="+mn-lt"/>
                <a:cs typeface="Verdana" panose="020B0604030504040204" pitchFamily="34" charset="0"/>
              </a:rPr>
              <a:t>Alternatively, </a:t>
            </a:r>
            <a:r>
              <a:rPr lang="da-DK" sz="900" b="1" noProof="1">
                <a:solidFill>
                  <a:srgbClr val="333333"/>
                </a:solidFill>
                <a:latin typeface="+mn-lt"/>
                <a:cs typeface="Verdana" panose="020B0604030504040204" pitchFamily="34" charset="0"/>
              </a:rPr>
              <a:t>Increase</a:t>
            </a:r>
            <a:r>
              <a:rPr lang="da-DK" sz="900" baseline="0" noProof="1">
                <a:solidFill>
                  <a:srgbClr val="333333"/>
                </a:solidFill>
                <a:latin typeface="+mn-lt"/>
                <a:cs typeface="Verdana" panose="020B0604030504040204" pitchFamily="34" charset="0"/>
              </a:rPr>
              <a:t> and </a:t>
            </a:r>
            <a:r>
              <a:rPr lang="da-DK" sz="900" b="1" baseline="0" noProof="1">
                <a:solidFill>
                  <a:srgbClr val="333333"/>
                </a:solidFill>
                <a:latin typeface="+mn-lt"/>
                <a:cs typeface="Verdana" panose="020B0604030504040204" pitchFamily="34" charset="0"/>
              </a:rPr>
              <a:t>Decrease </a:t>
            </a:r>
            <a:r>
              <a:rPr lang="da-DK" sz="900" baseline="0" noProof="1">
                <a:solidFill>
                  <a:srgbClr val="333333"/>
                </a:solidFill>
                <a:latin typeface="+mn-lt"/>
                <a:cs typeface="Verdana" panose="020B0604030504040204" pitchFamily="34" charset="0"/>
              </a:rPr>
              <a:t>list level can be used</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da-DK" sz="900" b="1" noProof="1">
                <a:solidFill>
                  <a:srgbClr val="333333"/>
                </a:solidFill>
                <a:latin typeface="+mn-lt"/>
                <a:cs typeface="Verdana" panose="020B0604030504040204" pitchFamily="34" charset="0"/>
              </a:rPr>
              <a:t>Reset slide</a:t>
            </a:r>
            <a:endParaRPr lang="da-DK"/>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noProof="1">
                <a:solidFill>
                  <a:srgbClr val="333333"/>
                </a:solidFill>
                <a:latin typeface="+mn-lt"/>
                <a:cs typeface="Verdana" panose="020B0604030504040204" pitchFamily="34" charset="0"/>
              </a:rPr>
              <a:t>Click the </a:t>
            </a:r>
            <a:r>
              <a:rPr lang="da-DK" altLang="da-DK" sz="900" b="1" baseline="0" noProof="1">
                <a:solidFill>
                  <a:srgbClr val="333333"/>
                </a:solidFill>
                <a:latin typeface="+mn-lt"/>
                <a:cs typeface="Verdana" panose="020B0604030504040204" pitchFamily="34" charset="0"/>
              </a:rPr>
              <a:t>Reset </a:t>
            </a:r>
            <a:r>
              <a:rPr lang="da-DK" altLang="da-DK" sz="900" noProof="1">
                <a:solidFill>
                  <a:srgbClr val="333333"/>
                </a:solidFill>
                <a:latin typeface="+mn-lt"/>
                <a:cs typeface="Verdana" panose="020B0604030504040204" pitchFamily="34" charset="0"/>
              </a:rPr>
              <a:t>menu to reset position, size</a:t>
            </a:r>
            <a:r>
              <a:rPr lang="da-DK" altLang="da-DK" sz="900" baseline="0" noProof="1">
                <a:solidFill>
                  <a:srgbClr val="333333"/>
                </a:solidFill>
                <a:latin typeface="+mn-lt"/>
                <a:cs typeface="Verdana" panose="020B0604030504040204" pitchFamily="34" charset="0"/>
              </a:rPr>
              <a:t> and formatting of the slide placeholders to their default settings</a:t>
            </a:r>
            <a:endParaRPr lang="da-DK"/>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rgbClr val="333333"/>
                </a:solidFill>
                <a:latin typeface="+mn-lt"/>
                <a:cs typeface="Verdana" panose="020B0604030504040204" pitchFamily="34" charset="0"/>
              </a:rPr>
            </a:br>
            <a:r>
              <a:rPr lang="da-DK" sz="1600" dirty="0">
                <a:solidFill>
                  <a:srgbClr val="333333"/>
                </a:solidFill>
                <a:latin typeface="+mn-lt"/>
                <a:cs typeface="Verdana" panose="020B0604030504040204" pitchFamily="34" charset="0"/>
              </a:rPr>
              <a:t>SLIDES &amp; LAYOUTS</a:t>
            </a:r>
            <a:endParaRPr lang="da-DK"/>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333333"/>
                </a:solidFill>
                <a:latin typeface="+mn-lt"/>
                <a:cs typeface="Verdana" panose="020B0604030504040204" pitchFamily="34" charset="0"/>
              </a:rPr>
              <a:t>Click on the menu </a:t>
            </a:r>
            <a:r>
              <a:rPr lang="da-DK" altLang="da-DK" sz="900" b="1" noProof="1">
                <a:solidFill>
                  <a:srgbClr val="333333"/>
                </a:solidFill>
                <a:latin typeface="+mn-lt"/>
                <a:cs typeface="Verdana" panose="020B0604030504040204" pitchFamily="34" charset="0"/>
              </a:rPr>
              <a:t>New Slide </a:t>
            </a:r>
            <a:r>
              <a:rPr lang="da-DK" altLang="da-DK" sz="900" b="0" noProof="1">
                <a:solidFill>
                  <a:srgbClr val="333333"/>
                </a:solidFill>
                <a:latin typeface="+mn-lt"/>
                <a:cs typeface="Verdana" panose="020B0604030504040204" pitchFamily="34" charset="0"/>
              </a:rPr>
              <a:t>in the </a:t>
            </a:r>
            <a:r>
              <a:rPr lang="da-DK" altLang="da-DK" sz="900" b="1" noProof="1">
                <a:solidFill>
                  <a:srgbClr val="333333"/>
                </a:solidFill>
                <a:latin typeface="+mn-lt"/>
                <a:cs typeface="Verdana" panose="020B0604030504040204" pitchFamily="34" charset="0"/>
              </a:rPr>
              <a:t>Home</a:t>
            </a:r>
            <a:r>
              <a:rPr lang="da-DK" altLang="da-DK" sz="900" b="0" noProof="1">
                <a:solidFill>
                  <a:srgbClr val="333333"/>
                </a:solidFill>
                <a:latin typeface="+mn-lt"/>
                <a:cs typeface="Verdana" panose="020B0604030504040204" pitchFamily="34" charset="0"/>
              </a:rPr>
              <a:t> tab to insert a new slide</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da-DK" altLang="da-DK" sz="900" b="1" noProof="1">
                <a:solidFill>
                  <a:srgbClr val="333333"/>
                </a:solidFill>
                <a:latin typeface="+mn-lt"/>
                <a:cs typeface="Verdana" panose="020B0604030504040204" pitchFamily="34" charset="0"/>
              </a:rPr>
              <a:t>Change layout</a:t>
            </a:r>
            <a:endParaRPr lang="da-DK" altLang="da-DK" sz="900" b="0" noProof="1">
              <a:solidFill>
                <a:srgbClr val="333333"/>
              </a:solidFill>
              <a:latin typeface="+mn-lt"/>
              <a:cs typeface="Verdana" panose="020B0604030504040204" pitchFamily="34" charset="0"/>
            </a:endParaRPr>
          </a:p>
          <a:p>
            <a:pPr marL="0" indent="0">
              <a:spcAft>
                <a:spcPts val="600"/>
              </a:spcAft>
              <a:buFont typeface="+mj-lt"/>
              <a:buNone/>
            </a:pPr>
            <a:r>
              <a:rPr lang="da-DK" sz="900" dirty="0">
                <a:solidFill>
                  <a:srgbClr val="333333"/>
                </a:solidFill>
                <a:latin typeface="+mn-lt"/>
                <a:ea typeface="Verdana" panose="020B0604030504040204" pitchFamily="34" charset="0"/>
              </a:rPr>
              <a:t>Click on the arrow next to </a:t>
            </a:r>
            <a:r>
              <a:rPr lang="da-DK" sz="900" b="1" dirty="0">
                <a:solidFill>
                  <a:srgbClr val="333333"/>
                </a:solidFill>
                <a:latin typeface="+mn-lt"/>
                <a:ea typeface="Verdana" panose="020B0604030504040204" pitchFamily="34" charset="0"/>
              </a:rPr>
              <a:t>Layout </a:t>
            </a:r>
            <a:r>
              <a:rPr lang="da-DK" sz="900" dirty="0">
                <a:solidFill>
                  <a:srgbClr val="333333"/>
                </a:solidFill>
                <a:latin typeface="+mn-lt"/>
                <a:ea typeface="Verdana" panose="020B0604030504040204" pitchFamily="34" charset="0"/>
              </a:rPr>
              <a:t>to view a dropdown menu of possible slide layouts</a:t>
            </a:r>
            <a:endParaRPr lang="da-DK"/>
          </a:p>
          <a:p>
            <a:pPr marL="0" indent="0">
              <a:spcAft>
                <a:spcPts val="600"/>
              </a:spcAft>
              <a:buFont typeface="+mj-lt"/>
              <a:buNone/>
            </a:pPr>
            <a:endParaRPr lang="da-DK" sz="900" dirty="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solidFill>
                  <a:srgbClr val="333333"/>
                </a:solidFill>
                <a:latin typeface="+mn-lt"/>
                <a:cs typeface="Verdana" panose="020B0604030504040204" pitchFamily="34" charset="0"/>
              </a:rPr>
              <a:t>Color</a:t>
            </a:r>
            <a:endParaRPr lang="da-DK"/>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333333"/>
                </a:solidFill>
                <a:latin typeface="+mn-lt"/>
                <a:cs typeface="Verdana" panose="020B0604030504040204" pitchFamily="34" charset="0"/>
              </a:rPr>
              <a:t>Use </a:t>
            </a:r>
            <a:r>
              <a:rPr lang="da-DK" altLang="da-DK" sz="900" b="1" noProof="1">
                <a:solidFill>
                  <a:srgbClr val="333333"/>
                </a:solidFill>
                <a:latin typeface="+mn-lt"/>
                <a:cs typeface="Verdana" panose="020B0604030504040204" pitchFamily="34" charset="0"/>
              </a:rPr>
              <a:t>Custom Colors </a:t>
            </a:r>
            <a:r>
              <a:rPr lang="da-DK" altLang="da-DK" sz="900" b="0" noProof="1">
                <a:solidFill>
                  <a:srgbClr val="333333"/>
                </a:solidFill>
                <a:latin typeface="+mn-lt"/>
                <a:cs typeface="Verdana" panose="020B0604030504040204" pitchFamily="34" charset="0"/>
              </a:rPr>
              <a:t>to change color.</a:t>
            </a:r>
            <a:br>
              <a:rPr lang="en-GB" altLang="da-DK" sz="900" b="0" noProof="1">
                <a:solidFill>
                  <a:srgbClr val="333333"/>
                </a:solidFill>
                <a:latin typeface="+mn-lt"/>
                <a:cs typeface="Verdana" panose="020B0604030504040204" pitchFamily="34" charset="0"/>
              </a:rPr>
            </a:br>
            <a:endParaRPr lang="da-DK" sz="900" dirty="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9"/>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0"/>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1"/>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2"/>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4368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000" b="0" noProof="0" dirty="0">
                <a:solidFill>
                  <a:schemeClr val="tx1"/>
                </a:solidFill>
              </a:rPr>
              <a:t>If you see any </a:t>
            </a:r>
            <a:r>
              <a:rPr lang="da-DK" sz="4000" b="1" i="1" noProof="0" dirty="0">
                <a:solidFill>
                  <a:schemeClr val="tx1"/>
                </a:solidFill>
              </a:rPr>
              <a:t>layouts after this </a:t>
            </a:r>
            <a:r>
              <a:rPr lang="da-DK" sz="4000" b="0" i="0" noProof="0" dirty="0">
                <a:solidFill>
                  <a:schemeClr val="tx1"/>
                </a:solidFill>
              </a:rPr>
              <a:t>one</a:t>
            </a:r>
            <a:r>
              <a:rPr lang="da-DK" sz="4000" b="1" i="1" noProof="0" dirty="0">
                <a:solidFill>
                  <a:schemeClr val="tx1"/>
                </a:solidFill>
              </a:rPr>
              <a:t>,</a:t>
            </a:r>
            <a:br>
              <a:rPr lang="en-GB" sz="4000" b="0" i="0" noProof="0" dirty="0">
                <a:solidFill>
                  <a:schemeClr val="tx1"/>
                </a:solidFill>
              </a:rPr>
            </a:br>
            <a:r>
              <a:rPr lang="da-DK" sz="4000" b="0" noProof="0" dirty="0">
                <a:solidFill>
                  <a:schemeClr val="tx1"/>
                </a:solidFill>
              </a:rPr>
              <a:t>do not use them. These layouts </a:t>
            </a:r>
            <a:r>
              <a:rPr lang="da-DK" sz="4000" b="1" i="1" u="none" noProof="0" dirty="0">
                <a:solidFill>
                  <a:schemeClr val="tx1"/>
                </a:solidFill>
              </a:rPr>
              <a:t>are not </a:t>
            </a:r>
            <a:r>
              <a:rPr lang="da-DK" sz="4000" b="0" noProof="0" dirty="0">
                <a:solidFill>
                  <a:schemeClr val="tx1"/>
                </a:solidFill>
              </a:rPr>
              <a:t>part of our corporate template.</a:t>
            </a:r>
            <a:endParaRPr lang="da-DK" sz="2400" b="0" noProof="0" dirty="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a:r>
              <a:rPr lang="da-DK" sz="11500" b="1" i="1" noProof="0" dirty="0">
                <a:solidFill>
                  <a:schemeClr val="tx1"/>
                </a:solidFill>
              </a:rPr>
              <a:t>Do not use </a:t>
            </a:r>
            <a:endParaRPr lang="da-DK" sz="2000" b="1" i="1" dirty="0">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1800" b="0" noProof="0" dirty="0">
                <a:solidFill>
                  <a:schemeClr val="tx1"/>
                </a:solidFill>
              </a:rPr>
              <a:t>Due to PowerPoint’s standard Copy/Paste functionality extra undesirable layouts can appear.</a:t>
            </a:r>
            <a:endParaRPr lang="da-DK"/>
          </a:p>
          <a:p>
            <a:pPr marL="0" marR="0" indent="0" algn="ctr" fontAlgn="auto">
              <a:lnSpc>
                <a:spcPct val="100000"/>
              </a:lnSpc>
              <a:spcBef>
                <a:spcPts val="600"/>
              </a:spcBef>
              <a:spcAft>
                <a:spcPts val="0"/>
              </a:spcAft>
              <a:buClr>
                <a:srgbClr val="003755"/>
              </a:buClr>
              <a:buSzTx/>
              <a:buFontTx/>
              <a:buNone/>
              <a:tabLst/>
            </a:pPr>
            <a:r>
              <a:rPr lang="da-DK" sz="1800" b="0" noProof="0" dirty="0">
                <a:solidFill>
                  <a:schemeClr val="tx1"/>
                </a:solidFill>
              </a:rPr>
              <a:t>Also notice: Layouts after this might contain potential confidential information.</a:t>
            </a:r>
            <a:endParaRPr lang="da-DK"/>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06357EC7-0D53-4A60-9E41-D75A47B48389}" type="datetime1">
              <a:rPr lang="da-DK" smtClean="0"/>
              <a:t>27-08-2025</a:t>
            </a:fld>
            <a:endParaRPr lang="da-DK" dirty="0"/>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a:t>
            </a:fld>
            <a:endParaRPr lang="da-DK" dirty="0"/>
          </a:p>
        </p:txBody>
      </p:sp>
    </p:spTree>
    <p:extLst>
      <p:ext uri="{BB962C8B-B14F-4D97-AF65-F5344CB8AC3E}">
        <p14:creationId xmlns:p14="http://schemas.microsoft.com/office/powerpoint/2010/main" val="2129834854"/>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Cover Neutral">
    <p:spTree>
      <p:nvGrpSpPr>
        <p:cNvPr id="1" name=""/>
        <p:cNvGrpSpPr/>
        <p:nvPr/>
      </p:nvGrpSpPr>
      <p:grpSpPr>
        <a:xfrm>
          <a:off x="0" y="0"/>
          <a:ext cx="0" cy="0"/>
          <a:chOff x="0" y="0"/>
          <a:chExt cx="0" cy="0"/>
        </a:xfrm>
      </p:grpSpPr>
      <p:sp>
        <p:nvSpPr>
          <p:cNvPr id="29" name="Background">
            <a:extLst>
              <a:ext uri="{FF2B5EF4-FFF2-40B4-BE49-F238E27FC236}">
                <a16:creationId xmlns:a16="http://schemas.microsoft.com/office/drawing/2014/main" id="{7DAF96C4-4EAB-0764-6BA7-E6DE58E108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1"/>
              </a:solidFill>
            </a:endParaRPr>
          </a:p>
        </p:txBody>
      </p:sp>
      <p:sp>
        <p:nvSpPr>
          <p:cNvPr id="3" name="Line">
            <a:extLst>
              <a:ext uri="{FF2B5EF4-FFF2-40B4-BE49-F238E27FC236}">
                <a16:creationId xmlns:a16="http://schemas.microsoft.com/office/drawing/2014/main" id="{7D18FC6B-F884-1EBD-E8FA-6C12FFAE0EE6}"/>
              </a:ext>
            </a:extLst>
          </p:cNvPr>
          <p:cNvSpPr/>
          <p:nvPr userDrawn="1"/>
        </p:nvSpPr>
        <p:spPr>
          <a:xfrm>
            <a:off x="417600" y="419735"/>
            <a:ext cx="11355387" cy="10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 name="Logo - Henning Larsen">
            <a:extLst>
              <a:ext uri="{FF2B5EF4-FFF2-40B4-BE49-F238E27FC236}">
                <a16:creationId xmlns:a16="http://schemas.microsoft.com/office/drawing/2014/main" id="{AD9B2E5D-7B7D-2B69-1697-DFC37A9A14C7}"/>
              </a:ext>
            </a:extLst>
          </p:cNvPr>
          <p:cNvSpPr/>
          <p:nvPr userDrawn="1"/>
        </p:nvSpPr>
        <p:spPr>
          <a:xfrm>
            <a:off x="10812463" y="6142080"/>
            <a:ext cx="959962" cy="306243"/>
          </a:xfrm>
          <a:custGeom>
            <a:avLst/>
            <a:gdLst>
              <a:gd name="connsiteX0" fmla="*/ 167173 w 959962"/>
              <a:gd name="connsiteY0" fmla="*/ 260542 h 306243"/>
              <a:gd name="connsiteX1" fmla="*/ 148787 w 959962"/>
              <a:gd name="connsiteY1" fmla="*/ 263431 h 306243"/>
              <a:gd name="connsiteX2" fmla="*/ 137756 w 959962"/>
              <a:gd name="connsiteY2" fmla="*/ 274199 h 306243"/>
              <a:gd name="connsiteX3" fmla="*/ 149313 w 959962"/>
              <a:gd name="connsiteY3" fmla="*/ 284180 h 306243"/>
              <a:gd name="connsiteX4" fmla="*/ 167173 w 959962"/>
              <a:gd name="connsiteY4" fmla="*/ 264744 h 306243"/>
              <a:gd name="connsiteX5" fmla="*/ 676176 w 959962"/>
              <a:gd name="connsiteY5" fmla="*/ 239006 h 306243"/>
              <a:gd name="connsiteX6" fmla="*/ 818004 w 959962"/>
              <a:gd name="connsiteY6" fmla="*/ 239006 h 306243"/>
              <a:gd name="connsiteX7" fmla="*/ 959831 w 959962"/>
              <a:gd name="connsiteY7" fmla="*/ 239006 h 306243"/>
              <a:gd name="connsiteX8" fmla="*/ 959831 w 959962"/>
              <a:gd name="connsiteY8" fmla="*/ 264089 h 306243"/>
              <a:gd name="connsiteX9" fmla="*/ 818004 w 959962"/>
              <a:gd name="connsiteY9" fmla="*/ 264089 h 306243"/>
              <a:gd name="connsiteX10" fmla="*/ 676176 w 959962"/>
              <a:gd name="connsiteY10" fmla="*/ 264089 h 306243"/>
              <a:gd name="connsiteX11" fmla="*/ 279453 w 959962"/>
              <a:gd name="connsiteY11" fmla="*/ 235053 h 306243"/>
              <a:gd name="connsiteX12" fmla="*/ 279584 w 959962"/>
              <a:gd name="connsiteY12" fmla="*/ 235065 h 306243"/>
              <a:gd name="connsiteX13" fmla="*/ 279453 w 959962"/>
              <a:gd name="connsiteY13" fmla="*/ 235065 h 306243"/>
              <a:gd name="connsiteX14" fmla="*/ 438878 w 959962"/>
              <a:gd name="connsiteY14" fmla="*/ 226399 h 306243"/>
              <a:gd name="connsiteX15" fmla="*/ 419442 w 959962"/>
              <a:gd name="connsiteY15" fmla="*/ 242814 h 306243"/>
              <a:gd name="connsiteX16" fmla="*/ 458444 w 959962"/>
              <a:gd name="connsiteY16" fmla="*/ 242814 h 306243"/>
              <a:gd name="connsiteX17" fmla="*/ 438878 w 959962"/>
              <a:gd name="connsiteY17" fmla="*/ 226399 h 306243"/>
              <a:gd name="connsiteX18" fmla="*/ 271574 w 959962"/>
              <a:gd name="connsiteY18" fmla="*/ 204730 h 306243"/>
              <a:gd name="connsiteX19" fmla="*/ 279453 w 959962"/>
              <a:gd name="connsiteY19" fmla="*/ 205649 h 306243"/>
              <a:gd name="connsiteX20" fmla="*/ 279453 w 959962"/>
              <a:gd name="connsiteY20" fmla="*/ 235053 h 306243"/>
              <a:gd name="connsiteX21" fmla="*/ 270129 w 959962"/>
              <a:gd name="connsiteY21" fmla="*/ 234146 h 306243"/>
              <a:gd name="connsiteX22" fmla="*/ 247410 w 959962"/>
              <a:gd name="connsiteY22" fmla="*/ 260541 h 306243"/>
              <a:gd name="connsiteX23" fmla="*/ 247410 w 959962"/>
              <a:gd name="connsiteY23" fmla="*/ 303089 h 306243"/>
              <a:gd name="connsiteX24" fmla="*/ 217600 w 959962"/>
              <a:gd name="connsiteY24" fmla="*/ 303089 h 306243"/>
              <a:gd name="connsiteX25" fmla="*/ 217600 w 959962"/>
              <a:gd name="connsiteY25" fmla="*/ 205649 h 306243"/>
              <a:gd name="connsiteX26" fmla="*/ 246360 w 959962"/>
              <a:gd name="connsiteY26" fmla="*/ 205649 h 306243"/>
              <a:gd name="connsiteX27" fmla="*/ 246360 w 959962"/>
              <a:gd name="connsiteY27" fmla="*/ 218781 h 306243"/>
              <a:gd name="connsiteX28" fmla="*/ 271574 w 959962"/>
              <a:gd name="connsiteY28" fmla="*/ 204730 h 306243"/>
              <a:gd name="connsiteX29" fmla="*/ 563109 w 959962"/>
              <a:gd name="connsiteY29" fmla="*/ 203154 h 306243"/>
              <a:gd name="connsiteX30" fmla="*/ 598565 w 959962"/>
              <a:gd name="connsiteY30" fmla="*/ 241894 h 306243"/>
              <a:gd name="connsiteX31" fmla="*/ 598565 w 959962"/>
              <a:gd name="connsiteY31" fmla="*/ 303089 h 306243"/>
              <a:gd name="connsiteX32" fmla="*/ 568755 w 959962"/>
              <a:gd name="connsiteY32" fmla="*/ 303089 h 306243"/>
              <a:gd name="connsiteX33" fmla="*/ 568755 w 959962"/>
              <a:gd name="connsiteY33" fmla="*/ 247015 h 306243"/>
              <a:gd name="connsiteX34" fmla="*/ 552865 w 959962"/>
              <a:gd name="connsiteY34" fmla="*/ 230207 h 306243"/>
              <a:gd name="connsiteX35" fmla="*/ 536844 w 959962"/>
              <a:gd name="connsiteY35" fmla="*/ 247278 h 306243"/>
              <a:gd name="connsiteX36" fmla="*/ 536844 w 959962"/>
              <a:gd name="connsiteY36" fmla="*/ 303089 h 306243"/>
              <a:gd name="connsiteX37" fmla="*/ 507165 w 959962"/>
              <a:gd name="connsiteY37" fmla="*/ 303089 h 306243"/>
              <a:gd name="connsiteX38" fmla="*/ 507165 w 959962"/>
              <a:gd name="connsiteY38" fmla="*/ 205649 h 306243"/>
              <a:gd name="connsiteX39" fmla="*/ 535925 w 959962"/>
              <a:gd name="connsiteY39" fmla="*/ 205649 h 306243"/>
              <a:gd name="connsiteX40" fmla="*/ 535925 w 959962"/>
              <a:gd name="connsiteY40" fmla="*/ 216811 h 306243"/>
              <a:gd name="connsiteX41" fmla="*/ 563109 w 959962"/>
              <a:gd name="connsiteY41" fmla="*/ 203154 h 306243"/>
              <a:gd name="connsiteX42" fmla="*/ 334081 w 959962"/>
              <a:gd name="connsiteY42" fmla="*/ 203023 h 306243"/>
              <a:gd name="connsiteX43" fmla="*/ 373083 w 959962"/>
              <a:gd name="connsiteY43" fmla="*/ 232044 h 306243"/>
              <a:gd name="connsiteX44" fmla="*/ 348396 w 959962"/>
              <a:gd name="connsiteY44" fmla="*/ 236510 h 306243"/>
              <a:gd name="connsiteX45" fmla="*/ 334476 w 959962"/>
              <a:gd name="connsiteY45" fmla="*/ 224559 h 306243"/>
              <a:gd name="connsiteX46" fmla="*/ 323839 w 959962"/>
              <a:gd name="connsiteY46" fmla="*/ 232964 h 306243"/>
              <a:gd name="connsiteX47" fmla="*/ 331455 w 959962"/>
              <a:gd name="connsiteY47" fmla="*/ 240188 h 306243"/>
              <a:gd name="connsiteX48" fmla="*/ 344456 w 959962"/>
              <a:gd name="connsiteY48" fmla="*/ 242682 h 306243"/>
              <a:gd name="connsiteX49" fmla="*/ 374397 w 959962"/>
              <a:gd name="connsiteY49" fmla="*/ 273281 h 306243"/>
              <a:gd name="connsiteX50" fmla="*/ 335657 w 959962"/>
              <a:gd name="connsiteY50" fmla="*/ 306243 h 306243"/>
              <a:gd name="connsiteX51" fmla="*/ 294554 w 959962"/>
              <a:gd name="connsiteY51" fmla="*/ 275644 h 306243"/>
              <a:gd name="connsiteX52" fmla="*/ 319768 w 959962"/>
              <a:gd name="connsiteY52" fmla="*/ 271179 h 306243"/>
              <a:gd name="connsiteX53" fmla="*/ 319768 w 959962"/>
              <a:gd name="connsiteY53" fmla="*/ 271047 h 306243"/>
              <a:gd name="connsiteX54" fmla="*/ 335001 w 959962"/>
              <a:gd name="connsiteY54" fmla="*/ 284179 h 306243"/>
              <a:gd name="connsiteX55" fmla="*/ 346426 w 959962"/>
              <a:gd name="connsiteY55" fmla="*/ 275776 h 306243"/>
              <a:gd name="connsiteX56" fmla="*/ 336839 w 959962"/>
              <a:gd name="connsiteY56" fmla="*/ 267764 h 306243"/>
              <a:gd name="connsiteX57" fmla="*/ 325677 w 959962"/>
              <a:gd name="connsiteY57" fmla="*/ 265270 h 306243"/>
              <a:gd name="connsiteX58" fmla="*/ 296655 w 959962"/>
              <a:gd name="connsiteY58" fmla="*/ 235329 h 306243"/>
              <a:gd name="connsiteX59" fmla="*/ 334081 w 959962"/>
              <a:gd name="connsiteY59" fmla="*/ 203023 h 306243"/>
              <a:gd name="connsiteX60" fmla="*/ 438483 w 959962"/>
              <a:gd name="connsiteY60" fmla="*/ 202892 h 306243"/>
              <a:gd name="connsiteX61" fmla="*/ 487336 w 959962"/>
              <a:gd name="connsiteY61" fmla="*/ 252794 h 306243"/>
              <a:gd name="connsiteX62" fmla="*/ 486810 w 959962"/>
              <a:gd name="connsiteY62" fmla="*/ 261988 h 306243"/>
              <a:gd name="connsiteX63" fmla="*/ 419048 w 959962"/>
              <a:gd name="connsiteY63" fmla="*/ 261988 h 306243"/>
              <a:gd name="connsiteX64" fmla="*/ 441242 w 959962"/>
              <a:gd name="connsiteY64" fmla="*/ 280766 h 306243"/>
              <a:gd name="connsiteX65" fmla="*/ 460809 w 959962"/>
              <a:gd name="connsiteY65" fmla="*/ 268028 h 306243"/>
              <a:gd name="connsiteX66" fmla="*/ 485761 w 959962"/>
              <a:gd name="connsiteY66" fmla="*/ 275120 h 306243"/>
              <a:gd name="connsiteX67" fmla="*/ 485497 w 959962"/>
              <a:gd name="connsiteY67" fmla="*/ 275120 h 306243"/>
              <a:gd name="connsiteX68" fmla="*/ 440584 w 959962"/>
              <a:gd name="connsiteY68" fmla="*/ 306112 h 306243"/>
              <a:gd name="connsiteX69" fmla="*/ 389895 w 959962"/>
              <a:gd name="connsiteY69" fmla="*/ 254239 h 306243"/>
              <a:gd name="connsiteX70" fmla="*/ 438483 w 959962"/>
              <a:gd name="connsiteY70" fmla="*/ 202892 h 306243"/>
              <a:gd name="connsiteX71" fmla="*/ 153121 w 959962"/>
              <a:gd name="connsiteY71" fmla="*/ 202760 h 306243"/>
              <a:gd name="connsiteX72" fmla="*/ 196194 w 959962"/>
              <a:gd name="connsiteY72" fmla="*/ 240317 h 306243"/>
              <a:gd name="connsiteX73" fmla="*/ 196194 w 959962"/>
              <a:gd name="connsiteY73" fmla="*/ 287988 h 306243"/>
              <a:gd name="connsiteX74" fmla="*/ 197376 w 959962"/>
              <a:gd name="connsiteY74" fmla="*/ 303090 h 306243"/>
              <a:gd name="connsiteX75" fmla="*/ 170586 w 959962"/>
              <a:gd name="connsiteY75" fmla="*/ 303090 h 306243"/>
              <a:gd name="connsiteX76" fmla="*/ 169668 w 959962"/>
              <a:gd name="connsiteY76" fmla="*/ 292059 h 306243"/>
              <a:gd name="connsiteX77" fmla="*/ 142221 w 959962"/>
              <a:gd name="connsiteY77" fmla="*/ 305716 h 306243"/>
              <a:gd name="connsiteX78" fmla="*/ 108471 w 959962"/>
              <a:gd name="connsiteY78" fmla="*/ 276169 h 306243"/>
              <a:gd name="connsiteX79" fmla="*/ 137231 w 959962"/>
              <a:gd name="connsiteY79" fmla="*/ 246753 h 306243"/>
              <a:gd name="connsiteX80" fmla="*/ 137231 w 959962"/>
              <a:gd name="connsiteY80" fmla="*/ 246884 h 306243"/>
              <a:gd name="connsiteX81" fmla="*/ 160211 w 959962"/>
              <a:gd name="connsiteY81" fmla="*/ 243338 h 306243"/>
              <a:gd name="connsiteX82" fmla="*/ 167303 w 959962"/>
              <a:gd name="connsiteY82" fmla="*/ 236641 h 306243"/>
              <a:gd name="connsiteX83" fmla="*/ 152990 w 959962"/>
              <a:gd name="connsiteY83" fmla="*/ 226003 h 306243"/>
              <a:gd name="connsiteX84" fmla="*/ 136311 w 959962"/>
              <a:gd name="connsiteY84" fmla="*/ 240317 h 306243"/>
              <a:gd name="connsiteX85" fmla="*/ 110441 w 959962"/>
              <a:gd name="connsiteY85" fmla="*/ 235066 h 306243"/>
              <a:gd name="connsiteX86" fmla="*/ 153121 w 959962"/>
              <a:gd name="connsiteY86" fmla="*/ 202760 h 306243"/>
              <a:gd name="connsiteX87" fmla="*/ 0 w 959962"/>
              <a:gd name="connsiteY87" fmla="*/ 164152 h 306243"/>
              <a:gd name="connsiteX88" fmla="*/ 30992 w 959962"/>
              <a:gd name="connsiteY88" fmla="*/ 164152 h 306243"/>
              <a:gd name="connsiteX89" fmla="*/ 30992 w 959962"/>
              <a:gd name="connsiteY89" fmla="*/ 273542 h 306243"/>
              <a:gd name="connsiteX90" fmla="*/ 91006 w 959962"/>
              <a:gd name="connsiteY90" fmla="*/ 273542 h 306243"/>
              <a:gd name="connsiteX91" fmla="*/ 91006 w 959962"/>
              <a:gd name="connsiteY91" fmla="*/ 303091 h 306243"/>
              <a:gd name="connsiteX92" fmla="*/ 0 w 959962"/>
              <a:gd name="connsiteY92" fmla="*/ 303091 h 306243"/>
              <a:gd name="connsiteX93" fmla="*/ 885371 w 959962"/>
              <a:gd name="connsiteY93" fmla="*/ 144585 h 306243"/>
              <a:gd name="connsiteX94" fmla="*/ 885502 w 959962"/>
              <a:gd name="connsiteY94" fmla="*/ 144716 h 306243"/>
              <a:gd name="connsiteX95" fmla="*/ 885458 w 959962"/>
              <a:gd name="connsiteY95" fmla="*/ 144729 h 306243"/>
              <a:gd name="connsiteX96" fmla="*/ 779000 w 959962"/>
              <a:gd name="connsiteY96" fmla="*/ 144585 h 306243"/>
              <a:gd name="connsiteX97" fmla="*/ 779133 w 959962"/>
              <a:gd name="connsiteY97" fmla="*/ 144585 h 306243"/>
              <a:gd name="connsiteX98" fmla="*/ 779000 w 959962"/>
              <a:gd name="connsiteY98" fmla="*/ 144716 h 306243"/>
              <a:gd name="connsiteX99" fmla="*/ 614323 w 959962"/>
              <a:gd name="connsiteY99" fmla="*/ 144585 h 306243"/>
              <a:gd name="connsiteX100" fmla="*/ 614456 w 959962"/>
              <a:gd name="connsiteY100" fmla="*/ 144585 h 306243"/>
              <a:gd name="connsiteX101" fmla="*/ 614323 w 959962"/>
              <a:gd name="connsiteY101" fmla="*/ 144716 h 306243"/>
              <a:gd name="connsiteX102" fmla="*/ 501254 w 959962"/>
              <a:gd name="connsiteY102" fmla="*/ 144585 h 306243"/>
              <a:gd name="connsiteX103" fmla="*/ 501387 w 959962"/>
              <a:gd name="connsiteY103" fmla="*/ 144585 h 306243"/>
              <a:gd name="connsiteX104" fmla="*/ 501254 w 959962"/>
              <a:gd name="connsiteY104" fmla="*/ 144716 h 306243"/>
              <a:gd name="connsiteX105" fmla="*/ 909929 w 959962"/>
              <a:gd name="connsiteY105" fmla="*/ 71569 h 306243"/>
              <a:gd name="connsiteX106" fmla="*/ 888917 w 959962"/>
              <a:gd name="connsiteY106" fmla="*/ 93107 h 306243"/>
              <a:gd name="connsiteX107" fmla="*/ 909929 w 959962"/>
              <a:gd name="connsiteY107" fmla="*/ 114642 h 306243"/>
              <a:gd name="connsiteX108" fmla="*/ 930677 w 959962"/>
              <a:gd name="connsiteY108" fmla="*/ 93107 h 306243"/>
              <a:gd name="connsiteX109" fmla="*/ 909929 w 959962"/>
              <a:gd name="connsiteY109" fmla="*/ 71569 h 306243"/>
              <a:gd name="connsiteX110" fmla="*/ 403289 w 959962"/>
              <a:gd name="connsiteY110" fmla="*/ 67893 h 306243"/>
              <a:gd name="connsiteX111" fmla="*/ 383853 w 959962"/>
              <a:gd name="connsiteY111" fmla="*/ 84307 h 306243"/>
              <a:gd name="connsiteX112" fmla="*/ 422857 w 959962"/>
              <a:gd name="connsiteY112" fmla="*/ 84307 h 306243"/>
              <a:gd name="connsiteX113" fmla="*/ 403289 w 959962"/>
              <a:gd name="connsiteY113" fmla="*/ 67893 h 306243"/>
              <a:gd name="connsiteX114" fmla="*/ 697843 w 959962"/>
              <a:gd name="connsiteY114" fmla="*/ 47276 h 306243"/>
              <a:gd name="connsiteX115" fmla="*/ 727653 w 959962"/>
              <a:gd name="connsiteY115" fmla="*/ 47276 h 306243"/>
              <a:gd name="connsiteX116" fmla="*/ 727653 w 959962"/>
              <a:gd name="connsiteY116" fmla="*/ 144717 h 306243"/>
              <a:gd name="connsiteX117" fmla="*/ 697843 w 959962"/>
              <a:gd name="connsiteY117" fmla="*/ 144717 h 306243"/>
              <a:gd name="connsiteX118" fmla="*/ 697843 w 959962"/>
              <a:gd name="connsiteY118" fmla="*/ 144585 h 306243"/>
              <a:gd name="connsiteX119" fmla="*/ 904544 w 959962"/>
              <a:gd name="connsiteY119" fmla="*/ 45568 h 306243"/>
              <a:gd name="connsiteX120" fmla="*/ 931597 w 959962"/>
              <a:gd name="connsiteY120" fmla="*/ 57780 h 306243"/>
              <a:gd name="connsiteX121" fmla="*/ 931597 w 959962"/>
              <a:gd name="connsiteY121" fmla="*/ 47406 h 306243"/>
              <a:gd name="connsiteX122" fmla="*/ 959962 w 959962"/>
              <a:gd name="connsiteY122" fmla="*/ 47406 h 306243"/>
              <a:gd name="connsiteX123" fmla="*/ 959962 w 959962"/>
              <a:gd name="connsiteY123" fmla="*/ 134605 h 306243"/>
              <a:gd name="connsiteX124" fmla="*/ 907826 w 959962"/>
              <a:gd name="connsiteY124" fmla="*/ 186870 h 306243"/>
              <a:gd name="connsiteX125" fmla="*/ 859238 w 959962"/>
              <a:gd name="connsiteY125" fmla="*/ 152201 h 306243"/>
              <a:gd name="connsiteX126" fmla="*/ 885458 w 959962"/>
              <a:gd name="connsiteY126" fmla="*/ 144729 h 306243"/>
              <a:gd name="connsiteX127" fmla="*/ 892429 w 959962"/>
              <a:gd name="connsiteY127" fmla="*/ 156272 h 306243"/>
              <a:gd name="connsiteX128" fmla="*/ 906383 w 959962"/>
              <a:gd name="connsiteY128" fmla="*/ 160869 h 306243"/>
              <a:gd name="connsiteX129" fmla="*/ 930546 w 959962"/>
              <a:gd name="connsiteY129" fmla="*/ 136048 h 306243"/>
              <a:gd name="connsiteX130" fmla="*/ 930546 w 959962"/>
              <a:gd name="connsiteY130" fmla="*/ 129614 h 306243"/>
              <a:gd name="connsiteX131" fmla="*/ 904544 w 959962"/>
              <a:gd name="connsiteY131" fmla="*/ 140645 h 306243"/>
              <a:gd name="connsiteX132" fmla="*/ 859238 w 959962"/>
              <a:gd name="connsiteY132" fmla="*/ 93238 h 306243"/>
              <a:gd name="connsiteX133" fmla="*/ 904544 w 959962"/>
              <a:gd name="connsiteY133" fmla="*/ 45568 h 306243"/>
              <a:gd name="connsiteX134" fmla="*/ 805265 w 959962"/>
              <a:gd name="connsiteY134" fmla="*/ 44780 h 306243"/>
              <a:gd name="connsiteX135" fmla="*/ 840722 w 959962"/>
              <a:gd name="connsiteY135" fmla="*/ 83520 h 306243"/>
              <a:gd name="connsiteX136" fmla="*/ 840722 w 959962"/>
              <a:gd name="connsiteY136" fmla="*/ 144716 h 306243"/>
              <a:gd name="connsiteX137" fmla="*/ 810912 w 959962"/>
              <a:gd name="connsiteY137" fmla="*/ 144716 h 306243"/>
              <a:gd name="connsiteX138" fmla="*/ 810912 w 959962"/>
              <a:gd name="connsiteY138" fmla="*/ 88642 h 306243"/>
              <a:gd name="connsiteX139" fmla="*/ 795022 w 959962"/>
              <a:gd name="connsiteY139" fmla="*/ 71831 h 306243"/>
              <a:gd name="connsiteX140" fmla="*/ 779000 w 959962"/>
              <a:gd name="connsiteY140" fmla="*/ 88904 h 306243"/>
              <a:gd name="connsiteX141" fmla="*/ 779000 w 959962"/>
              <a:gd name="connsiteY141" fmla="*/ 144585 h 306243"/>
              <a:gd name="connsiteX142" fmla="*/ 749322 w 959962"/>
              <a:gd name="connsiteY142" fmla="*/ 144585 h 306243"/>
              <a:gd name="connsiteX143" fmla="*/ 749322 w 959962"/>
              <a:gd name="connsiteY143" fmla="*/ 47275 h 306243"/>
              <a:gd name="connsiteX144" fmla="*/ 778082 w 959962"/>
              <a:gd name="connsiteY144" fmla="*/ 47275 h 306243"/>
              <a:gd name="connsiteX145" fmla="*/ 778082 w 959962"/>
              <a:gd name="connsiteY145" fmla="*/ 58437 h 306243"/>
              <a:gd name="connsiteX146" fmla="*/ 805265 w 959962"/>
              <a:gd name="connsiteY146" fmla="*/ 44780 h 306243"/>
              <a:gd name="connsiteX147" fmla="*/ 640588 w 959962"/>
              <a:gd name="connsiteY147" fmla="*/ 44780 h 306243"/>
              <a:gd name="connsiteX148" fmla="*/ 676045 w 959962"/>
              <a:gd name="connsiteY148" fmla="*/ 83520 h 306243"/>
              <a:gd name="connsiteX149" fmla="*/ 676045 w 959962"/>
              <a:gd name="connsiteY149" fmla="*/ 144716 h 306243"/>
              <a:gd name="connsiteX150" fmla="*/ 646235 w 959962"/>
              <a:gd name="connsiteY150" fmla="*/ 144716 h 306243"/>
              <a:gd name="connsiteX151" fmla="*/ 646235 w 959962"/>
              <a:gd name="connsiteY151" fmla="*/ 88642 h 306243"/>
              <a:gd name="connsiteX152" fmla="*/ 630345 w 959962"/>
              <a:gd name="connsiteY152" fmla="*/ 71831 h 306243"/>
              <a:gd name="connsiteX153" fmla="*/ 614323 w 959962"/>
              <a:gd name="connsiteY153" fmla="*/ 88904 h 306243"/>
              <a:gd name="connsiteX154" fmla="*/ 614323 w 959962"/>
              <a:gd name="connsiteY154" fmla="*/ 144585 h 306243"/>
              <a:gd name="connsiteX155" fmla="*/ 584645 w 959962"/>
              <a:gd name="connsiteY155" fmla="*/ 144585 h 306243"/>
              <a:gd name="connsiteX156" fmla="*/ 584645 w 959962"/>
              <a:gd name="connsiteY156" fmla="*/ 47275 h 306243"/>
              <a:gd name="connsiteX157" fmla="*/ 613405 w 959962"/>
              <a:gd name="connsiteY157" fmla="*/ 47275 h 306243"/>
              <a:gd name="connsiteX158" fmla="*/ 613405 w 959962"/>
              <a:gd name="connsiteY158" fmla="*/ 58437 h 306243"/>
              <a:gd name="connsiteX159" fmla="*/ 640588 w 959962"/>
              <a:gd name="connsiteY159" fmla="*/ 44780 h 306243"/>
              <a:gd name="connsiteX160" fmla="*/ 527519 w 959962"/>
              <a:gd name="connsiteY160" fmla="*/ 44780 h 306243"/>
              <a:gd name="connsiteX161" fmla="*/ 562976 w 959962"/>
              <a:gd name="connsiteY161" fmla="*/ 83520 h 306243"/>
              <a:gd name="connsiteX162" fmla="*/ 562976 w 959962"/>
              <a:gd name="connsiteY162" fmla="*/ 144716 h 306243"/>
              <a:gd name="connsiteX163" fmla="*/ 533166 w 959962"/>
              <a:gd name="connsiteY163" fmla="*/ 144716 h 306243"/>
              <a:gd name="connsiteX164" fmla="*/ 533166 w 959962"/>
              <a:gd name="connsiteY164" fmla="*/ 88642 h 306243"/>
              <a:gd name="connsiteX165" fmla="*/ 517276 w 959962"/>
              <a:gd name="connsiteY165" fmla="*/ 71831 h 306243"/>
              <a:gd name="connsiteX166" fmla="*/ 501254 w 959962"/>
              <a:gd name="connsiteY166" fmla="*/ 88904 h 306243"/>
              <a:gd name="connsiteX167" fmla="*/ 501254 w 959962"/>
              <a:gd name="connsiteY167" fmla="*/ 144585 h 306243"/>
              <a:gd name="connsiteX168" fmla="*/ 471576 w 959962"/>
              <a:gd name="connsiteY168" fmla="*/ 144585 h 306243"/>
              <a:gd name="connsiteX169" fmla="*/ 471576 w 959962"/>
              <a:gd name="connsiteY169" fmla="*/ 47275 h 306243"/>
              <a:gd name="connsiteX170" fmla="*/ 500336 w 959962"/>
              <a:gd name="connsiteY170" fmla="*/ 47275 h 306243"/>
              <a:gd name="connsiteX171" fmla="*/ 500336 w 959962"/>
              <a:gd name="connsiteY171" fmla="*/ 58437 h 306243"/>
              <a:gd name="connsiteX172" fmla="*/ 527519 w 959962"/>
              <a:gd name="connsiteY172" fmla="*/ 44780 h 306243"/>
              <a:gd name="connsiteX173" fmla="*/ 402896 w 959962"/>
              <a:gd name="connsiteY173" fmla="*/ 44386 h 306243"/>
              <a:gd name="connsiteX174" fmla="*/ 451747 w 959962"/>
              <a:gd name="connsiteY174" fmla="*/ 94288 h 306243"/>
              <a:gd name="connsiteX175" fmla="*/ 451222 w 959962"/>
              <a:gd name="connsiteY175" fmla="*/ 103481 h 306243"/>
              <a:gd name="connsiteX176" fmla="*/ 383460 w 959962"/>
              <a:gd name="connsiteY176" fmla="*/ 103481 h 306243"/>
              <a:gd name="connsiteX177" fmla="*/ 405653 w 959962"/>
              <a:gd name="connsiteY177" fmla="*/ 122259 h 306243"/>
              <a:gd name="connsiteX178" fmla="*/ 425220 w 959962"/>
              <a:gd name="connsiteY178" fmla="*/ 109521 h 306243"/>
              <a:gd name="connsiteX179" fmla="*/ 450170 w 959962"/>
              <a:gd name="connsiteY179" fmla="*/ 116613 h 306243"/>
              <a:gd name="connsiteX180" fmla="*/ 449908 w 959962"/>
              <a:gd name="connsiteY180" fmla="*/ 116613 h 306243"/>
              <a:gd name="connsiteX181" fmla="*/ 404997 w 959962"/>
              <a:gd name="connsiteY181" fmla="*/ 147605 h 306243"/>
              <a:gd name="connsiteX182" fmla="*/ 354306 w 959962"/>
              <a:gd name="connsiteY182" fmla="*/ 95733 h 306243"/>
              <a:gd name="connsiteX183" fmla="*/ 402896 w 959962"/>
              <a:gd name="connsiteY183" fmla="*/ 44386 h 306243"/>
              <a:gd name="connsiteX184" fmla="*/ 217731 w 959962"/>
              <a:gd name="connsiteY184" fmla="*/ 5646 h 306243"/>
              <a:gd name="connsiteX185" fmla="*/ 248723 w 959962"/>
              <a:gd name="connsiteY185" fmla="*/ 5646 h 306243"/>
              <a:gd name="connsiteX186" fmla="*/ 248723 w 959962"/>
              <a:gd name="connsiteY186" fmla="*/ 60145 h 306243"/>
              <a:gd name="connsiteX187" fmla="*/ 304141 w 959962"/>
              <a:gd name="connsiteY187" fmla="*/ 60145 h 306243"/>
              <a:gd name="connsiteX188" fmla="*/ 304141 w 959962"/>
              <a:gd name="connsiteY188" fmla="*/ 5646 h 306243"/>
              <a:gd name="connsiteX189" fmla="*/ 335264 w 959962"/>
              <a:gd name="connsiteY189" fmla="*/ 5646 h 306243"/>
              <a:gd name="connsiteX190" fmla="*/ 335264 w 959962"/>
              <a:gd name="connsiteY190" fmla="*/ 144585 h 306243"/>
              <a:gd name="connsiteX191" fmla="*/ 304141 w 959962"/>
              <a:gd name="connsiteY191" fmla="*/ 144585 h 306243"/>
              <a:gd name="connsiteX192" fmla="*/ 304141 w 959962"/>
              <a:gd name="connsiteY192" fmla="*/ 89298 h 306243"/>
              <a:gd name="connsiteX193" fmla="*/ 248723 w 959962"/>
              <a:gd name="connsiteY193" fmla="*/ 89298 h 306243"/>
              <a:gd name="connsiteX194" fmla="*/ 248723 w 959962"/>
              <a:gd name="connsiteY194" fmla="*/ 144585 h 306243"/>
              <a:gd name="connsiteX195" fmla="*/ 217731 w 959962"/>
              <a:gd name="connsiteY195" fmla="*/ 144585 h 306243"/>
              <a:gd name="connsiteX196" fmla="*/ 712552 w 959962"/>
              <a:gd name="connsiteY196" fmla="*/ 0 h 306243"/>
              <a:gd name="connsiteX197" fmla="*/ 730148 w 959962"/>
              <a:gd name="connsiteY197" fmla="*/ 17465 h 306243"/>
              <a:gd name="connsiteX198" fmla="*/ 712552 w 959962"/>
              <a:gd name="connsiteY198" fmla="*/ 34932 h 306243"/>
              <a:gd name="connsiteX199" fmla="*/ 695348 w 959962"/>
              <a:gd name="connsiteY199" fmla="*/ 17465 h 306243"/>
              <a:gd name="connsiteX200" fmla="*/ 712552 w 959962"/>
              <a:gd name="connsiteY200" fmla="*/ 0 h 30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959962" h="306243">
                <a:moveTo>
                  <a:pt x="167173" y="260542"/>
                </a:moveTo>
                <a:lnTo>
                  <a:pt x="148787" y="263431"/>
                </a:lnTo>
                <a:cubicBezTo>
                  <a:pt x="142484" y="264350"/>
                  <a:pt x="137756" y="267370"/>
                  <a:pt x="137756" y="274199"/>
                </a:cubicBezTo>
                <a:cubicBezTo>
                  <a:pt x="137756" y="279321"/>
                  <a:pt x="141039" y="284180"/>
                  <a:pt x="149313" y="284180"/>
                </a:cubicBezTo>
                <a:cubicBezTo>
                  <a:pt x="158110" y="284180"/>
                  <a:pt x="167173" y="279846"/>
                  <a:pt x="167173" y="264744"/>
                </a:cubicBezTo>
                <a:close/>
                <a:moveTo>
                  <a:pt x="676176" y="239006"/>
                </a:moveTo>
                <a:lnTo>
                  <a:pt x="818004" y="239006"/>
                </a:lnTo>
                <a:lnTo>
                  <a:pt x="959831" y="239006"/>
                </a:lnTo>
                <a:lnTo>
                  <a:pt x="959831" y="264089"/>
                </a:lnTo>
                <a:lnTo>
                  <a:pt x="818004" y="264089"/>
                </a:lnTo>
                <a:lnTo>
                  <a:pt x="676176" y="264089"/>
                </a:lnTo>
                <a:close/>
                <a:moveTo>
                  <a:pt x="279453" y="235053"/>
                </a:moveTo>
                <a:lnTo>
                  <a:pt x="279584" y="235065"/>
                </a:lnTo>
                <a:lnTo>
                  <a:pt x="279453" y="235065"/>
                </a:lnTo>
                <a:close/>
                <a:moveTo>
                  <a:pt x="438878" y="226399"/>
                </a:moveTo>
                <a:cubicBezTo>
                  <a:pt x="426403" y="226399"/>
                  <a:pt x="420098" y="235590"/>
                  <a:pt x="419442" y="242814"/>
                </a:cubicBezTo>
                <a:lnTo>
                  <a:pt x="458444" y="242814"/>
                </a:lnTo>
                <a:cubicBezTo>
                  <a:pt x="458051" y="235329"/>
                  <a:pt x="452929" y="226399"/>
                  <a:pt x="438878" y="226399"/>
                </a:cubicBezTo>
                <a:close/>
                <a:moveTo>
                  <a:pt x="271574" y="204730"/>
                </a:moveTo>
                <a:cubicBezTo>
                  <a:pt x="274462" y="204730"/>
                  <a:pt x="277483" y="205124"/>
                  <a:pt x="279453" y="205649"/>
                </a:cubicBezTo>
                <a:lnTo>
                  <a:pt x="279453" y="235053"/>
                </a:lnTo>
                <a:lnTo>
                  <a:pt x="270129" y="234146"/>
                </a:lnTo>
                <a:cubicBezTo>
                  <a:pt x="258178" y="234146"/>
                  <a:pt x="247410" y="241238"/>
                  <a:pt x="247410" y="260541"/>
                </a:cubicBezTo>
                <a:lnTo>
                  <a:pt x="247410" y="303089"/>
                </a:lnTo>
                <a:lnTo>
                  <a:pt x="217600" y="303089"/>
                </a:lnTo>
                <a:lnTo>
                  <a:pt x="217600" y="205649"/>
                </a:lnTo>
                <a:lnTo>
                  <a:pt x="246360" y="205649"/>
                </a:lnTo>
                <a:lnTo>
                  <a:pt x="246360" y="218781"/>
                </a:lnTo>
                <a:cubicBezTo>
                  <a:pt x="251482" y="207750"/>
                  <a:pt x="263825" y="204730"/>
                  <a:pt x="271574" y="204730"/>
                </a:cubicBezTo>
                <a:close/>
                <a:moveTo>
                  <a:pt x="563109" y="203154"/>
                </a:moveTo>
                <a:cubicBezTo>
                  <a:pt x="587534" y="203154"/>
                  <a:pt x="598565" y="220619"/>
                  <a:pt x="598565" y="241894"/>
                </a:cubicBezTo>
                <a:lnTo>
                  <a:pt x="598565" y="303089"/>
                </a:lnTo>
                <a:lnTo>
                  <a:pt x="568755" y="303089"/>
                </a:lnTo>
                <a:lnTo>
                  <a:pt x="568755" y="247015"/>
                </a:lnTo>
                <a:cubicBezTo>
                  <a:pt x="568755" y="237428"/>
                  <a:pt x="563633" y="230207"/>
                  <a:pt x="552865" y="230207"/>
                </a:cubicBezTo>
                <a:cubicBezTo>
                  <a:pt x="543016" y="230207"/>
                  <a:pt x="536844" y="237428"/>
                  <a:pt x="536844" y="247278"/>
                </a:cubicBezTo>
                <a:lnTo>
                  <a:pt x="536844" y="303089"/>
                </a:lnTo>
                <a:lnTo>
                  <a:pt x="507165" y="303089"/>
                </a:lnTo>
                <a:lnTo>
                  <a:pt x="507165" y="205649"/>
                </a:lnTo>
                <a:lnTo>
                  <a:pt x="535925" y="205649"/>
                </a:lnTo>
                <a:lnTo>
                  <a:pt x="535925" y="216811"/>
                </a:lnTo>
                <a:cubicBezTo>
                  <a:pt x="541178" y="207619"/>
                  <a:pt x="553128" y="203154"/>
                  <a:pt x="563109" y="203154"/>
                </a:cubicBezTo>
                <a:close/>
                <a:moveTo>
                  <a:pt x="334081" y="203023"/>
                </a:moveTo>
                <a:cubicBezTo>
                  <a:pt x="362316" y="203023"/>
                  <a:pt x="372033" y="220619"/>
                  <a:pt x="373083" y="232044"/>
                </a:cubicBezTo>
                <a:lnTo>
                  <a:pt x="348396" y="236510"/>
                </a:lnTo>
                <a:cubicBezTo>
                  <a:pt x="347608" y="230076"/>
                  <a:pt x="343537" y="224559"/>
                  <a:pt x="334476" y="224559"/>
                </a:cubicBezTo>
                <a:cubicBezTo>
                  <a:pt x="328829" y="224559"/>
                  <a:pt x="323839" y="227842"/>
                  <a:pt x="323839" y="232964"/>
                </a:cubicBezTo>
                <a:cubicBezTo>
                  <a:pt x="323839" y="237035"/>
                  <a:pt x="327122" y="239399"/>
                  <a:pt x="331455" y="240188"/>
                </a:cubicBezTo>
                <a:lnTo>
                  <a:pt x="344456" y="242682"/>
                </a:lnTo>
                <a:cubicBezTo>
                  <a:pt x="364680" y="246753"/>
                  <a:pt x="374397" y="258966"/>
                  <a:pt x="374397" y="273281"/>
                </a:cubicBezTo>
                <a:cubicBezTo>
                  <a:pt x="374397" y="289959"/>
                  <a:pt x="361660" y="306243"/>
                  <a:pt x="335657" y="306243"/>
                </a:cubicBezTo>
                <a:cubicBezTo>
                  <a:pt x="305060" y="306243"/>
                  <a:pt x="295341" y="286413"/>
                  <a:pt x="294554" y="275644"/>
                </a:cubicBezTo>
                <a:lnTo>
                  <a:pt x="319768" y="271179"/>
                </a:lnTo>
                <a:lnTo>
                  <a:pt x="319768" y="271047"/>
                </a:lnTo>
                <a:cubicBezTo>
                  <a:pt x="320162" y="277745"/>
                  <a:pt x="324890" y="284179"/>
                  <a:pt x="335001" y="284179"/>
                </a:cubicBezTo>
                <a:cubicBezTo>
                  <a:pt x="342618" y="284179"/>
                  <a:pt x="346426" y="280109"/>
                  <a:pt x="346426" y="275776"/>
                </a:cubicBezTo>
                <a:cubicBezTo>
                  <a:pt x="346426" y="272230"/>
                  <a:pt x="344062" y="269340"/>
                  <a:pt x="336839" y="267764"/>
                </a:cubicBezTo>
                <a:lnTo>
                  <a:pt x="325677" y="265270"/>
                </a:lnTo>
                <a:cubicBezTo>
                  <a:pt x="304929" y="260805"/>
                  <a:pt x="296655" y="248985"/>
                  <a:pt x="296655" y="235329"/>
                </a:cubicBezTo>
                <a:cubicBezTo>
                  <a:pt x="296655" y="217467"/>
                  <a:pt x="312283" y="203023"/>
                  <a:pt x="334081" y="203023"/>
                </a:cubicBezTo>
                <a:close/>
                <a:moveTo>
                  <a:pt x="438483" y="202892"/>
                </a:moveTo>
                <a:cubicBezTo>
                  <a:pt x="468688" y="202892"/>
                  <a:pt x="487336" y="221540"/>
                  <a:pt x="487336" y="252794"/>
                </a:cubicBezTo>
                <a:cubicBezTo>
                  <a:pt x="487336" y="256866"/>
                  <a:pt x="486942" y="261462"/>
                  <a:pt x="486810" y="261988"/>
                </a:cubicBezTo>
                <a:lnTo>
                  <a:pt x="419048" y="261988"/>
                </a:lnTo>
                <a:cubicBezTo>
                  <a:pt x="419574" y="273019"/>
                  <a:pt x="429686" y="280766"/>
                  <a:pt x="441242" y="280766"/>
                </a:cubicBezTo>
                <a:cubicBezTo>
                  <a:pt x="452010" y="280766"/>
                  <a:pt x="458051" y="275645"/>
                  <a:pt x="460809" y="268028"/>
                </a:cubicBezTo>
                <a:lnTo>
                  <a:pt x="485761" y="275120"/>
                </a:lnTo>
                <a:lnTo>
                  <a:pt x="485497" y="275120"/>
                </a:lnTo>
                <a:cubicBezTo>
                  <a:pt x="480770" y="291928"/>
                  <a:pt x="465273" y="306112"/>
                  <a:pt x="440584" y="306112"/>
                </a:cubicBezTo>
                <a:cubicBezTo>
                  <a:pt x="413795" y="306112"/>
                  <a:pt x="389895" y="286938"/>
                  <a:pt x="389895" y="254239"/>
                </a:cubicBezTo>
                <a:cubicBezTo>
                  <a:pt x="389895" y="221540"/>
                  <a:pt x="413270" y="202892"/>
                  <a:pt x="438483" y="202892"/>
                </a:cubicBezTo>
                <a:close/>
                <a:moveTo>
                  <a:pt x="153121" y="202760"/>
                </a:moveTo>
                <a:cubicBezTo>
                  <a:pt x="184638" y="202760"/>
                  <a:pt x="196194" y="220358"/>
                  <a:pt x="196194" y="240317"/>
                </a:cubicBezTo>
                <a:lnTo>
                  <a:pt x="196194" y="287988"/>
                </a:lnTo>
                <a:cubicBezTo>
                  <a:pt x="196194" y="295605"/>
                  <a:pt x="197114" y="302039"/>
                  <a:pt x="197376" y="303090"/>
                </a:cubicBezTo>
                <a:lnTo>
                  <a:pt x="170586" y="303090"/>
                </a:lnTo>
                <a:cubicBezTo>
                  <a:pt x="170324" y="302303"/>
                  <a:pt x="169668" y="298757"/>
                  <a:pt x="169668" y="292059"/>
                </a:cubicBezTo>
                <a:cubicBezTo>
                  <a:pt x="164546" y="300332"/>
                  <a:pt x="155222" y="305716"/>
                  <a:pt x="142221" y="305716"/>
                </a:cubicBezTo>
                <a:cubicBezTo>
                  <a:pt x="120815" y="305716"/>
                  <a:pt x="108471" y="291665"/>
                  <a:pt x="108471" y="276169"/>
                </a:cubicBezTo>
                <a:cubicBezTo>
                  <a:pt x="108471" y="258966"/>
                  <a:pt x="121209" y="249116"/>
                  <a:pt x="137231" y="246753"/>
                </a:cubicBezTo>
                <a:lnTo>
                  <a:pt x="137231" y="246884"/>
                </a:lnTo>
                <a:lnTo>
                  <a:pt x="160211" y="243338"/>
                </a:lnTo>
                <a:cubicBezTo>
                  <a:pt x="165466" y="242551"/>
                  <a:pt x="167303" y="240056"/>
                  <a:pt x="167303" y="236641"/>
                </a:cubicBezTo>
                <a:cubicBezTo>
                  <a:pt x="167303" y="230994"/>
                  <a:pt x="162445" y="226003"/>
                  <a:pt x="152990" y="226003"/>
                </a:cubicBezTo>
                <a:cubicBezTo>
                  <a:pt x="142615" y="226003"/>
                  <a:pt x="136968" y="233095"/>
                  <a:pt x="136311" y="240317"/>
                </a:cubicBezTo>
                <a:lnTo>
                  <a:pt x="110441" y="235066"/>
                </a:lnTo>
                <a:cubicBezTo>
                  <a:pt x="111623" y="221145"/>
                  <a:pt x="124492" y="202760"/>
                  <a:pt x="153121" y="202760"/>
                </a:cubicBezTo>
                <a:close/>
                <a:moveTo>
                  <a:pt x="0" y="164152"/>
                </a:moveTo>
                <a:lnTo>
                  <a:pt x="30992" y="164152"/>
                </a:lnTo>
                <a:lnTo>
                  <a:pt x="30992" y="273542"/>
                </a:lnTo>
                <a:lnTo>
                  <a:pt x="91006" y="273542"/>
                </a:lnTo>
                <a:lnTo>
                  <a:pt x="91006" y="303091"/>
                </a:lnTo>
                <a:lnTo>
                  <a:pt x="0" y="303091"/>
                </a:lnTo>
                <a:close/>
                <a:moveTo>
                  <a:pt x="885371" y="144585"/>
                </a:moveTo>
                <a:lnTo>
                  <a:pt x="885502" y="144716"/>
                </a:lnTo>
                <a:lnTo>
                  <a:pt x="885458" y="144729"/>
                </a:lnTo>
                <a:close/>
                <a:moveTo>
                  <a:pt x="779000" y="144585"/>
                </a:moveTo>
                <a:lnTo>
                  <a:pt x="779133" y="144585"/>
                </a:lnTo>
                <a:lnTo>
                  <a:pt x="779000" y="144716"/>
                </a:lnTo>
                <a:close/>
                <a:moveTo>
                  <a:pt x="614323" y="144585"/>
                </a:moveTo>
                <a:lnTo>
                  <a:pt x="614456" y="144585"/>
                </a:lnTo>
                <a:lnTo>
                  <a:pt x="614323" y="144716"/>
                </a:lnTo>
                <a:close/>
                <a:moveTo>
                  <a:pt x="501254" y="144585"/>
                </a:moveTo>
                <a:lnTo>
                  <a:pt x="501387" y="144585"/>
                </a:lnTo>
                <a:lnTo>
                  <a:pt x="501254" y="144716"/>
                </a:lnTo>
                <a:close/>
                <a:moveTo>
                  <a:pt x="909929" y="71569"/>
                </a:moveTo>
                <a:cubicBezTo>
                  <a:pt x="898766" y="71569"/>
                  <a:pt x="888917" y="79842"/>
                  <a:pt x="888917" y="93107"/>
                </a:cubicBezTo>
                <a:cubicBezTo>
                  <a:pt x="888917" y="106370"/>
                  <a:pt x="897978" y="114642"/>
                  <a:pt x="909929" y="114642"/>
                </a:cubicBezTo>
                <a:cubicBezTo>
                  <a:pt x="921878" y="114642"/>
                  <a:pt x="930677" y="106370"/>
                  <a:pt x="930677" y="93107"/>
                </a:cubicBezTo>
                <a:cubicBezTo>
                  <a:pt x="930677" y="79842"/>
                  <a:pt x="921091" y="71569"/>
                  <a:pt x="909929" y="71569"/>
                </a:cubicBezTo>
                <a:close/>
                <a:moveTo>
                  <a:pt x="403289" y="67893"/>
                </a:moveTo>
                <a:cubicBezTo>
                  <a:pt x="390814" y="67893"/>
                  <a:pt x="384511" y="77084"/>
                  <a:pt x="383853" y="84307"/>
                </a:cubicBezTo>
                <a:lnTo>
                  <a:pt x="422857" y="84307"/>
                </a:lnTo>
                <a:cubicBezTo>
                  <a:pt x="422462" y="76823"/>
                  <a:pt x="417340" y="67893"/>
                  <a:pt x="403289" y="67893"/>
                </a:cubicBezTo>
                <a:close/>
                <a:moveTo>
                  <a:pt x="697843" y="47276"/>
                </a:moveTo>
                <a:lnTo>
                  <a:pt x="727653" y="47276"/>
                </a:lnTo>
                <a:lnTo>
                  <a:pt x="727653" y="144717"/>
                </a:lnTo>
                <a:lnTo>
                  <a:pt x="697843" y="144717"/>
                </a:lnTo>
                <a:lnTo>
                  <a:pt x="697843" y="144585"/>
                </a:lnTo>
                <a:close/>
                <a:moveTo>
                  <a:pt x="904544" y="45568"/>
                </a:moveTo>
                <a:cubicBezTo>
                  <a:pt x="920433" y="45568"/>
                  <a:pt x="928839" y="52660"/>
                  <a:pt x="931597" y="57780"/>
                </a:cubicBezTo>
                <a:lnTo>
                  <a:pt x="931597" y="47406"/>
                </a:lnTo>
                <a:lnTo>
                  <a:pt x="959962" y="47406"/>
                </a:lnTo>
                <a:lnTo>
                  <a:pt x="959962" y="134605"/>
                </a:lnTo>
                <a:cubicBezTo>
                  <a:pt x="959962" y="162576"/>
                  <a:pt x="944335" y="186870"/>
                  <a:pt x="907826" y="186870"/>
                </a:cubicBezTo>
                <a:cubicBezTo>
                  <a:pt x="879855" y="186870"/>
                  <a:pt x="861995" y="169667"/>
                  <a:pt x="859238" y="152201"/>
                </a:cubicBezTo>
                <a:lnTo>
                  <a:pt x="885458" y="144729"/>
                </a:lnTo>
                <a:lnTo>
                  <a:pt x="892429" y="156272"/>
                </a:lnTo>
                <a:cubicBezTo>
                  <a:pt x="896041" y="159162"/>
                  <a:pt x="900801" y="160869"/>
                  <a:pt x="906383" y="160869"/>
                </a:cubicBezTo>
                <a:cubicBezTo>
                  <a:pt x="921222" y="160869"/>
                  <a:pt x="930546" y="153646"/>
                  <a:pt x="930546" y="136048"/>
                </a:cubicBezTo>
                <a:lnTo>
                  <a:pt x="930546" y="129614"/>
                </a:lnTo>
                <a:cubicBezTo>
                  <a:pt x="927000" y="134867"/>
                  <a:pt x="918596" y="140645"/>
                  <a:pt x="904544" y="140645"/>
                </a:cubicBezTo>
                <a:cubicBezTo>
                  <a:pt x="878674" y="140645"/>
                  <a:pt x="859238" y="120290"/>
                  <a:pt x="859238" y="93238"/>
                </a:cubicBezTo>
                <a:cubicBezTo>
                  <a:pt x="859238" y="66185"/>
                  <a:pt x="877885" y="45568"/>
                  <a:pt x="904544" y="45568"/>
                </a:cubicBezTo>
                <a:close/>
                <a:moveTo>
                  <a:pt x="805265" y="44780"/>
                </a:moveTo>
                <a:cubicBezTo>
                  <a:pt x="829822" y="44780"/>
                  <a:pt x="840722" y="62245"/>
                  <a:pt x="840722" y="83520"/>
                </a:cubicBezTo>
                <a:lnTo>
                  <a:pt x="840722" y="144716"/>
                </a:lnTo>
                <a:lnTo>
                  <a:pt x="810912" y="144716"/>
                </a:lnTo>
                <a:lnTo>
                  <a:pt x="810912" y="88642"/>
                </a:lnTo>
                <a:cubicBezTo>
                  <a:pt x="810912" y="79055"/>
                  <a:pt x="805790" y="71831"/>
                  <a:pt x="795022" y="71831"/>
                </a:cubicBezTo>
                <a:cubicBezTo>
                  <a:pt x="785173" y="71831"/>
                  <a:pt x="779000" y="79055"/>
                  <a:pt x="779000" y="88904"/>
                </a:cubicBezTo>
                <a:lnTo>
                  <a:pt x="779000" y="144585"/>
                </a:lnTo>
                <a:lnTo>
                  <a:pt x="749322" y="144585"/>
                </a:lnTo>
                <a:lnTo>
                  <a:pt x="749322" y="47275"/>
                </a:lnTo>
                <a:lnTo>
                  <a:pt x="778082" y="47275"/>
                </a:lnTo>
                <a:lnTo>
                  <a:pt x="778082" y="58437"/>
                </a:lnTo>
                <a:cubicBezTo>
                  <a:pt x="783335" y="49244"/>
                  <a:pt x="795286" y="44780"/>
                  <a:pt x="805265" y="44780"/>
                </a:cubicBezTo>
                <a:close/>
                <a:moveTo>
                  <a:pt x="640588" y="44780"/>
                </a:moveTo>
                <a:cubicBezTo>
                  <a:pt x="665145" y="44780"/>
                  <a:pt x="676045" y="62245"/>
                  <a:pt x="676045" y="83520"/>
                </a:cubicBezTo>
                <a:lnTo>
                  <a:pt x="676045" y="144716"/>
                </a:lnTo>
                <a:lnTo>
                  <a:pt x="646235" y="144716"/>
                </a:lnTo>
                <a:lnTo>
                  <a:pt x="646235" y="88642"/>
                </a:lnTo>
                <a:cubicBezTo>
                  <a:pt x="646235" y="79055"/>
                  <a:pt x="641113" y="71831"/>
                  <a:pt x="630345" y="71831"/>
                </a:cubicBezTo>
                <a:cubicBezTo>
                  <a:pt x="620496" y="71831"/>
                  <a:pt x="614323" y="79055"/>
                  <a:pt x="614323" y="88904"/>
                </a:cubicBezTo>
                <a:lnTo>
                  <a:pt x="614323" y="144585"/>
                </a:lnTo>
                <a:lnTo>
                  <a:pt x="584645" y="144585"/>
                </a:lnTo>
                <a:lnTo>
                  <a:pt x="584645" y="47275"/>
                </a:lnTo>
                <a:lnTo>
                  <a:pt x="613405" y="47275"/>
                </a:lnTo>
                <a:lnTo>
                  <a:pt x="613405" y="58437"/>
                </a:lnTo>
                <a:cubicBezTo>
                  <a:pt x="618658" y="49244"/>
                  <a:pt x="630609" y="44780"/>
                  <a:pt x="640588" y="44780"/>
                </a:cubicBezTo>
                <a:close/>
                <a:moveTo>
                  <a:pt x="527519" y="44780"/>
                </a:moveTo>
                <a:cubicBezTo>
                  <a:pt x="551945" y="44780"/>
                  <a:pt x="562976" y="62245"/>
                  <a:pt x="562976" y="83520"/>
                </a:cubicBezTo>
                <a:lnTo>
                  <a:pt x="562976" y="144716"/>
                </a:lnTo>
                <a:lnTo>
                  <a:pt x="533166" y="144716"/>
                </a:lnTo>
                <a:lnTo>
                  <a:pt x="533166" y="88642"/>
                </a:lnTo>
                <a:cubicBezTo>
                  <a:pt x="533166" y="79055"/>
                  <a:pt x="528044" y="71831"/>
                  <a:pt x="517276" y="71831"/>
                </a:cubicBezTo>
                <a:cubicBezTo>
                  <a:pt x="507427" y="71831"/>
                  <a:pt x="501254" y="79055"/>
                  <a:pt x="501254" y="88904"/>
                </a:cubicBezTo>
                <a:lnTo>
                  <a:pt x="501254" y="144585"/>
                </a:lnTo>
                <a:lnTo>
                  <a:pt x="471576" y="144585"/>
                </a:lnTo>
                <a:lnTo>
                  <a:pt x="471576" y="47275"/>
                </a:lnTo>
                <a:lnTo>
                  <a:pt x="500336" y="47275"/>
                </a:lnTo>
                <a:lnTo>
                  <a:pt x="500336" y="58437"/>
                </a:lnTo>
                <a:cubicBezTo>
                  <a:pt x="505589" y="49244"/>
                  <a:pt x="517540" y="44780"/>
                  <a:pt x="527519" y="44780"/>
                </a:cubicBezTo>
                <a:close/>
                <a:moveTo>
                  <a:pt x="402896" y="44386"/>
                </a:moveTo>
                <a:cubicBezTo>
                  <a:pt x="433099" y="44386"/>
                  <a:pt x="451747" y="63034"/>
                  <a:pt x="451747" y="94288"/>
                </a:cubicBezTo>
                <a:cubicBezTo>
                  <a:pt x="451747" y="98359"/>
                  <a:pt x="451353" y="102956"/>
                  <a:pt x="451222" y="103481"/>
                </a:cubicBezTo>
                <a:lnTo>
                  <a:pt x="383460" y="103481"/>
                </a:lnTo>
                <a:cubicBezTo>
                  <a:pt x="383985" y="114512"/>
                  <a:pt x="394097" y="122259"/>
                  <a:pt x="405653" y="122259"/>
                </a:cubicBezTo>
                <a:cubicBezTo>
                  <a:pt x="416421" y="122259"/>
                  <a:pt x="422462" y="117139"/>
                  <a:pt x="425220" y="109521"/>
                </a:cubicBezTo>
                <a:lnTo>
                  <a:pt x="450170" y="116613"/>
                </a:lnTo>
                <a:lnTo>
                  <a:pt x="449908" y="116613"/>
                </a:lnTo>
                <a:cubicBezTo>
                  <a:pt x="445181" y="133421"/>
                  <a:pt x="429685" y="147605"/>
                  <a:pt x="404997" y="147605"/>
                </a:cubicBezTo>
                <a:cubicBezTo>
                  <a:pt x="378206" y="147605"/>
                  <a:pt x="354306" y="128432"/>
                  <a:pt x="354306" y="95733"/>
                </a:cubicBezTo>
                <a:cubicBezTo>
                  <a:pt x="354306" y="63034"/>
                  <a:pt x="377682" y="44386"/>
                  <a:pt x="402896" y="44386"/>
                </a:cubicBezTo>
                <a:close/>
                <a:moveTo>
                  <a:pt x="217731" y="5646"/>
                </a:moveTo>
                <a:lnTo>
                  <a:pt x="248723" y="5646"/>
                </a:lnTo>
                <a:lnTo>
                  <a:pt x="248723" y="60145"/>
                </a:lnTo>
                <a:lnTo>
                  <a:pt x="304141" y="60145"/>
                </a:lnTo>
                <a:lnTo>
                  <a:pt x="304141" y="5646"/>
                </a:lnTo>
                <a:lnTo>
                  <a:pt x="335264" y="5646"/>
                </a:lnTo>
                <a:lnTo>
                  <a:pt x="335264" y="144585"/>
                </a:lnTo>
                <a:lnTo>
                  <a:pt x="304141" y="144585"/>
                </a:lnTo>
                <a:lnTo>
                  <a:pt x="304141" y="89298"/>
                </a:lnTo>
                <a:lnTo>
                  <a:pt x="248723" y="89298"/>
                </a:lnTo>
                <a:lnTo>
                  <a:pt x="248723" y="144585"/>
                </a:lnTo>
                <a:lnTo>
                  <a:pt x="217731" y="144585"/>
                </a:lnTo>
                <a:close/>
                <a:moveTo>
                  <a:pt x="712552" y="0"/>
                </a:moveTo>
                <a:cubicBezTo>
                  <a:pt x="722400" y="0"/>
                  <a:pt x="730148" y="7879"/>
                  <a:pt x="730148" y="17465"/>
                </a:cubicBezTo>
                <a:cubicBezTo>
                  <a:pt x="730148" y="27053"/>
                  <a:pt x="722269" y="34932"/>
                  <a:pt x="712552" y="34932"/>
                </a:cubicBezTo>
                <a:cubicBezTo>
                  <a:pt x="702833" y="34932"/>
                  <a:pt x="695348" y="27053"/>
                  <a:pt x="695348" y="17465"/>
                </a:cubicBezTo>
                <a:cubicBezTo>
                  <a:pt x="695348" y="7879"/>
                  <a:pt x="703227" y="0"/>
                  <a:pt x="712552" y="0"/>
                </a:cubicBezTo>
                <a:close/>
              </a:path>
            </a:pathLst>
          </a:custGeom>
          <a:solidFill>
            <a:schemeClr val="tx1"/>
          </a:solidFill>
          <a:ln w="0" cap="flat">
            <a:noFill/>
            <a:prstDash val="solid"/>
            <a:miter/>
          </a:ln>
        </p:spPr>
        <p:txBody>
          <a:bodyPr wrap="square" rtlCol="0" anchor="ctr">
            <a:noAutofit/>
          </a:bodyPr>
          <a:lstStyle/>
          <a:p>
            <a:endParaRPr lang="da-DK"/>
          </a:p>
        </p:txBody>
      </p:sp>
      <p:sp>
        <p:nvSpPr>
          <p:cNvPr id="2" name="Title 1"/>
          <p:cNvSpPr>
            <a:spLocks noGrp="1"/>
          </p:cNvSpPr>
          <p:nvPr>
            <p:ph type="ctrTitle" hasCustomPrompt="1"/>
          </p:nvPr>
        </p:nvSpPr>
        <p:spPr>
          <a:xfrm>
            <a:off x="417513" y="3556000"/>
            <a:ext cx="6519862" cy="2882900"/>
          </a:xfrm>
        </p:spPr>
        <p:txBody>
          <a:bodyPr anchor="b"/>
          <a:lstStyle>
            <a:lvl1pPr algn="l">
              <a:defRPr sz="6600">
                <a:solidFill>
                  <a:schemeClr val="tx1"/>
                </a:solidFill>
              </a:defRPr>
            </a:lvl1pPr>
          </a:lstStyle>
          <a:p>
            <a:r>
              <a:rPr lang="da-DK" dirty="0"/>
              <a:t>Click to add title</a:t>
            </a:r>
            <a:br>
              <a:rPr lang="en-GB" dirty="0"/>
            </a:br>
            <a:r>
              <a:rPr lang="da-DK" dirty="0"/>
              <a:t>(max 3 lines)</a:t>
            </a:r>
            <a:endParaRPr lang="da-DK"/>
          </a:p>
        </p:txBody>
      </p:sp>
      <p:sp>
        <p:nvSpPr>
          <p:cNvPr id="5" name="Text Placeholder 4">
            <a:extLst>
              <a:ext uri="{FF2B5EF4-FFF2-40B4-BE49-F238E27FC236}">
                <a16:creationId xmlns:a16="http://schemas.microsoft.com/office/drawing/2014/main" id="{7D0CFB65-35F2-DBA9-6DA7-9DEBD8DEEAE4}"/>
              </a:ext>
            </a:extLst>
          </p:cNvPr>
          <p:cNvSpPr>
            <a:spLocks noGrp="1"/>
          </p:cNvSpPr>
          <p:nvPr>
            <p:ph type="body" sz="quarter" idx="18" hasCustomPrompt="1"/>
          </p:nvPr>
        </p:nvSpPr>
        <p:spPr>
          <a:xfrm>
            <a:off x="417513" y="549274"/>
            <a:ext cx="1933575" cy="324000"/>
          </a:xfrm>
        </p:spPr>
        <p:txBody>
          <a:bodyPr/>
          <a:lstStyle>
            <a:lvl1pPr marL="0" indent="0">
              <a:lnSpc>
                <a:spcPct val="100000"/>
              </a:lnSpc>
              <a:spcAft>
                <a:spcPts val="0"/>
              </a:spcAft>
              <a:buFont typeface="Arial" panose="020B0604020202020204" pitchFamily="34" charset="0"/>
              <a:buChar char="​"/>
              <a:defRPr sz="1000" b="0">
                <a:solidFill>
                  <a:schemeClr val="tx1"/>
                </a:solidFill>
                <a:latin typeface="+mn-lt"/>
              </a:defRPr>
            </a:lvl1pPr>
            <a:lvl2pPr marL="0" indent="0">
              <a:lnSpc>
                <a:spcPct val="100000"/>
              </a:lnSpc>
              <a:spcAft>
                <a:spcPts val="0"/>
              </a:spcAft>
              <a:buFont typeface="Arial" panose="020B0604020202020204" pitchFamily="34" charset="0"/>
              <a:buChar char="​"/>
              <a:defRPr sz="1000" b="0">
                <a:solidFill>
                  <a:schemeClr val="tx1"/>
                </a:solidFill>
                <a:latin typeface="+mn-lt"/>
              </a:defRPr>
            </a:lvl2pPr>
            <a:lvl3pPr marL="0" indent="0">
              <a:lnSpc>
                <a:spcPct val="100000"/>
              </a:lnSpc>
              <a:spcAft>
                <a:spcPts val="0"/>
              </a:spcAft>
              <a:buFont typeface="Arial" panose="020B0604020202020204" pitchFamily="34" charset="0"/>
              <a:buChar char="​"/>
              <a:defRPr sz="1000" b="0">
                <a:solidFill>
                  <a:schemeClr val="tx1"/>
                </a:solidFill>
                <a:latin typeface="+mn-lt"/>
              </a:defRPr>
            </a:lvl3pPr>
            <a:lvl4pPr marL="0" indent="0">
              <a:lnSpc>
                <a:spcPct val="100000"/>
              </a:lnSpc>
              <a:spcAft>
                <a:spcPts val="0"/>
              </a:spcAft>
              <a:buFont typeface="Arial" panose="020B0604020202020204" pitchFamily="34" charset="0"/>
              <a:buChar char="​"/>
              <a:defRPr sz="1000" b="0">
                <a:solidFill>
                  <a:schemeClr val="tx1"/>
                </a:solidFill>
                <a:latin typeface="+mn-lt"/>
              </a:defRPr>
            </a:lvl4pPr>
            <a:lvl5pPr marL="0" indent="0">
              <a:lnSpc>
                <a:spcPct val="100000"/>
              </a:lnSpc>
              <a:spcAft>
                <a:spcPts val="0"/>
              </a:spcAft>
              <a:buFont typeface="Arial" panose="020B0604020202020204" pitchFamily="34" charset="0"/>
              <a:buChar char="​"/>
              <a:defRPr sz="1000" b="0">
                <a:solidFill>
                  <a:schemeClr val="tx1"/>
                </a:solidFill>
                <a:latin typeface="+mn-lt"/>
              </a:defRPr>
            </a:lvl5pPr>
            <a:lvl6pPr marL="0" indent="0">
              <a:lnSpc>
                <a:spcPct val="100000"/>
              </a:lnSpc>
              <a:spcAft>
                <a:spcPts val="0"/>
              </a:spcAft>
              <a:buFont typeface="Arial" panose="020B0604020202020204" pitchFamily="34" charset="0"/>
              <a:buChar char="​"/>
              <a:defRPr sz="1000" b="0">
                <a:solidFill>
                  <a:schemeClr val="tx1"/>
                </a:solidFill>
                <a:latin typeface="+mn-lt"/>
              </a:defRPr>
            </a:lvl6pPr>
            <a:lvl7pPr marL="0" indent="0">
              <a:lnSpc>
                <a:spcPct val="100000"/>
              </a:lnSpc>
              <a:spcAft>
                <a:spcPts val="0"/>
              </a:spcAft>
              <a:buFont typeface="Arial" panose="020B0604020202020204" pitchFamily="34" charset="0"/>
              <a:buChar char="​"/>
              <a:defRPr sz="1000" b="0">
                <a:solidFill>
                  <a:schemeClr val="tx1"/>
                </a:solidFill>
                <a:latin typeface="+mn-lt"/>
              </a:defRPr>
            </a:lvl7pPr>
            <a:lvl8pPr marL="0" indent="0">
              <a:lnSpc>
                <a:spcPct val="100000"/>
              </a:lnSpc>
              <a:spcAft>
                <a:spcPts val="0"/>
              </a:spcAft>
              <a:buFont typeface="Arial" panose="020B0604020202020204" pitchFamily="34" charset="0"/>
              <a:buChar char="​"/>
              <a:defRPr sz="1000" b="0">
                <a:solidFill>
                  <a:schemeClr val="tx1"/>
                </a:solidFill>
                <a:latin typeface="+mn-lt"/>
              </a:defRPr>
            </a:lvl8pPr>
            <a:lvl9pPr marL="0" indent="0">
              <a:lnSpc>
                <a:spcPct val="100000"/>
              </a:lnSpc>
              <a:spcAft>
                <a:spcPts val="0"/>
              </a:spcAft>
              <a:buFont typeface="Arial" panose="020B0604020202020204" pitchFamily="34" charset="0"/>
              <a:buChar char="​"/>
              <a:defRPr sz="1000" b="0">
                <a:solidFill>
                  <a:schemeClr val="tx1"/>
                </a:solidFill>
                <a:latin typeface="+mn-lt"/>
              </a:defRPr>
            </a:lvl9pPr>
          </a:lstStyle>
          <a:p>
            <a:pPr lvl="0"/>
            <a:r>
              <a:rPr lang="da-DK" dirty="0"/>
              <a:t>Name Surname</a:t>
            </a:r>
            <a:br>
              <a:rPr lang="en-US" dirty="0"/>
            </a:br>
            <a:r>
              <a:rPr lang="da-DK" dirty="0"/>
              <a:t>Title</a:t>
            </a:r>
            <a:endParaRPr lang="da-DK"/>
          </a:p>
        </p:txBody>
      </p:sp>
      <p:sp>
        <p:nvSpPr>
          <p:cNvPr id="7" name="Date Placeholder 6">
            <a:extLst>
              <a:ext uri="{FF2B5EF4-FFF2-40B4-BE49-F238E27FC236}">
                <a16:creationId xmlns:a16="http://schemas.microsoft.com/office/drawing/2014/main" id="{1B4DBC4B-7E16-45D0-B72A-99EBDFD16699}"/>
              </a:ext>
            </a:extLst>
          </p:cNvPr>
          <p:cNvSpPr>
            <a:spLocks noGrp="1"/>
          </p:cNvSpPr>
          <p:nvPr>
            <p:ph type="dt" sz="half" idx="15"/>
          </p:nvPr>
        </p:nvSpPr>
        <p:spPr>
          <a:xfrm>
            <a:off x="10090800" y="549275"/>
            <a:ext cx="1681200" cy="162000"/>
          </a:xfrm>
        </p:spPr>
        <p:txBody>
          <a:bodyPr/>
          <a:lstStyle>
            <a:lvl1pPr algn="r">
              <a:defRPr sz="1000">
                <a:solidFill>
                  <a:schemeClr val="tx1"/>
                </a:solidFill>
              </a:defRPr>
            </a:lvl1pPr>
          </a:lstStyle>
          <a:p>
            <a:fld id="{47A4F13A-1802-4C89-967E-F3E93B628E9D}" type="datetime4">
              <a:rPr lang="da-DK" smtClean="0"/>
              <a:t>25-08-27</a:t>
            </a:fld>
            <a:endParaRPr lang="da-DK" dirty="0"/>
          </a:p>
        </p:txBody>
      </p:sp>
    </p:spTree>
    <p:extLst>
      <p:ext uri="{BB962C8B-B14F-4D97-AF65-F5344CB8AC3E}">
        <p14:creationId xmlns:p14="http://schemas.microsoft.com/office/powerpoint/2010/main" val="30949030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Agenda B">
    <p:spTree>
      <p:nvGrpSpPr>
        <p:cNvPr id="1" name=""/>
        <p:cNvGrpSpPr/>
        <p:nvPr/>
      </p:nvGrpSpPr>
      <p:grpSpPr>
        <a:xfrm>
          <a:off x="0" y="0"/>
          <a:ext cx="0" cy="0"/>
          <a:chOff x="0" y="0"/>
          <a:chExt cx="0" cy="0"/>
        </a:xfrm>
      </p:grpSpPr>
      <p:sp>
        <p:nvSpPr>
          <p:cNvPr id="27" name="Subtitle 2">
            <a:extLst>
              <a:ext uri="{FF2B5EF4-FFF2-40B4-BE49-F238E27FC236}">
                <a16:creationId xmlns:a16="http://schemas.microsoft.com/office/drawing/2014/main" id="{7DD462CF-EC49-377A-66A2-9C02A5F13628}"/>
              </a:ext>
            </a:extLst>
          </p:cNvPr>
          <p:cNvSpPr>
            <a:spLocks noGrp="1"/>
          </p:cNvSpPr>
          <p:nvPr>
            <p:ph type="subTitle" idx="1" hasCustomPrompt="1"/>
          </p:nvPr>
        </p:nvSpPr>
        <p:spPr>
          <a:xfrm>
            <a:off x="417513" y="549275"/>
            <a:ext cx="2649537" cy="162000"/>
          </a:xfrm>
        </p:spPr>
        <p:txBody>
          <a:bodyPr/>
          <a:lstStyle>
            <a:lvl1pPr marL="0" indent="0" algn="l">
              <a:lnSpc>
                <a:spcPct val="100000"/>
              </a:lnSpc>
              <a:spcBef>
                <a:spcPts val="0"/>
              </a:spcBef>
              <a:spcAft>
                <a:spcPts val="0"/>
              </a:spcAft>
              <a:buFont typeface="Arial" panose="020B0604020202020204" pitchFamily="34" charset="0"/>
              <a:buChar char="​"/>
              <a:defRPr sz="1000">
                <a:latin typeface="+mj-lt"/>
              </a:defRPr>
            </a:lvl1pPr>
            <a:lvl2pPr marL="0" indent="0" algn="l">
              <a:lnSpc>
                <a:spcPct val="100000"/>
              </a:lnSpc>
              <a:spcAft>
                <a:spcPts val="0"/>
              </a:spcAft>
              <a:buFont typeface="Arial" panose="020B0604020202020204" pitchFamily="34" charset="0"/>
              <a:buNone/>
              <a:defRPr sz="1000" b="0">
                <a:latin typeface="+mj-lt"/>
              </a:defRPr>
            </a:lvl2pPr>
            <a:lvl3pPr marL="0" indent="0" algn="l">
              <a:lnSpc>
                <a:spcPct val="100000"/>
              </a:lnSpc>
              <a:spcAft>
                <a:spcPts val="0"/>
              </a:spcAft>
              <a:buFont typeface="Arial" panose="020B0604020202020204" pitchFamily="34" charset="0"/>
              <a:buChar char="​"/>
              <a:defRPr sz="1000" b="0">
                <a:latin typeface="+mj-lt"/>
              </a:defRPr>
            </a:lvl3pPr>
            <a:lvl4pPr marL="0" indent="0" algn="l">
              <a:lnSpc>
                <a:spcPct val="100000"/>
              </a:lnSpc>
              <a:spcAft>
                <a:spcPts val="0"/>
              </a:spcAft>
              <a:buFont typeface="Arial" panose="020B0604020202020204" pitchFamily="34" charset="0"/>
              <a:buChar char="​"/>
              <a:defRPr sz="1000" b="0">
                <a:latin typeface="+mj-lt"/>
              </a:defRPr>
            </a:lvl4pPr>
            <a:lvl5pPr marL="0" indent="0" algn="l">
              <a:lnSpc>
                <a:spcPct val="100000"/>
              </a:lnSpc>
              <a:spcAft>
                <a:spcPts val="0"/>
              </a:spcAft>
              <a:buFont typeface="Arial" panose="020B0604020202020204" pitchFamily="34" charset="0"/>
              <a:buChar char="​"/>
              <a:defRPr sz="1000" b="0">
                <a:latin typeface="+mj-lt"/>
              </a:defRPr>
            </a:lvl5pPr>
            <a:lvl6pPr marL="0" indent="0" algn="l">
              <a:lnSpc>
                <a:spcPct val="100000"/>
              </a:lnSpc>
              <a:spcAft>
                <a:spcPts val="0"/>
              </a:spcAft>
              <a:buFont typeface="Arial" panose="020B0604020202020204" pitchFamily="34" charset="0"/>
              <a:buChar char="​"/>
              <a:defRPr sz="1000" b="0">
                <a:latin typeface="+mj-lt"/>
              </a:defRPr>
            </a:lvl6pPr>
            <a:lvl7pPr marL="0" indent="0" algn="l">
              <a:lnSpc>
                <a:spcPct val="100000"/>
              </a:lnSpc>
              <a:spcAft>
                <a:spcPts val="0"/>
              </a:spcAft>
              <a:buFont typeface="Arial" panose="020B0604020202020204" pitchFamily="34" charset="0"/>
              <a:buChar char="​"/>
              <a:defRPr sz="1000" b="0">
                <a:latin typeface="+mj-lt"/>
              </a:defRPr>
            </a:lvl7pPr>
            <a:lvl8pPr marL="0" indent="0" algn="l">
              <a:lnSpc>
                <a:spcPct val="100000"/>
              </a:lnSpc>
              <a:spcAft>
                <a:spcPts val="0"/>
              </a:spcAft>
              <a:buFont typeface="Arial" panose="020B0604020202020204" pitchFamily="34" charset="0"/>
              <a:buChar char="​"/>
              <a:defRPr sz="1000" b="0">
                <a:latin typeface="+mj-lt"/>
              </a:defRPr>
            </a:lvl8pPr>
            <a:lvl9pPr marL="0" indent="0" algn="l">
              <a:lnSpc>
                <a:spcPct val="100000"/>
              </a:lnSpc>
              <a:spcAft>
                <a:spcPts val="0"/>
              </a:spcAft>
              <a:buFont typeface="Arial" panose="020B0604020202020204" pitchFamily="34" charset="0"/>
              <a:buChar char="​"/>
              <a:defRPr sz="1000" b="0">
                <a:latin typeface="+mj-lt"/>
              </a:defRPr>
            </a:lvl9pPr>
          </a:lstStyle>
          <a:p>
            <a:r>
              <a:rPr lang="da-DK" dirty="0"/>
              <a:t>Click to add section title</a:t>
            </a:r>
            <a:endParaRPr lang="da-DK"/>
          </a:p>
        </p:txBody>
      </p:sp>
      <p:sp>
        <p:nvSpPr>
          <p:cNvPr id="23" name="Title 22">
            <a:extLst>
              <a:ext uri="{FF2B5EF4-FFF2-40B4-BE49-F238E27FC236}">
                <a16:creationId xmlns:a16="http://schemas.microsoft.com/office/drawing/2014/main" id="{973AB63B-E96A-7F30-6721-4B4B8E47F5EA}"/>
              </a:ext>
            </a:extLst>
          </p:cNvPr>
          <p:cNvSpPr>
            <a:spLocks noGrp="1"/>
          </p:cNvSpPr>
          <p:nvPr>
            <p:ph type="title" hasCustomPrompt="1"/>
          </p:nvPr>
        </p:nvSpPr>
        <p:spPr>
          <a:xfrm>
            <a:off x="417513" y="960438"/>
            <a:ext cx="2649537" cy="731562"/>
          </a:xfrm>
        </p:spPr>
        <p:txBody>
          <a:bodyPr/>
          <a:lstStyle>
            <a:lvl1pPr>
              <a:defRPr/>
            </a:lvl1pPr>
          </a:lstStyle>
          <a:p>
            <a:r>
              <a:rPr lang="da-DK" dirty="0"/>
              <a:t>Agenda</a:t>
            </a:r>
          </a:p>
        </p:txBody>
      </p:sp>
      <p:sp>
        <p:nvSpPr>
          <p:cNvPr id="4" name="Text Placeholder 3">
            <a:extLst>
              <a:ext uri="{FF2B5EF4-FFF2-40B4-BE49-F238E27FC236}">
                <a16:creationId xmlns:a16="http://schemas.microsoft.com/office/drawing/2014/main" id="{7D485AA6-92EE-46D3-8826-CF357E1A4587}"/>
              </a:ext>
            </a:extLst>
          </p:cNvPr>
          <p:cNvSpPr>
            <a:spLocks noGrp="1"/>
          </p:cNvSpPr>
          <p:nvPr>
            <p:ph type="body" sz="quarter" idx="17" hasCustomPrompt="1"/>
          </p:nvPr>
        </p:nvSpPr>
        <p:spPr>
          <a:xfrm>
            <a:off x="10806113" y="808145"/>
            <a:ext cx="957262" cy="4584748"/>
          </a:xfrm>
        </p:spPr>
        <p:txBody>
          <a:bodyPr tIns="0" bIns="0"/>
          <a:lstStyle>
            <a:lvl1pPr marL="0" indent="0" algn="r">
              <a:lnSpc>
                <a:spcPts val="4250"/>
              </a:lnSpc>
              <a:spcBef>
                <a:spcPts val="0"/>
              </a:spcBef>
              <a:spcAft>
                <a:spcPts val="0"/>
              </a:spcAft>
              <a:buFont typeface="Arial" panose="020B0604020202020204" pitchFamily="34" charset="0"/>
              <a:buChar char="​"/>
              <a:defRPr sz="2800" b="0">
                <a:solidFill>
                  <a:srgbClr val="7A6F67"/>
                </a:solidFill>
                <a:latin typeface="+mn-lt"/>
              </a:defRPr>
            </a:lvl1pPr>
            <a:lvl2pPr marL="0" indent="0" algn="r">
              <a:lnSpc>
                <a:spcPts val="4250"/>
              </a:lnSpc>
              <a:spcBef>
                <a:spcPts val="0"/>
              </a:spcBef>
              <a:spcAft>
                <a:spcPts val="0"/>
              </a:spcAft>
              <a:buFont typeface="Arial" panose="020B0604020202020204" pitchFamily="34" charset="0"/>
              <a:buChar char="​"/>
              <a:defRPr sz="2800" b="0">
                <a:solidFill>
                  <a:srgbClr val="7A6F67"/>
                </a:solidFill>
                <a:latin typeface="+mn-lt"/>
              </a:defRPr>
            </a:lvl2pPr>
            <a:lvl3pPr marL="0" indent="0" algn="r">
              <a:lnSpc>
                <a:spcPts val="4250"/>
              </a:lnSpc>
              <a:spcBef>
                <a:spcPts val="0"/>
              </a:spcBef>
              <a:spcAft>
                <a:spcPts val="0"/>
              </a:spcAft>
              <a:buFont typeface="Arial" panose="020B0604020202020204" pitchFamily="34" charset="0"/>
              <a:buChar char="​"/>
              <a:defRPr sz="2800" b="0">
                <a:solidFill>
                  <a:srgbClr val="7A6F67"/>
                </a:solidFill>
                <a:latin typeface="+mn-lt"/>
              </a:defRPr>
            </a:lvl3pPr>
            <a:lvl4pPr algn="r">
              <a:lnSpc>
                <a:spcPts val="4250"/>
              </a:lnSpc>
              <a:spcBef>
                <a:spcPts val="0"/>
              </a:spcBef>
              <a:spcAft>
                <a:spcPts val="0"/>
              </a:spcAft>
              <a:buFont typeface="Arial" panose="020B0604020202020204" pitchFamily="34" charset="0"/>
              <a:buChar char="​"/>
              <a:defRPr sz="2800" b="0">
                <a:solidFill>
                  <a:srgbClr val="7A6F67"/>
                </a:solidFill>
                <a:latin typeface="+mn-lt"/>
              </a:defRPr>
            </a:lvl4pPr>
            <a:lvl5pPr algn="r">
              <a:lnSpc>
                <a:spcPts val="4250"/>
              </a:lnSpc>
              <a:spcBef>
                <a:spcPts val="0"/>
              </a:spcBef>
              <a:spcAft>
                <a:spcPts val="0"/>
              </a:spcAft>
              <a:buFont typeface="Arial" panose="020B0604020202020204" pitchFamily="34" charset="0"/>
              <a:buChar char="​"/>
              <a:defRPr sz="2800" b="0">
                <a:solidFill>
                  <a:srgbClr val="7A6F67"/>
                </a:solidFill>
                <a:latin typeface="+mn-lt"/>
              </a:defRPr>
            </a:lvl5pPr>
            <a:lvl6pPr marL="0" indent="0" algn="r">
              <a:lnSpc>
                <a:spcPts val="4250"/>
              </a:lnSpc>
              <a:spcBef>
                <a:spcPts val="0"/>
              </a:spcBef>
              <a:spcAft>
                <a:spcPts val="0"/>
              </a:spcAft>
              <a:buFont typeface="Arial" panose="020B0604020202020204" pitchFamily="34" charset="0"/>
              <a:buChar char="​"/>
              <a:defRPr sz="2800" b="0">
                <a:solidFill>
                  <a:srgbClr val="7A6F67"/>
                </a:solidFill>
                <a:latin typeface="+mn-lt"/>
              </a:defRPr>
            </a:lvl6pPr>
            <a:lvl7pPr algn="r">
              <a:lnSpc>
                <a:spcPts val="4250"/>
              </a:lnSpc>
              <a:spcBef>
                <a:spcPts val="0"/>
              </a:spcBef>
              <a:spcAft>
                <a:spcPts val="0"/>
              </a:spcAft>
              <a:defRPr sz="2800" b="0">
                <a:solidFill>
                  <a:srgbClr val="7A6F67"/>
                </a:solidFill>
                <a:latin typeface="+mn-lt"/>
              </a:defRPr>
            </a:lvl7pPr>
            <a:lvl8pPr marL="180000" indent="-180000" algn="r">
              <a:lnSpc>
                <a:spcPts val="4250"/>
              </a:lnSpc>
              <a:spcBef>
                <a:spcPts val="0"/>
              </a:spcBef>
              <a:spcAft>
                <a:spcPts val="0"/>
              </a:spcAft>
              <a:buFont typeface="Arial" panose="020B0604020202020204" pitchFamily="34" charset="0"/>
              <a:buChar char="​"/>
              <a:defRPr sz="2800" b="0">
                <a:solidFill>
                  <a:srgbClr val="7A6F67"/>
                </a:solidFill>
                <a:latin typeface="+mn-lt"/>
              </a:defRPr>
            </a:lvl8pPr>
            <a:lvl9pPr algn="r">
              <a:lnSpc>
                <a:spcPts val="4300"/>
              </a:lnSpc>
              <a:spcBef>
                <a:spcPts val="0"/>
              </a:spcBef>
              <a:spcAft>
                <a:spcPts val="0"/>
              </a:spcAft>
              <a:buNone/>
              <a:defRPr sz="2800" b="0">
                <a:solidFill>
                  <a:srgbClr val="7A6F67"/>
                </a:solidFill>
                <a:latin typeface="+mn-lt"/>
              </a:defRPr>
            </a:lvl9pPr>
          </a:lstStyle>
          <a:p>
            <a:pPr lvl="0"/>
            <a:r>
              <a:rPr lang="da-DK" dirty="0"/>
              <a:t>01</a:t>
            </a:r>
            <a:endParaRPr lang="da-DK"/>
          </a:p>
          <a:p>
            <a:pPr lvl="1"/>
            <a:r>
              <a:rPr lang="da-DK" dirty="0"/>
              <a:t>02</a:t>
            </a:r>
            <a:endParaRPr lang="da-DK"/>
          </a:p>
          <a:p>
            <a:pPr lvl="2"/>
            <a:r>
              <a:rPr lang="da-DK" dirty="0"/>
              <a:t>03</a:t>
            </a:r>
            <a:endParaRPr lang="da-DK"/>
          </a:p>
          <a:p>
            <a:pPr lvl="3"/>
            <a:r>
              <a:rPr lang="da-DK" dirty="0"/>
              <a:t>04</a:t>
            </a:r>
            <a:endParaRPr lang="da-DK"/>
          </a:p>
          <a:p>
            <a:pPr lvl="4"/>
            <a:r>
              <a:rPr lang="da-DK" dirty="0"/>
              <a:t>05</a:t>
            </a:r>
            <a:endParaRPr lang="da-DK"/>
          </a:p>
          <a:p>
            <a:pPr lvl="5"/>
            <a:r>
              <a:rPr lang="da-DK" dirty="0"/>
              <a:t>06</a:t>
            </a:r>
            <a:endParaRPr lang="da-DK"/>
          </a:p>
          <a:p>
            <a:pPr lvl="6"/>
            <a:r>
              <a:rPr lang="da-DK" dirty="0"/>
              <a:t>07</a:t>
            </a:r>
            <a:endParaRPr lang="da-DK"/>
          </a:p>
          <a:p>
            <a:pPr lvl="7"/>
            <a:r>
              <a:rPr lang="da-DK" dirty="0"/>
              <a:t>08</a:t>
            </a:r>
            <a:endParaRPr lang="da-DK"/>
          </a:p>
        </p:txBody>
      </p:sp>
      <p:sp>
        <p:nvSpPr>
          <p:cNvPr id="7" name="Text Placeholder 2"/>
          <p:cNvSpPr>
            <a:spLocks noGrp="1"/>
          </p:cNvSpPr>
          <p:nvPr>
            <p:ph type="body" sz="quarter" idx="13" hasCustomPrompt="1"/>
          </p:nvPr>
        </p:nvSpPr>
        <p:spPr>
          <a:xfrm>
            <a:off x="4033045" y="808145"/>
            <a:ext cx="6057105" cy="4569778"/>
          </a:xfrm>
        </p:spPr>
        <p:txBody>
          <a:bodyPr tIns="0"/>
          <a:lstStyle>
            <a:lvl1pPr marL="0" indent="0">
              <a:lnSpc>
                <a:spcPts val="4250"/>
              </a:lnSpc>
              <a:spcBef>
                <a:spcPts val="0"/>
              </a:spcBef>
              <a:spcAft>
                <a:spcPts val="0"/>
              </a:spcAft>
              <a:buFont typeface="Arial" panose="020B0604020202020204" pitchFamily="34" charset="0"/>
              <a:buChar char="​"/>
              <a:defRPr sz="2800"/>
            </a:lvl1pPr>
            <a:lvl2pPr marL="0" indent="0">
              <a:lnSpc>
                <a:spcPts val="2400"/>
              </a:lnSpc>
              <a:spcBef>
                <a:spcPts val="0"/>
              </a:spcBef>
              <a:spcAft>
                <a:spcPts val="0"/>
              </a:spcAft>
              <a:buFont typeface="Arial" panose="020B0604020202020204" pitchFamily="34" charset="0"/>
              <a:buChar char="​"/>
              <a:defRPr sz="4000" b="0"/>
            </a:lvl2pPr>
            <a:lvl3pPr marL="0" indent="0">
              <a:lnSpc>
                <a:spcPts val="2400"/>
              </a:lnSpc>
              <a:spcBef>
                <a:spcPts val="0"/>
              </a:spcBef>
              <a:spcAft>
                <a:spcPts val="0"/>
              </a:spcAft>
              <a:buFont typeface="Arial" panose="020B0604020202020204" pitchFamily="34" charset="0"/>
              <a:buChar char="​"/>
              <a:defRPr sz="4000" b="0"/>
            </a:lvl3pPr>
            <a:lvl4pPr marL="0" indent="0">
              <a:lnSpc>
                <a:spcPts val="2400"/>
              </a:lnSpc>
              <a:spcBef>
                <a:spcPts val="0"/>
              </a:spcBef>
              <a:spcAft>
                <a:spcPts val="0"/>
              </a:spcAft>
              <a:buFont typeface="Arial" panose="020B0604020202020204" pitchFamily="34" charset="0"/>
              <a:buChar char="​"/>
              <a:defRPr sz="4000" b="0"/>
            </a:lvl4pPr>
            <a:lvl5pPr marL="0" indent="0">
              <a:lnSpc>
                <a:spcPts val="2400"/>
              </a:lnSpc>
              <a:spcBef>
                <a:spcPts val="0"/>
              </a:spcBef>
              <a:spcAft>
                <a:spcPts val="0"/>
              </a:spcAft>
              <a:buFont typeface="Arial" panose="020B0604020202020204" pitchFamily="34" charset="0"/>
              <a:buChar char="​"/>
              <a:defRPr sz="4000" b="0"/>
            </a:lvl5pPr>
            <a:lvl6pPr marL="0" indent="0">
              <a:lnSpc>
                <a:spcPts val="2400"/>
              </a:lnSpc>
              <a:spcBef>
                <a:spcPts val="0"/>
              </a:spcBef>
              <a:spcAft>
                <a:spcPts val="0"/>
              </a:spcAft>
              <a:buFont typeface="Arial" panose="020B0604020202020204" pitchFamily="34" charset="0"/>
              <a:buChar char="​"/>
              <a:defRPr sz="4000" b="0"/>
            </a:lvl6pPr>
            <a:lvl7pPr marL="0" indent="0">
              <a:lnSpc>
                <a:spcPts val="2400"/>
              </a:lnSpc>
              <a:spcBef>
                <a:spcPts val="0"/>
              </a:spcBef>
              <a:spcAft>
                <a:spcPts val="0"/>
              </a:spcAft>
              <a:buFont typeface="Arial" panose="020B0604020202020204" pitchFamily="34" charset="0"/>
              <a:buChar char="​"/>
              <a:defRPr sz="4000" b="0"/>
            </a:lvl7pPr>
            <a:lvl8pPr marL="0" indent="0">
              <a:lnSpc>
                <a:spcPts val="2400"/>
              </a:lnSpc>
              <a:spcBef>
                <a:spcPts val="0"/>
              </a:spcBef>
              <a:spcAft>
                <a:spcPts val="0"/>
              </a:spcAft>
              <a:buFont typeface="Arial" panose="020B0604020202020204" pitchFamily="34" charset="0"/>
              <a:buChar char="​"/>
              <a:defRPr sz="4000" b="0"/>
            </a:lvl8pPr>
            <a:lvl9pPr marL="0" indent="0">
              <a:lnSpc>
                <a:spcPts val="2400"/>
              </a:lnSpc>
              <a:spcBef>
                <a:spcPts val="0"/>
              </a:spcBef>
              <a:buFont typeface="Arial" panose="020B0604020202020204" pitchFamily="34" charset="0"/>
              <a:buChar char="​"/>
              <a:defRPr sz="4000" b="0"/>
            </a:lvl9pPr>
          </a:lstStyle>
          <a:p>
            <a:pPr lvl="0"/>
            <a:r>
              <a:rPr lang="da-DK" noProof="0" dirty="0"/>
              <a:t>Click to add agenda point</a:t>
            </a:r>
            <a:endParaRPr lang="da-DK"/>
          </a:p>
        </p:txBody>
      </p:sp>
    </p:spTree>
    <p:extLst>
      <p:ext uri="{BB962C8B-B14F-4D97-AF65-F5344CB8AC3E}">
        <p14:creationId xmlns:p14="http://schemas.microsoft.com/office/powerpoint/2010/main" val="9522620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Content layout A">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74D34E7C-0F46-FE35-E6F2-978763DAC7F4}"/>
              </a:ext>
            </a:extLst>
          </p:cNvPr>
          <p:cNvSpPr>
            <a:spLocks noGrp="1"/>
          </p:cNvSpPr>
          <p:nvPr>
            <p:ph type="subTitle" idx="17" hasCustomPrompt="1"/>
          </p:nvPr>
        </p:nvSpPr>
        <p:spPr>
          <a:xfrm>
            <a:off x="417513" y="549275"/>
            <a:ext cx="2649537" cy="162000"/>
          </a:xfrm>
          <a:effectLst/>
        </p:spPr>
        <p:txBody>
          <a:bodyPr vert="horz" wrap="square" anchor="t">
            <a:noAutofit/>
          </a:bodyPr>
          <a:lstStyle>
            <a:lvl1pPr marL="0" indent="0" algn="l">
              <a:spcBef>
                <a:spcPts val="0"/>
              </a:spcBef>
              <a:spcAft>
                <a:spcPts val="0"/>
              </a:spcAft>
              <a:buFont typeface="Arial" panose="020B0604020202020204" pitchFamily="34" charset="0"/>
              <a:buChar char="​"/>
              <a:defRPr sz="1000" b="0" i="0" u="none" strike="noStrike">
                <a:solidFill>
                  <a:schemeClr val="tx1">
                    <a:lumMod val="100000"/>
                  </a:schemeClr>
                </a:solidFill>
                <a:latin typeface="CircularXX Offc" panose="020B0504010101010104" pitchFamily="34" charset="0"/>
              </a:defRPr>
            </a:lvl1pPr>
            <a:lvl2pPr marL="0" indent="0" algn="l">
              <a:spcAft>
                <a:spcPts val="0"/>
              </a:spcAft>
              <a:buFont typeface="Arial" panose="020B0604020202020204" pitchFamily="34" charset="0"/>
              <a:buNone/>
              <a:defRPr sz="1000" b="0" i="0" u="none" strike="noStrike">
                <a:solidFill>
                  <a:schemeClr val="tx1">
                    <a:lumMod val="100000"/>
                  </a:schemeClr>
                </a:solidFill>
                <a:latin typeface="CircularXX Offc" panose="020B0504010101010104" pitchFamily="34" charset="0"/>
              </a:defRPr>
            </a:lvl2pPr>
            <a:lvl3pPr marL="0" indent="0" algn="l">
              <a:spcAft>
                <a:spcPts val="0"/>
              </a:spcAft>
              <a:buFont typeface="Arial" panose="020B0604020202020204" pitchFamily="34" charset="0"/>
              <a:buChar char="​"/>
              <a:defRPr sz="1000" b="0" i="0" u="none" strike="noStrike">
                <a:solidFill>
                  <a:schemeClr val="tx1">
                    <a:lumMod val="100000"/>
                  </a:schemeClr>
                </a:solidFill>
                <a:latin typeface="CircularXX Offc" panose="020B0504010101010104" pitchFamily="34" charset="0"/>
              </a:defRPr>
            </a:lvl3pPr>
            <a:lvl4pPr marL="0" indent="0" algn="l">
              <a:lnSpc>
                <a:spcPct val="100000"/>
              </a:lnSpc>
              <a:spcAft>
                <a:spcPts val="0"/>
              </a:spcAft>
              <a:buFont typeface="Arial" panose="020B0604020202020204" pitchFamily="34" charset="0"/>
              <a:buChar char="​"/>
              <a:defRPr sz="1000" b="0" i="0" u="none" strike="noStrike">
                <a:solidFill>
                  <a:schemeClr val="tx1">
                    <a:lumMod val="100000"/>
                  </a:schemeClr>
                </a:solidFill>
                <a:latin typeface="CircularXX Offc" panose="020B0504010101010104" pitchFamily="34" charset="0"/>
              </a:defRPr>
            </a:lvl4pPr>
            <a:lvl5pPr marL="0" indent="0" algn="l">
              <a:lnSpc>
                <a:spcPct val="100000"/>
              </a:lnSpc>
              <a:spcAft>
                <a:spcPts val="0"/>
              </a:spcAft>
              <a:buFont typeface="Arial" panose="020B0604020202020204" pitchFamily="34" charset="0"/>
              <a:buChar char="​"/>
              <a:defRPr sz="1000" b="0" i="0" u="none" strike="noStrike">
                <a:solidFill>
                  <a:schemeClr val="tx1">
                    <a:lumMod val="100000"/>
                  </a:schemeClr>
                </a:solidFill>
                <a:latin typeface="CircularXX Offc" panose="020B0504010101010104" pitchFamily="34" charset="0"/>
              </a:defRPr>
            </a:lvl5pPr>
            <a:lvl6pPr marL="0" indent="0" algn="l">
              <a:spcAft>
                <a:spcPts val="0"/>
              </a:spcAft>
              <a:buFont typeface="Arial" panose="020B0604020202020204" pitchFamily="34" charset="0"/>
              <a:buChar char="​"/>
              <a:defRPr sz="1000" b="0" i="0" u="none" strike="noStrike">
                <a:solidFill>
                  <a:schemeClr val="tx1">
                    <a:lumMod val="100000"/>
                  </a:schemeClr>
                </a:solidFill>
                <a:latin typeface="CircularXX Offc" panose="020B0504010101010104" pitchFamily="34" charset="0"/>
              </a:defRPr>
            </a:lvl6pPr>
            <a:lvl7pPr marL="0" indent="0" algn="l">
              <a:lnSpc>
                <a:spcPct val="100000"/>
              </a:lnSpc>
              <a:spcAft>
                <a:spcPts val="0"/>
              </a:spcAft>
              <a:buFont typeface="Arial" panose="020B0604020202020204" pitchFamily="34" charset="0"/>
              <a:buChar char="​"/>
              <a:defRPr sz="1000" b="0" i="0" u="none" strike="noStrike">
                <a:solidFill>
                  <a:schemeClr val="tx1">
                    <a:lumMod val="100000"/>
                  </a:schemeClr>
                </a:solidFill>
                <a:latin typeface="CircularXX Offc" panose="020B0504010101010104" pitchFamily="34" charset="0"/>
              </a:defRPr>
            </a:lvl7pPr>
            <a:lvl8pPr marL="0" indent="0" algn="l">
              <a:lnSpc>
                <a:spcPct val="100000"/>
              </a:lnSpc>
              <a:spcAft>
                <a:spcPts val="0"/>
              </a:spcAft>
              <a:buFont typeface="Arial" panose="020B0604020202020204" pitchFamily="34" charset="0"/>
              <a:buChar char="​"/>
              <a:defRPr sz="1000" b="0" i="0" u="none" strike="noStrike">
                <a:solidFill>
                  <a:schemeClr val="tx1">
                    <a:lumMod val="100000"/>
                  </a:schemeClr>
                </a:solidFill>
                <a:latin typeface="CircularXX Offc" panose="020B0504010101010104" pitchFamily="34" charset="0"/>
              </a:defRPr>
            </a:lvl8pPr>
            <a:lvl9pPr marL="0" indent="0" algn="l">
              <a:lnSpc>
                <a:spcPct val="100000"/>
              </a:lnSpc>
              <a:spcAft>
                <a:spcPts val="0"/>
              </a:spcAft>
              <a:buFont typeface="Arial" panose="020B0604020202020204" pitchFamily="34" charset="0"/>
              <a:buChar char="​"/>
              <a:defRPr sz="1000" b="0" i="0" u="none" strike="noStrike">
                <a:solidFill>
                  <a:schemeClr val="tx1">
                    <a:lumMod val="100000"/>
                  </a:schemeClr>
                </a:solidFill>
                <a:latin typeface="CircularXX Offc" panose="020B0504010101010104" pitchFamily="34" charset="0"/>
              </a:defRPr>
            </a:lvl9pPr>
          </a:lstStyle>
          <a:p>
            <a:pPr lvl="0"/>
            <a:r>
              <a:rPr lang="da-DK" dirty="0"/>
              <a:t>Click to add section title</a:t>
            </a:r>
            <a:endParaRPr lang="da-DK"/>
          </a:p>
        </p:txBody>
      </p:sp>
      <p:sp>
        <p:nvSpPr>
          <p:cNvPr id="3" name="Content Placeholder 2"/>
          <p:cNvSpPr>
            <a:spLocks noGrp="1"/>
          </p:cNvSpPr>
          <p:nvPr>
            <p:ph idx="1" hasCustomPrompt="1"/>
          </p:nvPr>
        </p:nvSpPr>
        <p:spPr>
          <a:xfrm>
            <a:off x="417513" y="2006791"/>
            <a:ext cx="4578671" cy="3632400"/>
          </a:xfrm>
        </p:spPr>
        <p:txBody>
          <a:bodyPr vert="horz" wrap="square" anchor="t">
            <a:noAutofit/>
          </a:bodyPr>
          <a:lstStyle>
            <a:lvl1pPr algn="l">
              <a:defRPr/>
            </a:lvl1pPr>
            <a:lvl2pPr algn="l">
              <a:defRPr/>
            </a:lvl2pPr>
            <a:lvl3pPr algn="l">
              <a:defRPr/>
            </a:lvl3pPr>
            <a:lvl4pPr algn="l">
              <a:defRPr/>
            </a:lvl4pPr>
            <a:lvl5pPr algn="l">
              <a:defRPr/>
            </a:lvl5pPr>
            <a:lvl6pPr algn="l">
              <a:defRPr/>
            </a:lvl6pPr>
            <a:lvl7pPr algn="l">
              <a:defRPr/>
            </a:lvl7pPr>
            <a:lvl8pPr algn="l">
              <a:defRPr/>
            </a:lvl8pPr>
            <a:lvl9pPr algn="l">
              <a:defRPr/>
            </a:lvl9pPr>
          </a:lstStyle>
          <a:p>
            <a:pPr lvl="0"/>
            <a:r>
              <a:rPr lang="da-DK" noProof="0" dirty="0"/>
              <a:t>Click to add text                                                     Press ENTER then TAB to view next text style                                                   Press SHIFT+TAB to view previous text style</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 level</a:t>
            </a:r>
            <a:endParaRPr lang="da-DK"/>
          </a:p>
          <a:p>
            <a:pPr lvl="6"/>
            <a:r>
              <a:rPr lang="da-DK" noProof="0" dirty="0"/>
              <a:t>7 level</a:t>
            </a:r>
            <a:endParaRPr lang="da-DK"/>
          </a:p>
          <a:p>
            <a:pPr lvl="7"/>
            <a:r>
              <a:rPr lang="da-DK" noProof="0" dirty="0"/>
              <a:t>8 level</a:t>
            </a:r>
            <a:endParaRPr lang="da-DK"/>
          </a:p>
          <a:p>
            <a:pPr lvl="8"/>
            <a:r>
              <a:rPr lang="da-DK" noProof="0" dirty="0"/>
              <a:t>9 level</a:t>
            </a:r>
            <a:endParaRPr lang="da-DK"/>
          </a:p>
        </p:txBody>
      </p:sp>
      <p:sp>
        <p:nvSpPr>
          <p:cNvPr id="4" name="Picture Placeholder 7">
            <a:extLst>
              <a:ext uri="{FF2B5EF4-FFF2-40B4-BE49-F238E27FC236}">
                <a16:creationId xmlns:a16="http://schemas.microsoft.com/office/drawing/2014/main" id="{6EF999E5-AAB7-2447-AD55-B94BA7215B86}"/>
              </a:ext>
            </a:extLst>
          </p:cNvPr>
          <p:cNvSpPr>
            <a:spLocks noGrp="1"/>
          </p:cNvSpPr>
          <p:nvPr>
            <p:ph type="pic" sz="quarter" idx="13" hasCustomPrompt="1"/>
          </p:nvPr>
        </p:nvSpPr>
        <p:spPr>
          <a:xfrm>
            <a:off x="6221412" y="960438"/>
            <a:ext cx="5551487" cy="4678753"/>
          </a:xfrm>
          <a:solidFill>
            <a:schemeClr val="bg1">
              <a:lumMod val="95000"/>
            </a:schemeClr>
          </a:solidFill>
        </p:spPr>
        <p:txBody>
          <a:bodyPr lIns="144000" tIns="108000"/>
          <a:lstStyle>
            <a:lvl1pPr marL="0" indent="0" algn="ctr">
              <a:lnSpc>
                <a:spcPct val="100000"/>
              </a:lnSpc>
              <a:spcAft>
                <a:spcPts val="0"/>
              </a:spcAft>
              <a:buNone/>
              <a:defRPr sz="1000"/>
            </a:lvl1pPr>
          </a:lstStyle>
          <a:p>
            <a:r>
              <a:rPr lang="da-DK" dirty="0"/>
              <a:t>Click icon to add picture from your computer or click on frame and insert picture via Templafy Images</a:t>
            </a:r>
            <a:endParaRPr lang="da-DK"/>
          </a:p>
        </p:txBody>
      </p:sp>
      <p:sp>
        <p:nvSpPr>
          <p:cNvPr id="5" name="Title 4">
            <a:extLst>
              <a:ext uri="{FF2B5EF4-FFF2-40B4-BE49-F238E27FC236}">
                <a16:creationId xmlns:a16="http://schemas.microsoft.com/office/drawing/2014/main" id="{519615DD-A0B1-34CA-327D-F6724E8F497F}"/>
              </a:ext>
            </a:extLst>
          </p:cNvPr>
          <p:cNvSpPr>
            <a:spLocks noGrp="1"/>
          </p:cNvSpPr>
          <p:nvPr>
            <p:ph type="title" hasCustomPrompt="1"/>
          </p:nvPr>
        </p:nvSpPr>
        <p:spPr>
          <a:xfrm>
            <a:off x="417513" y="960438"/>
            <a:ext cx="4584700" cy="731562"/>
          </a:xfrm>
        </p:spPr>
        <p:txBody>
          <a:bodyPr/>
          <a:lstStyle/>
          <a:p>
            <a:r>
              <a:rPr lang="da-DK" dirty="0"/>
              <a:t>Click to add title</a:t>
            </a:r>
            <a:br>
              <a:rPr lang="en-GB" dirty="0"/>
            </a:br>
            <a:r>
              <a:rPr lang="da-DK" dirty="0"/>
              <a:t>(max 2 lines)</a:t>
            </a:r>
          </a:p>
        </p:txBody>
      </p:sp>
    </p:spTree>
    <p:extLst>
      <p:ext uri="{BB962C8B-B14F-4D97-AF65-F5344CB8AC3E}">
        <p14:creationId xmlns:p14="http://schemas.microsoft.com/office/powerpoint/2010/main" val="850769502"/>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User guide">
    <p:spTree>
      <p:nvGrpSpPr>
        <p:cNvPr id="1" name=""/>
        <p:cNvGrpSpPr/>
        <p:nvPr/>
      </p:nvGrpSpPr>
      <p:grpSpPr>
        <a:xfrm>
          <a:off x="0" y="0"/>
          <a:ext cx="0" cy="0"/>
          <a:chOff x="0" y="0"/>
          <a:chExt cx="0" cy="0"/>
        </a:xfrm>
      </p:grpSpPr>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286251" y="1493850"/>
            <a:ext cx="2901950" cy="49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da-DK" sz="1600" dirty="0">
                <a:solidFill>
                  <a:srgbClr val="000000"/>
                </a:solidFill>
                <a:latin typeface="+mn-lt"/>
                <a:cs typeface="Arial" panose="020B0604020202020204" pitchFamily="34" charset="0"/>
              </a:rPr>
              <a:t>PICTURES</a:t>
            </a:r>
            <a:br>
              <a:rPr lang="en-GB" sz="900" dirty="0">
                <a:solidFill>
                  <a:srgbClr val="000000"/>
                </a:solidFill>
                <a:latin typeface="+mn-lt"/>
                <a:cs typeface="Arial" panose="020B0604020202020204" pitchFamily="34" charset="0"/>
              </a:rPr>
            </a:br>
            <a:r>
              <a:rPr lang="da-DK" sz="900" b="1" noProof="1">
                <a:solidFill>
                  <a:srgbClr val="000000"/>
                </a:solidFill>
                <a:latin typeface="+mn-lt"/>
                <a:cs typeface="Arial" panose="020B0604020202020204" pitchFamily="34" charset="0"/>
              </a:rPr>
              <a:t>Insert corporate picture from Templafy</a:t>
            </a:r>
            <a:endParaRPr lang="da-DK" altLang="da-DK" sz="900" b="0" noProof="1">
              <a:solidFill>
                <a:srgbClr val="000000"/>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rgbClr val="000000"/>
                </a:solidFill>
                <a:latin typeface="+mn-lt"/>
                <a:cs typeface="Arial" panose="020B0604020202020204" pitchFamily="34" charset="0"/>
              </a:rPr>
              <a:t>1.</a:t>
            </a:r>
            <a:r>
              <a:rPr lang="da-DK" altLang="da-DK" sz="900" b="0" noProof="1">
                <a:solidFill>
                  <a:srgbClr val="000000"/>
                </a:solidFill>
                <a:latin typeface="+mn-lt"/>
                <a:cs typeface="Arial" panose="020B0604020202020204" pitchFamily="34" charset="0"/>
              </a:rPr>
              <a:t> Click the blue </a:t>
            </a:r>
            <a:r>
              <a:rPr lang="da-DK" altLang="da-DK" sz="900" b="1" baseline="0" noProof="1">
                <a:solidFill>
                  <a:srgbClr val="000000"/>
                </a:solidFill>
                <a:latin typeface="+mn-lt"/>
                <a:cs typeface="Arial" panose="020B0604020202020204" pitchFamily="34" charset="0"/>
              </a:rPr>
              <a:t>Templafy </a:t>
            </a:r>
            <a:r>
              <a:rPr lang="da-DK" altLang="da-DK" sz="900" b="0" baseline="0" noProof="1">
                <a:solidFill>
                  <a:srgbClr val="000000"/>
                </a:solidFill>
                <a:latin typeface="+mn-lt"/>
                <a:cs typeface="Arial" panose="020B0604020202020204" pitchFamily="34" charset="0"/>
              </a:rPr>
              <a:t>button to view Templafy pane on right side of the screen, if it is not already there</a:t>
            </a:r>
            <a:endParaRPr lang="da-DK"/>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rgbClr val="000000"/>
                </a:solidFill>
                <a:latin typeface="+mn-lt"/>
                <a:cs typeface="Arial" panose="020B0604020202020204" pitchFamily="34" charset="0"/>
              </a:rPr>
              <a:t>2. </a:t>
            </a:r>
            <a:r>
              <a:rPr lang="da-DK" altLang="da-DK" sz="900" b="0" baseline="0" noProof="1">
                <a:solidFill>
                  <a:srgbClr val="000000"/>
                </a:solidFill>
                <a:latin typeface="+mn-lt"/>
                <a:cs typeface="Arial" panose="020B0604020202020204" pitchFamily="34" charset="0"/>
              </a:rPr>
              <a:t>Select picture placeholder by clicking on the frame (at the edge)</a:t>
            </a:r>
            <a:endParaRPr lang="da-DK"/>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rgbClr val="000000"/>
                </a:solidFill>
                <a:latin typeface="+mn-lt"/>
                <a:cs typeface="Arial" panose="020B0604020202020204" pitchFamily="34" charset="0"/>
              </a:rPr>
              <a:t>3. </a:t>
            </a:r>
            <a:r>
              <a:rPr lang="da-DK" altLang="da-DK" sz="900" b="0" baseline="0" noProof="1">
                <a:solidFill>
                  <a:srgbClr val="000000"/>
                </a:solidFill>
                <a:latin typeface="+mn-lt"/>
                <a:cs typeface="Arial" panose="020B0604020202020204" pitchFamily="34" charset="0"/>
              </a:rPr>
              <a:t>Click the </a:t>
            </a:r>
            <a:r>
              <a:rPr lang="da-DK" altLang="da-DK" sz="900" b="1" baseline="0" noProof="1">
                <a:solidFill>
                  <a:srgbClr val="000000"/>
                </a:solidFill>
                <a:latin typeface="+mn-lt"/>
                <a:cs typeface="Arial" panose="020B0604020202020204" pitchFamily="34" charset="0"/>
              </a:rPr>
              <a:t>Images </a:t>
            </a:r>
            <a:r>
              <a:rPr lang="da-DK" altLang="da-DK" sz="900" b="0" i="0" baseline="0" noProof="1">
                <a:solidFill>
                  <a:srgbClr val="000000"/>
                </a:solidFill>
                <a:latin typeface="+mn-lt"/>
                <a:cs typeface="Arial" panose="020B0604020202020204" pitchFamily="34" charset="0"/>
              </a:rPr>
              <a:t>button</a:t>
            </a:r>
            <a:r>
              <a:rPr lang="da-DK" altLang="da-DK" sz="900" b="0" baseline="0" noProof="1">
                <a:solidFill>
                  <a:srgbClr val="000000"/>
                </a:solidFill>
                <a:latin typeface="+mn-lt"/>
                <a:cs typeface="Arial" panose="020B0604020202020204" pitchFamily="34" charset="0"/>
              </a:rPr>
              <a:t> in the Templafy pane</a:t>
            </a:r>
            <a:br>
              <a:rPr lang="en-GB" altLang="da-DK" sz="900" b="0" baseline="0" noProof="1">
                <a:solidFill>
                  <a:srgbClr val="000000"/>
                </a:solidFill>
                <a:latin typeface="+mn-lt"/>
                <a:cs typeface="Arial" panose="020B0604020202020204" pitchFamily="34" charset="0"/>
              </a:rPr>
            </a:br>
            <a:endParaRPr lang="da-DK" altLang="da-DK" sz="900" b="0" baseline="0" noProof="1">
              <a:solidFill>
                <a:srgbClr val="000000"/>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rgbClr val="000000"/>
                </a:solidFill>
                <a:latin typeface="+mn-lt"/>
                <a:cs typeface="Arial" panose="020B0604020202020204" pitchFamily="34" charset="0"/>
              </a:rPr>
              <a:t>Insert picture from other location</a:t>
            </a:r>
            <a:endParaRPr lang="da-DK"/>
          </a:p>
          <a:p>
            <a:pPr eaLnBrk="1" hangingPunct="1">
              <a:spcAft>
                <a:spcPts val="600"/>
              </a:spcAft>
              <a:defRPr/>
            </a:pPr>
            <a:r>
              <a:rPr lang="da-DK" altLang="da-DK" sz="900" b="0" noProof="1">
                <a:solidFill>
                  <a:srgbClr val="000000"/>
                </a:solidFill>
                <a:latin typeface="+mn-lt"/>
                <a:cs typeface="Arial" panose="020B0604020202020204" pitchFamily="34" charset="0"/>
              </a:rPr>
              <a:t>On slides with pictureplaceholder, click on the icon and choose </a:t>
            </a:r>
            <a:r>
              <a:rPr lang="da-DK" altLang="da-DK" sz="900" b="1" noProof="1">
                <a:solidFill>
                  <a:srgbClr val="000000"/>
                </a:solidFill>
                <a:latin typeface="+mn-lt"/>
                <a:cs typeface="Arial" panose="020B0604020202020204" pitchFamily="34" charset="0"/>
              </a:rPr>
              <a:t>Insert </a:t>
            </a:r>
            <a:r>
              <a:rPr lang="da-DK" altLang="da-DK" sz="900" b="0" noProof="1">
                <a:solidFill>
                  <a:srgbClr val="000000"/>
                </a:solidFill>
                <a:latin typeface="+mn-lt"/>
                <a:cs typeface="Arial" panose="020B0604020202020204" pitchFamily="34" charset="0"/>
              </a:rPr>
              <a:t>to browse for picture</a:t>
            </a:r>
            <a:endParaRPr lang="da-DK"/>
          </a:p>
          <a:p>
            <a:pPr eaLnBrk="1" hangingPunct="1">
              <a:spcBef>
                <a:spcPts val="1200"/>
              </a:spcBef>
              <a:spcAft>
                <a:spcPts val="600"/>
              </a:spcAft>
              <a:defRPr/>
            </a:pPr>
            <a:r>
              <a:rPr lang="da-DK" sz="900" b="1" noProof="1">
                <a:solidFill>
                  <a:srgbClr val="000000"/>
                </a:solidFill>
                <a:latin typeface="+mn-lt"/>
                <a:cs typeface="Arial" panose="020B0604020202020204" pitchFamily="34" charset="0"/>
              </a:rPr>
              <a:t>Crop picture</a:t>
            </a:r>
            <a:endParaRPr lang="da-DK"/>
          </a:p>
          <a:p>
            <a:pPr eaLnBrk="1" hangingPunct="1">
              <a:spcAft>
                <a:spcPts val="600"/>
              </a:spcAft>
              <a:defRPr/>
            </a:pPr>
            <a:r>
              <a:rPr lang="da-DK" altLang="da-DK" sz="900" b="1" noProof="1">
                <a:solidFill>
                  <a:srgbClr val="000000"/>
                </a:solidFill>
                <a:latin typeface="+mn-lt"/>
                <a:cs typeface="Arial" panose="020B0604020202020204" pitchFamily="34" charset="0"/>
              </a:rPr>
              <a:t>1. </a:t>
            </a:r>
            <a:r>
              <a:rPr lang="da-DK" altLang="da-DK" sz="900" b="0" noProof="1">
                <a:solidFill>
                  <a:srgbClr val="000000"/>
                </a:solidFill>
                <a:latin typeface="+mn-lt"/>
                <a:cs typeface="Arial" panose="020B0604020202020204" pitchFamily="34" charset="0"/>
              </a:rPr>
              <a:t>Click </a:t>
            </a:r>
            <a:r>
              <a:rPr lang="da-DK" altLang="da-DK" sz="900" b="1" noProof="1">
                <a:solidFill>
                  <a:srgbClr val="000000"/>
                </a:solidFill>
                <a:latin typeface="+mn-lt"/>
                <a:cs typeface="Arial" panose="020B0604020202020204" pitchFamily="34" charset="0"/>
              </a:rPr>
              <a:t>Crop</a:t>
            </a:r>
            <a:r>
              <a:rPr lang="da-DK" altLang="da-DK" sz="900" b="0" noProof="1">
                <a:solidFill>
                  <a:srgbClr val="000000"/>
                </a:solidFill>
                <a:latin typeface="+mn-lt"/>
                <a:cs typeface="Arial" panose="020B0604020202020204" pitchFamily="34" charset="0"/>
              </a:rPr>
              <a:t> to change size or focus of the picture</a:t>
            </a:r>
            <a:endParaRPr lang="da-DK"/>
          </a:p>
          <a:p>
            <a:pPr eaLnBrk="1" hangingPunct="1">
              <a:spcAft>
                <a:spcPts val="600"/>
              </a:spcAft>
              <a:defRPr/>
            </a:pPr>
            <a:r>
              <a:rPr lang="da-DK" altLang="da-DK" sz="900" b="1" noProof="1">
                <a:solidFill>
                  <a:srgbClr val="000000"/>
                </a:solidFill>
                <a:latin typeface="+mn-lt"/>
                <a:cs typeface="Arial" panose="020B0604020202020204" pitchFamily="34" charset="0"/>
              </a:rPr>
              <a:t>2. </a:t>
            </a:r>
            <a:r>
              <a:rPr lang="da-DK" altLang="da-DK" sz="900" b="0" noProof="1">
                <a:solidFill>
                  <a:srgbClr val="000000"/>
                </a:solidFill>
                <a:latin typeface="+mn-lt"/>
                <a:cs typeface="Arial" panose="020B0604020202020204" pitchFamily="34" charset="0"/>
              </a:rPr>
              <a:t>If you want to scale the picture, hold </a:t>
            </a:r>
            <a:r>
              <a:rPr lang="da-DK" altLang="da-DK" sz="900" b="1" noProof="1">
                <a:solidFill>
                  <a:srgbClr val="000000"/>
                </a:solidFill>
                <a:latin typeface="+mn-lt"/>
                <a:cs typeface="Arial" panose="020B0604020202020204" pitchFamily="34" charset="0"/>
              </a:rPr>
              <a:t>SHIFT</a:t>
            </a:r>
            <a:r>
              <a:rPr lang="da-DK" altLang="da-DK" sz="900" b="0" noProof="1">
                <a:solidFill>
                  <a:srgbClr val="000000"/>
                </a:solidFill>
                <a:latin typeface="+mn-lt"/>
                <a:cs typeface="Arial" panose="020B0604020202020204" pitchFamily="34" charset="0"/>
              </a:rPr>
              <a:t>-key down while dragging the corners of the picture</a:t>
            </a:r>
            <a:br>
              <a:rPr lang="en-GB" altLang="da-DK" sz="900" b="0" noProof="1">
                <a:solidFill>
                  <a:srgbClr val="000000"/>
                </a:solidFill>
                <a:latin typeface="+mn-lt"/>
                <a:cs typeface="Arial" panose="020B0604020202020204" pitchFamily="34" charset="0"/>
              </a:rPr>
            </a:br>
            <a:endParaRPr lang="da-DK" altLang="da-DK" sz="900" b="0" noProof="1">
              <a:solidFill>
                <a:srgbClr val="000000"/>
              </a:solidFill>
              <a:latin typeface="+mn-lt"/>
              <a:cs typeface="Arial" panose="020B0604020202020204" pitchFamily="34" charset="0"/>
            </a:endParaRPr>
          </a:p>
          <a:p>
            <a:pPr eaLnBrk="1" hangingPunct="1">
              <a:spcAft>
                <a:spcPts val="600"/>
              </a:spcAft>
              <a:defRPr/>
            </a:pPr>
            <a:r>
              <a:rPr lang="da-DK" altLang="da-DK" sz="900" b="1" noProof="1">
                <a:solidFill>
                  <a:srgbClr val="000000"/>
                </a:solidFill>
                <a:latin typeface="+mn-lt"/>
                <a:cs typeface="Arial" panose="020B0604020202020204" pitchFamily="34" charset="0"/>
              </a:rPr>
              <a:t>HINT: </a:t>
            </a:r>
            <a:r>
              <a:rPr lang="da-DK" altLang="da-DK" sz="900" b="0" noProof="1">
                <a:solidFill>
                  <a:srgbClr val="000000"/>
                </a:solidFill>
                <a:latin typeface="+mn-lt"/>
                <a:cs typeface="Arial" panose="020B0604020202020204" pitchFamily="34" charset="0"/>
              </a:rPr>
              <a:t>If you delete the picture and insert a new one, the picture may lie in front of the text or graphic. If this happens, select the picture, </a:t>
            </a:r>
            <a:br>
              <a:rPr lang="en-GB" altLang="da-DK" sz="900" b="0" noProof="1">
                <a:solidFill>
                  <a:srgbClr val="000000"/>
                </a:solidFill>
                <a:latin typeface="+mn-lt"/>
                <a:cs typeface="Arial" panose="020B0604020202020204" pitchFamily="34" charset="0"/>
              </a:rPr>
            </a:br>
            <a:r>
              <a:rPr lang="da-DK" altLang="da-DK" sz="900" b="0" noProof="1">
                <a:solidFill>
                  <a:srgbClr val="000000"/>
                </a:solidFill>
                <a:latin typeface="+mn-lt"/>
                <a:cs typeface="Arial" panose="020B0604020202020204" pitchFamily="34" charset="0"/>
              </a:rPr>
              <a:t>right-click and choose </a:t>
            </a:r>
            <a:r>
              <a:rPr lang="da-DK" altLang="da-DK" sz="900" b="1" noProof="1">
                <a:solidFill>
                  <a:srgbClr val="000000"/>
                </a:solidFill>
                <a:latin typeface="+mn-lt"/>
                <a:cs typeface="Arial" panose="020B0604020202020204" pitchFamily="34" charset="0"/>
              </a:rPr>
              <a:t>Send to Back</a:t>
            </a:r>
            <a:endParaRPr lang="da-DK"/>
          </a:p>
          <a:p>
            <a:pPr marL="0" marR="0" lvl="0" indent="0" algn="l" defTabSz="914400" rtl="0" eaLnBrk="1" fontAlgn="auto" latinLnBrk="0" hangingPunct="1">
              <a:lnSpc>
                <a:spcPct val="100000"/>
              </a:lnSpc>
              <a:spcBef>
                <a:spcPts val="1200"/>
              </a:spcBef>
              <a:spcAft>
                <a:spcPts val="600"/>
              </a:spcAft>
              <a:buClrTx/>
              <a:buSzTx/>
              <a:buFontTx/>
              <a:buNone/>
              <a:tabLst/>
              <a:defRPr/>
            </a:pPr>
            <a:r>
              <a:rPr lang="da-DK" sz="1600" dirty="0">
                <a:solidFill>
                  <a:srgbClr val="000000"/>
                </a:solidFill>
                <a:latin typeface="+mn-lt"/>
                <a:cs typeface="Arial" panose="020B0604020202020204" pitchFamily="34" charset="0"/>
              </a:rPr>
              <a:t>GUIDES</a:t>
            </a:r>
            <a:endParaRPr lang="da-DK" sz="1600" b="1" noProof="1">
              <a:solidFill>
                <a:srgbClr val="000000"/>
              </a:solidFill>
              <a:latin typeface="+mn-lt"/>
              <a:cs typeface="Arial" panose="020B0604020202020204" pitchFamily="34" charset="0"/>
            </a:endParaRPr>
          </a:p>
          <a:p>
            <a:pPr eaLnBrk="1" hangingPunct="1">
              <a:spcAft>
                <a:spcPts val="600"/>
              </a:spcAft>
              <a:defRPr/>
            </a:pPr>
            <a:r>
              <a:rPr lang="da-DK" altLang="da-DK" sz="900" b="0" noProof="1">
                <a:solidFill>
                  <a:srgbClr val="000000"/>
                </a:solidFill>
                <a:latin typeface="+mn-lt"/>
                <a:cs typeface="Arial" panose="020B0604020202020204" pitchFamily="34" charset="0"/>
              </a:rPr>
              <a:t>Click the </a:t>
            </a:r>
            <a:r>
              <a:rPr lang="da-DK" altLang="da-DK" sz="900" b="1" noProof="1">
                <a:solidFill>
                  <a:srgbClr val="000000"/>
                </a:solidFill>
                <a:latin typeface="+mn-lt"/>
                <a:cs typeface="Arial" panose="020B0604020202020204" pitchFamily="34" charset="0"/>
              </a:rPr>
              <a:t>View</a:t>
            </a:r>
            <a:r>
              <a:rPr lang="da-DK" altLang="da-DK" sz="900" b="0" noProof="1">
                <a:solidFill>
                  <a:srgbClr val="000000"/>
                </a:solidFill>
                <a:latin typeface="+mn-lt"/>
                <a:cs typeface="Arial" panose="020B0604020202020204" pitchFamily="34" charset="0"/>
              </a:rPr>
              <a:t> tab and set tick mark next to </a:t>
            </a:r>
            <a:r>
              <a:rPr lang="da-DK" altLang="da-DK" sz="900" b="1" noProof="1">
                <a:solidFill>
                  <a:srgbClr val="000000"/>
                </a:solidFill>
                <a:latin typeface="+mn-lt"/>
                <a:cs typeface="Arial" panose="020B0604020202020204" pitchFamily="34" charset="0"/>
              </a:rPr>
              <a:t>Guides</a:t>
            </a:r>
            <a:endParaRPr lang="da-DK" altLang="da-DK" sz="900" b="0" noProof="1">
              <a:solidFill>
                <a:srgbClr val="000000"/>
              </a:solidFill>
              <a:latin typeface="+mn-lt"/>
              <a:cs typeface="Arial" panose="020B0604020202020204" pitchFamily="34" charset="0"/>
            </a:endParaRPr>
          </a:p>
          <a:p>
            <a:pPr eaLnBrk="1" hangingPunct="1">
              <a:spcAft>
                <a:spcPts val="600"/>
              </a:spcAft>
              <a:defRPr/>
            </a:pPr>
            <a:r>
              <a:rPr lang="da-DK" altLang="da-DK" sz="900" b="1" noProof="1">
                <a:solidFill>
                  <a:srgbClr val="000000"/>
                </a:solidFill>
                <a:latin typeface="+mn-lt"/>
                <a:cs typeface="Arial" panose="020B0604020202020204" pitchFamily="34" charset="0"/>
              </a:rPr>
              <a:t>HINT: Alt + F9 </a:t>
            </a:r>
            <a:r>
              <a:rPr lang="da-DK" altLang="da-DK" sz="900" b="0" noProof="1">
                <a:solidFill>
                  <a:srgbClr val="000000"/>
                </a:solidFill>
                <a:latin typeface="+mn-lt"/>
                <a:cs typeface="Arial" panose="020B0604020202020204" pitchFamily="34" charset="0"/>
              </a:rPr>
              <a:t>for quick view of guides</a:t>
            </a:r>
            <a:br>
              <a:rPr lang="en-GB" altLang="da-DK" sz="900" b="0" noProof="1">
                <a:solidFill>
                  <a:srgbClr val="000000"/>
                </a:solidFill>
                <a:latin typeface="+mn-lt"/>
                <a:cs typeface="Arial" panose="020B0604020202020204" pitchFamily="34" charset="0"/>
              </a:rPr>
            </a:br>
            <a:r>
              <a:rPr lang="da-DK" altLang="da-DK" sz="900" b="1" noProof="1">
                <a:solidFill>
                  <a:srgbClr val="000000"/>
                </a:solidFill>
                <a:latin typeface="+mn-lt"/>
                <a:cs typeface="Arial" panose="020B0604020202020204" pitchFamily="34" charset="0"/>
              </a:rPr>
              <a:t>Mac: </a:t>
            </a:r>
            <a:r>
              <a:rPr lang="da-DK" sz="900" b="0" i="0" dirty="0">
                <a:solidFill>
                  <a:srgbClr val="000000"/>
                </a:solidFill>
                <a:effectLst/>
                <a:latin typeface="+mn-lt"/>
              </a:rPr>
              <a:t>⌘ </a:t>
            </a:r>
            <a:r>
              <a:rPr lang="da-DK" altLang="da-DK" sz="900" b="0" noProof="1">
                <a:solidFill>
                  <a:srgbClr val="000000"/>
                </a:solidFill>
                <a:latin typeface="+mn-lt"/>
                <a:cs typeface="Arial" panose="020B0604020202020204" pitchFamily="34" charset="0"/>
              </a:rPr>
              <a:t>+ option + ctrl + G</a:t>
            </a:r>
            <a:endParaRPr lang="da-DK"/>
          </a:p>
        </p:txBody>
      </p:sp>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2"/>
          <a:stretch>
            <a:fillRect/>
          </a:stretch>
        </p:blipFill>
        <p:spPr>
          <a:xfrm>
            <a:off x="7365680" y="1942016"/>
            <a:ext cx="305786" cy="365851"/>
          </a:xfrm>
          <a:prstGeom prst="rect">
            <a:avLst/>
          </a:prstGeom>
        </p:spPr>
      </p:pic>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3"/>
          <a:stretch>
            <a:fillRect/>
          </a:stretch>
        </p:blipFill>
        <p:spPr>
          <a:xfrm>
            <a:off x="7407442" y="4026953"/>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156575" y="1493851"/>
            <a:ext cx="2901951" cy="49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solidFill>
                  <a:srgbClr val="000000"/>
                </a:solidFill>
                <a:latin typeface="+mn-lt"/>
                <a:cs typeface="Arial" panose="020B0604020202020204" pitchFamily="34" charset="0"/>
              </a:rPr>
              <a:t>HEADER &amp; FOOTER</a:t>
            </a:r>
            <a:endParaRPr lang="da-DK"/>
          </a:p>
          <a:p>
            <a:pPr eaLnBrk="1" hangingPunct="1">
              <a:spcAft>
                <a:spcPts val="600"/>
              </a:spcAft>
              <a:defRPr/>
            </a:pPr>
            <a:r>
              <a:rPr lang="da-DK" altLang="da-DK" sz="900" b="0" noProof="1">
                <a:solidFill>
                  <a:srgbClr val="000000"/>
                </a:solidFill>
                <a:latin typeface="+mn-lt"/>
                <a:cs typeface="Arial" panose="020B0604020202020204" pitchFamily="34" charset="0"/>
              </a:rPr>
              <a:t>Do this at the very end to apply the changes </a:t>
            </a:r>
            <a:br>
              <a:rPr lang="en-GB" altLang="da-DK" sz="900" b="0" noProof="1">
                <a:solidFill>
                  <a:srgbClr val="000000"/>
                </a:solidFill>
                <a:latin typeface="+mn-lt"/>
                <a:cs typeface="Arial" panose="020B0604020202020204" pitchFamily="34" charset="0"/>
              </a:rPr>
            </a:br>
            <a:r>
              <a:rPr lang="da-DK" altLang="da-DK" sz="900" b="0" noProof="1">
                <a:solidFill>
                  <a:srgbClr val="000000"/>
                </a:solidFill>
                <a:latin typeface="+mn-lt"/>
                <a:cs typeface="Arial" panose="020B0604020202020204" pitchFamily="34" charset="0"/>
              </a:rPr>
              <a:t>on all slides</a:t>
            </a:r>
            <a:endParaRPr lang="da-DK"/>
          </a:p>
          <a:p>
            <a:pPr eaLnBrk="1" hangingPunct="1">
              <a:spcAft>
                <a:spcPts val="600"/>
              </a:spcAft>
              <a:defRPr/>
            </a:pPr>
            <a:r>
              <a:rPr lang="da-DK" altLang="da-DK" sz="900" b="0" noProof="1">
                <a:solidFill>
                  <a:srgbClr val="000000"/>
                </a:solidFill>
                <a:latin typeface="+mn-lt"/>
                <a:cs typeface="Arial" panose="020B0604020202020204" pitchFamily="34" charset="0"/>
              </a:rPr>
              <a:t>Click on </a:t>
            </a:r>
            <a:r>
              <a:rPr lang="da-DK" altLang="da-DK" sz="900" b="1" noProof="1">
                <a:solidFill>
                  <a:srgbClr val="000000"/>
                </a:solidFill>
                <a:latin typeface="+mn-lt"/>
                <a:cs typeface="Arial" panose="020B0604020202020204" pitchFamily="34" charset="0"/>
              </a:rPr>
              <a:t>Header &amp; Footer </a:t>
            </a:r>
            <a:r>
              <a:rPr lang="da-DK" altLang="da-DK" sz="900" b="0" noProof="1">
                <a:solidFill>
                  <a:srgbClr val="000000"/>
                </a:solidFill>
                <a:latin typeface="+mn-lt"/>
                <a:cs typeface="Arial" panose="020B0604020202020204" pitchFamily="34" charset="0"/>
              </a:rPr>
              <a:t>in the </a:t>
            </a:r>
            <a:r>
              <a:rPr lang="da-DK" altLang="da-DK" sz="900" b="1" noProof="1">
                <a:solidFill>
                  <a:srgbClr val="000000"/>
                </a:solidFill>
                <a:latin typeface="+mn-lt"/>
                <a:cs typeface="Arial" panose="020B0604020202020204" pitchFamily="34" charset="0"/>
              </a:rPr>
              <a:t>Insert</a:t>
            </a:r>
            <a:r>
              <a:rPr lang="da-DK" altLang="da-DK" sz="900" b="0" noProof="1">
                <a:solidFill>
                  <a:srgbClr val="000000"/>
                </a:solidFill>
                <a:latin typeface="+mn-lt"/>
                <a:cs typeface="Arial" panose="020B0604020202020204" pitchFamily="34" charset="0"/>
              </a:rPr>
              <a:t> tab </a:t>
            </a:r>
            <a:br>
              <a:rPr lang="en-GB" altLang="da-DK" sz="900" b="0" noProof="1">
                <a:solidFill>
                  <a:srgbClr val="000000"/>
                </a:solidFill>
                <a:latin typeface="+mn-lt"/>
                <a:cs typeface="Arial" panose="020B0604020202020204" pitchFamily="34" charset="0"/>
              </a:rPr>
            </a:br>
            <a:r>
              <a:rPr lang="da-DK" altLang="da-DK" sz="900" b="0" noProof="1">
                <a:solidFill>
                  <a:srgbClr val="000000"/>
                </a:solidFill>
                <a:latin typeface="+mn-lt"/>
                <a:cs typeface="Arial" panose="020B0604020202020204" pitchFamily="34" charset="0"/>
              </a:rPr>
              <a:t>(write the desired text, click date or Slide </a:t>
            </a:r>
            <a:br>
              <a:rPr lang="en-GB" altLang="da-DK" sz="900" b="0" noProof="1">
                <a:solidFill>
                  <a:srgbClr val="000000"/>
                </a:solidFill>
                <a:latin typeface="+mn-lt"/>
                <a:cs typeface="Arial" panose="020B0604020202020204" pitchFamily="34" charset="0"/>
              </a:rPr>
            </a:br>
            <a:r>
              <a:rPr lang="da-DK" altLang="da-DK" sz="900" b="0" noProof="1">
                <a:solidFill>
                  <a:srgbClr val="000000"/>
                </a:solidFill>
                <a:latin typeface="+mn-lt"/>
                <a:cs typeface="Arial" panose="020B0604020202020204" pitchFamily="34" charset="0"/>
              </a:rPr>
              <a:t>number from or to)</a:t>
            </a:r>
            <a:endParaRPr lang="da-DK"/>
          </a:p>
          <a:p>
            <a:pPr eaLnBrk="1" hangingPunct="1">
              <a:spcAft>
                <a:spcPts val="600"/>
              </a:spcAft>
              <a:defRPr/>
            </a:pPr>
            <a:r>
              <a:rPr lang="da-DK" altLang="da-DK" sz="900" b="0" noProof="1">
                <a:solidFill>
                  <a:srgbClr val="000000"/>
                </a:solidFill>
                <a:latin typeface="+mn-lt"/>
                <a:cs typeface="Arial" panose="020B0604020202020204" pitchFamily="34" charset="0"/>
              </a:rPr>
              <a:t>Click </a:t>
            </a:r>
            <a:r>
              <a:rPr lang="da-DK" altLang="da-DK" sz="900" b="1" noProof="1">
                <a:solidFill>
                  <a:srgbClr val="000000"/>
                </a:solidFill>
                <a:latin typeface="+mn-lt"/>
                <a:cs typeface="Arial" panose="020B0604020202020204" pitchFamily="34" charset="0"/>
              </a:rPr>
              <a:t>Apply to All </a:t>
            </a:r>
            <a:r>
              <a:rPr lang="da-DK" altLang="da-DK" sz="900" b="0" noProof="1">
                <a:solidFill>
                  <a:srgbClr val="000000"/>
                </a:solidFill>
                <a:latin typeface="+mn-lt"/>
                <a:cs typeface="Arial" panose="020B0604020202020204" pitchFamily="34" charset="0"/>
              </a:rPr>
              <a:t>or </a:t>
            </a:r>
            <a:r>
              <a:rPr lang="da-DK" altLang="da-DK" sz="900" b="1" noProof="1">
                <a:solidFill>
                  <a:srgbClr val="000000"/>
                </a:solidFill>
                <a:latin typeface="+mn-lt"/>
                <a:cs typeface="Arial" panose="020B0604020202020204" pitchFamily="34" charset="0"/>
              </a:rPr>
              <a:t>Apply</a:t>
            </a:r>
            <a:r>
              <a:rPr lang="da-DK" altLang="da-DK" sz="900" b="0" noProof="1">
                <a:solidFill>
                  <a:srgbClr val="000000"/>
                </a:solidFill>
                <a:latin typeface="+mn-lt"/>
                <a:cs typeface="Arial" panose="020B0604020202020204" pitchFamily="34" charset="0"/>
              </a:rPr>
              <a:t> to selected slide</a:t>
            </a:r>
            <a:endParaRPr lang="da-DK"/>
          </a:p>
          <a:p>
            <a:pPr eaLnBrk="1" hangingPunct="1">
              <a:spcAft>
                <a:spcPts val="600"/>
              </a:spcAft>
              <a:defRPr/>
            </a:pPr>
            <a:endParaRPr lang="da-DK" altLang="da-DK" sz="900" b="0" noProof="1">
              <a:solidFill>
                <a:srgbClr val="000000"/>
              </a:solidFill>
              <a:latin typeface="+mn-lt"/>
              <a:cs typeface="Arial" panose="020B0604020202020204" pitchFamily="34" charset="0"/>
            </a:endParaRPr>
          </a:p>
          <a:p>
            <a:pPr eaLnBrk="1" hangingPunct="1">
              <a:spcAft>
                <a:spcPts val="600"/>
              </a:spcAft>
              <a:defRPr/>
            </a:pPr>
            <a:r>
              <a:rPr lang="da-DK" altLang="da-DK" sz="1600" b="0" noProof="1">
                <a:solidFill>
                  <a:srgbClr val="000000"/>
                </a:solidFill>
                <a:latin typeface="+mn-lt"/>
                <a:cs typeface="Arial" panose="020B0604020202020204" pitchFamily="34" charset="0"/>
              </a:rPr>
              <a:t>COPY/PASTE CONTENT</a:t>
            </a:r>
            <a:endParaRPr lang="da-DK"/>
          </a:p>
          <a:p>
            <a:pPr eaLnBrk="1" hangingPunct="1">
              <a:spcAft>
                <a:spcPts val="600"/>
              </a:spcAft>
              <a:defRPr/>
            </a:pPr>
            <a:r>
              <a:rPr lang="da-DK" altLang="da-DK" sz="900" b="0" noProof="1">
                <a:solidFill>
                  <a:srgbClr val="000000"/>
                </a:solidFill>
                <a:latin typeface="+mn-lt"/>
                <a:cs typeface="Arial" panose="020B0604020202020204" pitchFamily="34" charset="0"/>
              </a:rPr>
              <a:t>When copying old content to your new presentation, </a:t>
            </a:r>
            <a:br>
              <a:rPr lang="en-GB" altLang="da-DK" sz="900" b="0" noProof="1">
                <a:solidFill>
                  <a:srgbClr val="000000"/>
                </a:solidFill>
                <a:latin typeface="+mn-lt"/>
                <a:cs typeface="Arial" panose="020B0604020202020204" pitchFamily="34" charset="0"/>
              </a:rPr>
            </a:br>
            <a:r>
              <a:rPr lang="da-DK" altLang="da-DK" sz="900" b="0" noProof="1">
                <a:solidFill>
                  <a:srgbClr val="000000"/>
                </a:solidFill>
                <a:latin typeface="+mn-lt"/>
                <a:cs typeface="Arial" panose="020B0604020202020204" pitchFamily="34" charset="0"/>
              </a:rPr>
              <a:t>2 options are available:</a:t>
            </a:r>
            <a:endParaRPr lang="da-DK"/>
          </a:p>
          <a:p>
            <a:pPr eaLnBrk="1" hangingPunct="1">
              <a:spcAft>
                <a:spcPts val="600"/>
              </a:spcAft>
              <a:defRPr/>
            </a:pPr>
            <a:r>
              <a:rPr lang="da-DK" altLang="da-DK" sz="900" b="1" noProof="1">
                <a:solidFill>
                  <a:srgbClr val="000000"/>
                </a:solidFill>
                <a:latin typeface="+mn-lt"/>
                <a:cs typeface="Arial" panose="020B0604020202020204" pitchFamily="34" charset="0"/>
              </a:rPr>
              <a:t>1. Best practice: </a:t>
            </a:r>
            <a:r>
              <a:rPr lang="da-DK" altLang="da-DK" sz="900" b="0" noProof="1">
                <a:solidFill>
                  <a:srgbClr val="000000"/>
                </a:solidFill>
                <a:latin typeface="+mn-lt"/>
                <a:cs typeface="Arial" panose="020B0604020202020204" pitchFamily="34" charset="0"/>
              </a:rPr>
              <a:t>Create a slide in your new presentation and copy </a:t>
            </a:r>
            <a:r>
              <a:rPr lang="da-DK" altLang="da-DK" sz="900" b="0" i="0" u="sng" noProof="1">
                <a:solidFill>
                  <a:srgbClr val="000000"/>
                </a:solidFill>
                <a:latin typeface="+mn-lt"/>
                <a:cs typeface="Arial" panose="020B0604020202020204" pitchFamily="34" charset="0"/>
              </a:rPr>
              <a:t>one</a:t>
            </a:r>
            <a:r>
              <a:rPr lang="da-DK" altLang="da-DK" sz="900" b="0" i="0" u="none" noProof="1">
                <a:solidFill>
                  <a:srgbClr val="000000"/>
                </a:solidFill>
                <a:latin typeface="+mn-lt"/>
                <a:cs typeface="Arial" panose="020B0604020202020204" pitchFamily="34" charset="0"/>
              </a:rPr>
              <a:t> piece of content at a time (e.g. copy all text from </a:t>
            </a:r>
            <a:r>
              <a:rPr lang="da-DK" altLang="da-DK" sz="900" b="0" i="0" u="sng" noProof="1">
                <a:solidFill>
                  <a:srgbClr val="000000"/>
                </a:solidFill>
                <a:latin typeface="+mn-lt"/>
                <a:cs typeface="Arial" panose="020B0604020202020204" pitchFamily="34" charset="0"/>
              </a:rPr>
              <a:t>one</a:t>
            </a:r>
            <a:r>
              <a:rPr lang="da-DK" altLang="da-DK" sz="900" b="0" i="0" u="none" noProof="1">
                <a:solidFill>
                  <a:srgbClr val="000000"/>
                </a:solidFill>
                <a:latin typeface="+mn-lt"/>
                <a:cs typeface="Arial" panose="020B0604020202020204" pitchFamily="34" charset="0"/>
              </a:rPr>
              <a:t> textbox)</a:t>
            </a:r>
            <a:endParaRPr lang="da-DK" altLang="da-DK" sz="900" b="1" i="0" u="sng" noProof="1">
              <a:solidFill>
                <a:srgbClr val="000000"/>
              </a:solidFill>
              <a:latin typeface="+mn-lt"/>
              <a:cs typeface="Arial" panose="020B0604020202020204" pitchFamily="34" charset="0"/>
            </a:endParaRPr>
          </a:p>
          <a:p>
            <a:pPr eaLnBrk="1" hangingPunct="1">
              <a:spcAft>
                <a:spcPts val="600"/>
              </a:spcAft>
              <a:defRPr/>
            </a:pPr>
            <a:r>
              <a:rPr lang="da-DK" altLang="da-DK" sz="900" b="1" noProof="1">
                <a:solidFill>
                  <a:srgbClr val="000000"/>
                </a:solidFill>
                <a:latin typeface="+mn-lt"/>
                <a:cs typeface="Arial" panose="020B0604020202020204" pitchFamily="34" charset="0"/>
              </a:rPr>
              <a:t>2. </a:t>
            </a:r>
            <a:r>
              <a:rPr lang="da-DK" altLang="da-DK" sz="900" b="0" noProof="1">
                <a:solidFill>
                  <a:srgbClr val="000000"/>
                </a:solidFill>
                <a:latin typeface="+mn-lt"/>
                <a:cs typeface="Arial" panose="020B0604020202020204" pitchFamily="34" charset="0"/>
              </a:rPr>
              <a:t>Or copy an entire slide into your new presentation and then choose a fitting layout. When presentation is done, open an empty presentation (press Ctrl+N). Copy all slides from presentation, paste them into empty one. This will ensure that there are no extra layouts</a:t>
            </a:r>
            <a:endParaRPr lang="da-DK"/>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solidFill>
                  <a:srgbClr val="000000"/>
                </a:solidFill>
                <a:latin typeface="+mn-lt"/>
                <a:cs typeface="Arial" panose="020B0604020202020204" pitchFamily="34" charset="0"/>
              </a:rPr>
              <a:t>SLIDES &amp; SLIDE ELEMENTS</a:t>
            </a:r>
            <a:endParaRPr lang="da-DK"/>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000000"/>
                </a:solidFill>
                <a:latin typeface="+mn-lt"/>
                <a:cs typeface="Arial" panose="020B0604020202020204" pitchFamily="34" charset="0"/>
              </a:rPr>
              <a:t>Insert predefined slides and elements </a:t>
            </a:r>
            <a:br>
              <a:rPr lang="en-GB" altLang="da-DK" sz="900" b="0" noProof="1">
                <a:solidFill>
                  <a:srgbClr val="000000"/>
                </a:solidFill>
                <a:latin typeface="+mn-lt"/>
                <a:cs typeface="Arial" panose="020B0604020202020204" pitchFamily="34" charset="0"/>
              </a:rPr>
            </a:br>
            <a:r>
              <a:rPr lang="da-DK" altLang="da-DK" sz="900" b="0" noProof="1">
                <a:solidFill>
                  <a:srgbClr val="000000"/>
                </a:solidFill>
                <a:latin typeface="+mn-lt"/>
                <a:cs typeface="Arial" panose="020B0604020202020204" pitchFamily="34" charset="0"/>
              </a:rPr>
              <a:t>using the Templafy pane. Choose </a:t>
            </a:r>
            <a:br>
              <a:rPr lang="en-GB" altLang="da-DK" sz="900" b="0" noProof="1">
                <a:solidFill>
                  <a:srgbClr val="000000"/>
                </a:solidFill>
                <a:latin typeface="+mn-lt"/>
                <a:cs typeface="Arial" panose="020B0604020202020204" pitchFamily="34" charset="0"/>
              </a:rPr>
            </a:br>
            <a:r>
              <a:rPr lang="da-DK" altLang="da-DK" sz="900" b="1" noProof="1">
                <a:solidFill>
                  <a:srgbClr val="000000"/>
                </a:solidFill>
                <a:latin typeface="+mn-lt"/>
                <a:cs typeface="Arial" panose="020B0604020202020204" pitchFamily="34" charset="0"/>
              </a:rPr>
              <a:t>Slides</a:t>
            </a:r>
            <a:r>
              <a:rPr lang="da-DK" altLang="da-DK" sz="900" b="0" noProof="1">
                <a:solidFill>
                  <a:srgbClr val="000000"/>
                </a:solidFill>
                <a:latin typeface="+mn-lt"/>
                <a:cs typeface="Arial" panose="020B0604020202020204" pitchFamily="34" charset="0"/>
              </a:rPr>
              <a:t> and </a:t>
            </a:r>
            <a:r>
              <a:rPr lang="da-DK" altLang="da-DK" sz="900" b="1" noProof="1">
                <a:solidFill>
                  <a:srgbClr val="000000"/>
                </a:solidFill>
                <a:latin typeface="+mn-lt"/>
                <a:cs typeface="Arial" panose="020B0604020202020204" pitchFamily="34" charset="0"/>
              </a:rPr>
              <a:t>Slide elements </a:t>
            </a:r>
            <a:r>
              <a:rPr lang="da-DK" altLang="da-DK" sz="900" b="0" noProof="1">
                <a:solidFill>
                  <a:srgbClr val="000000"/>
                </a:solidFill>
                <a:latin typeface="+mn-lt"/>
                <a:cs typeface="Arial" panose="020B0604020202020204" pitchFamily="34" charset="0"/>
              </a:rPr>
              <a:t>from the </a:t>
            </a:r>
            <a:br>
              <a:rPr lang="en-GB" altLang="da-DK" sz="900" b="0" noProof="1">
                <a:solidFill>
                  <a:srgbClr val="000000"/>
                </a:solidFill>
                <a:latin typeface="+mn-lt"/>
                <a:cs typeface="Arial" panose="020B0604020202020204" pitchFamily="34" charset="0"/>
              </a:rPr>
            </a:br>
            <a:r>
              <a:rPr lang="da-DK" altLang="da-DK" sz="900" b="0" noProof="1">
                <a:solidFill>
                  <a:srgbClr val="000000"/>
                </a:solidFill>
                <a:latin typeface="+mn-lt"/>
                <a:cs typeface="Arial" panose="020B0604020202020204" pitchFamily="34" charset="0"/>
              </a:rPr>
              <a:t>buttons in the Templafy pane on the </a:t>
            </a:r>
            <a:br>
              <a:rPr lang="en-GB" altLang="da-DK" sz="900" b="0" noProof="1">
                <a:solidFill>
                  <a:srgbClr val="000000"/>
                </a:solidFill>
                <a:latin typeface="+mn-lt"/>
                <a:cs typeface="Arial" panose="020B0604020202020204" pitchFamily="34" charset="0"/>
              </a:rPr>
            </a:br>
            <a:r>
              <a:rPr lang="da-DK" altLang="da-DK" sz="900" b="0" noProof="1">
                <a:solidFill>
                  <a:srgbClr val="000000"/>
                </a:solidFill>
                <a:latin typeface="+mn-lt"/>
                <a:cs typeface="Arial" panose="020B0604020202020204" pitchFamily="34" charset="0"/>
              </a:rPr>
              <a:t>right side of the screen</a:t>
            </a:r>
            <a:endParaRPr lang="da-DK" altLang="da-DK" sz="900" b="1" noProof="1">
              <a:solidFill>
                <a:srgbClr val="000000"/>
              </a:solidFill>
              <a:latin typeface="+mn-lt"/>
              <a:cs typeface="Arial" panose="020B060402020202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a:spLocks/>
          </p:cNvSpPr>
          <p:nvPr userDrawn="1"/>
        </p:nvSpPr>
        <p:spPr>
          <a:xfrm>
            <a:off x="417513" y="935999"/>
            <a:ext cx="6770687" cy="756000"/>
          </a:xfrm>
          <a:prstGeom prst="rect">
            <a:avLst/>
          </a:prstGeom>
          <a:noFill/>
          <a:effectLst/>
        </p:spPr>
        <p:txBody>
          <a:bodyPr vert="horz" wrap="square" lIns="0" tIns="0" rIns="0" bIns="0" rtlCol="0" anchor="t" anchorCtr="0">
            <a:noAutofit/>
          </a:bodyPr>
          <a:lstStyle/>
          <a:p>
            <a:pPr algn="l">
              <a:lnSpc>
                <a:spcPct val="83000"/>
              </a:lnSpc>
            </a:pPr>
            <a:r>
              <a:rPr lang="da-DK" sz="2800" b="0" i="0" u="none" strike="noStrike" noProof="1">
                <a:solidFill>
                  <a:schemeClr val="tx1">
                    <a:lumMod val="100000"/>
                  </a:schemeClr>
                </a:solidFill>
                <a:latin typeface="CircularXX Offc" panose="020B0504010101010104" pitchFamily="34" charset="0"/>
                <a:cs typeface="Arial" panose="020B0604020202020204" pitchFamily="34" charset="0"/>
              </a:rPr>
              <a:t>YOUR USER GUIDE</a:t>
            </a:r>
            <a:endParaRPr lang="da-DK"/>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4"/>
          <a:stretch>
            <a:fillRect/>
          </a:stretch>
        </p:blipFill>
        <p:spPr>
          <a:xfrm>
            <a:off x="11224800" y="2116483"/>
            <a:ext cx="378293" cy="543366"/>
          </a:xfrm>
          <a:prstGeom prst="rect">
            <a:avLst/>
          </a:prstGeom>
        </p:spPr>
      </p:pic>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5"/>
          <a:srcRect l="3901" t="45142" r="62601" b="9046"/>
          <a:stretch/>
        </p:blipFill>
        <p:spPr>
          <a:xfrm>
            <a:off x="7347971" y="3309842"/>
            <a:ext cx="341204" cy="321707"/>
          </a:xfrm>
          <a:prstGeom prst="rect">
            <a:avLst/>
          </a:prstGeom>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417516" y="1493850"/>
            <a:ext cx="2901947" cy="464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solidFill>
                  <a:srgbClr val="000000"/>
                </a:solidFill>
                <a:latin typeface="+mn-lt"/>
                <a:cs typeface="Arial" panose="020B0604020202020204" pitchFamily="34" charset="0"/>
              </a:rPr>
              <a:t>TEXT STYLES</a:t>
            </a:r>
            <a:endParaRPr lang="da-DK" altLang="da-DK" sz="1600" b="0" noProof="1">
              <a:solidFill>
                <a:srgbClr val="000000"/>
              </a:solidFill>
              <a:latin typeface="+mn-lt"/>
              <a:cs typeface="Arial" panose="020B0604020202020204" pitchFamily="34" charset="0"/>
            </a:endParaRPr>
          </a:p>
          <a:p>
            <a:pPr eaLnBrk="1" hangingPunct="1">
              <a:spcAft>
                <a:spcPts val="600"/>
              </a:spcAft>
              <a:defRPr/>
            </a:pPr>
            <a:r>
              <a:rPr lang="da-DK" altLang="da-DK" sz="900" b="0" noProof="1">
                <a:solidFill>
                  <a:srgbClr val="000000"/>
                </a:solidFill>
                <a:latin typeface="+mn-lt"/>
                <a:cs typeface="Arial" panose="020B0604020202020204" pitchFamily="34" charset="0"/>
              </a:rPr>
              <a:t>Use the </a:t>
            </a:r>
            <a:r>
              <a:rPr lang="da-DK" altLang="da-DK" sz="900" b="1" noProof="1">
                <a:solidFill>
                  <a:srgbClr val="000000"/>
                </a:solidFill>
                <a:latin typeface="+mn-lt"/>
                <a:cs typeface="Arial" panose="020B0604020202020204" pitchFamily="34" charset="0"/>
              </a:rPr>
              <a:t>TAB</a:t>
            </a:r>
            <a:r>
              <a:rPr lang="da-DK" altLang="da-DK" sz="900" b="0" noProof="1">
                <a:solidFill>
                  <a:srgbClr val="000000"/>
                </a:solidFill>
                <a:latin typeface="+mn-lt"/>
                <a:cs typeface="Arial" panose="020B0604020202020204" pitchFamily="34" charset="0"/>
              </a:rPr>
              <a:t>-key</a:t>
            </a:r>
            <a:r>
              <a:rPr lang="da-DK" altLang="da-DK" sz="900" b="0" baseline="0" noProof="1">
                <a:solidFill>
                  <a:srgbClr val="000000"/>
                </a:solidFill>
                <a:latin typeface="+mn-lt"/>
                <a:cs typeface="Arial" panose="020B0604020202020204" pitchFamily="34" charset="0"/>
              </a:rPr>
              <a:t> to jump through levels. Click </a:t>
            </a:r>
            <a:r>
              <a:rPr lang="da-DK" altLang="da-DK" sz="900" b="1" baseline="0" noProof="1">
                <a:solidFill>
                  <a:srgbClr val="000000"/>
                </a:solidFill>
                <a:latin typeface="+mn-lt"/>
                <a:cs typeface="Arial" panose="020B0604020202020204" pitchFamily="34" charset="0"/>
              </a:rPr>
              <a:t>ENTER </a:t>
            </a:r>
            <a:r>
              <a:rPr lang="da-DK" altLang="da-DK" sz="900" b="0" baseline="0" noProof="1">
                <a:solidFill>
                  <a:srgbClr val="000000"/>
                </a:solidFill>
                <a:latin typeface="+mn-lt"/>
                <a:cs typeface="Arial" panose="020B0604020202020204" pitchFamily="34" charset="0"/>
              </a:rPr>
              <a:t>and</a:t>
            </a:r>
            <a:r>
              <a:rPr lang="da-DK" altLang="da-DK" sz="900" b="1" baseline="0" noProof="1">
                <a:solidFill>
                  <a:srgbClr val="000000"/>
                </a:solidFill>
                <a:latin typeface="+mn-lt"/>
                <a:cs typeface="Arial" panose="020B0604020202020204" pitchFamily="34" charset="0"/>
              </a:rPr>
              <a:t> TAB</a:t>
            </a:r>
            <a:r>
              <a:rPr lang="da-DK" altLang="da-DK" sz="900" b="0" baseline="0" noProof="1">
                <a:solidFill>
                  <a:srgbClr val="000000"/>
                </a:solidFill>
                <a:latin typeface="+mn-lt"/>
                <a:cs typeface="Arial" panose="020B0604020202020204" pitchFamily="34" charset="0"/>
              </a:rPr>
              <a:t> to switch from one level to the next level</a:t>
            </a:r>
            <a:endParaRPr lang="da-DK"/>
          </a:p>
          <a:p>
            <a:pPr eaLnBrk="1" hangingPunct="1">
              <a:spcAft>
                <a:spcPts val="600"/>
              </a:spcAft>
              <a:defRPr/>
            </a:pPr>
            <a:r>
              <a:rPr lang="da-DK" altLang="da-DK" sz="900" b="0" baseline="0" noProof="1">
                <a:solidFill>
                  <a:srgbClr val="000000"/>
                </a:solidFill>
                <a:latin typeface="+mn-lt"/>
                <a:cs typeface="Arial" panose="020B0604020202020204" pitchFamily="34" charset="0"/>
              </a:rPr>
              <a:t>To go back in levels use </a:t>
            </a:r>
            <a:r>
              <a:rPr lang="da-DK" altLang="da-DK" sz="900" b="1" baseline="0" noProof="1">
                <a:solidFill>
                  <a:srgbClr val="000000"/>
                </a:solidFill>
                <a:latin typeface="+mn-lt"/>
                <a:cs typeface="Arial" panose="020B0604020202020204" pitchFamily="34" charset="0"/>
              </a:rPr>
              <a:t>SHIFT+TAB</a:t>
            </a:r>
            <a:endParaRPr lang="da-DK" sz="900" b="1" noProof="1">
              <a:solidFill>
                <a:srgbClr val="000000"/>
              </a:solidFill>
              <a:latin typeface="+mn-lt"/>
              <a:cs typeface="Arial" panose="020B0604020202020204" pitchFamily="34" charset="0"/>
            </a:endParaRPr>
          </a:p>
          <a:p>
            <a:pPr eaLnBrk="1" hangingPunct="1">
              <a:spcAft>
                <a:spcPts val="600"/>
              </a:spcAft>
              <a:defRPr/>
            </a:pPr>
            <a:r>
              <a:rPr lang="da-DK" sz="900" noProof="1">
                <a:solidFill>
                  <a:srgbClr val="000000"/>
                </a:solidFill>
                <a:latin typeface="+mn-lt"/>
                <a:cs typeface="Arial" panose="020B0604020202020204" pitchFamily="34" charset="0"/>
              </a:rPr>
              <a:t>Alternatively, </a:t>
            </a:r>
            <a:r>
              <a:rPr lang="da-DK" sz="900" b="1" noProof="1">
                <a:solidFill>
                  <a:srgbClr val="000000"/>
                </a:solidFill>
                <a:latin typeface="+mn-lt"/>
                <a:cs typeface="Arial" panose="020B0604020202020204" pitchFamily="34" charset="0"/>
              </a:rPr>
              <a:t>Increase</a:t>
            </a:r>
            <a:r>
              <a:rPr lang="da-DK" sz="900" baseline="0" noProof="1">
                <a:solidFill>
                  <a:srgbClr val="000000"/>
                </a:solidFill>
                <a:latin typeface="+mn-lt"/>
                <a:cs typeface="Arial" panose="020B0604020202020204" pitchFamily="34" charset="0"/>
              </a:rPr>
              <a:t> and </a:t>
            </a:r>
            <a:r>
              <a:rPr lang="da-DK" sz="900" b="1" baseline="0" noProof="1">
                <a:solidFill>
                  <a:srgbClr val="000000"/>
                </a:solidFill>
                <a:latin typeface="+mn-lt"/>
                <a:cs typeface="Arial" panose="020B0604020202020204" pitchFamily="34" charset="0"/>
              </a:rPr>
              <a:t>Decrease </a:t>
            </a:r>
            <a:r>
              <a:rPr lang="da-DK" sz="900" baseline="0" noProof="1">
                <a:solidFill>
                  <a:srgbClr val="000000"/>
                </a:solidFill>
                <a:latin typeface="+mn-lt"/>
                <a:cs typeface="Arial" panose="020B0604020202020204" pitchFamily="34" charset="0"/>
              </a:rPr>
              <a:t>list level can be used</a:t>
            </a:r>
            <a:br>
              <a:rPr lang="en-GB" sz="900" baseline="0" noProof="1">
                <a:solidFill>
                  <a:srgbClr val="000000"/>
                </a:solidFill>
                <a:latin typeface="+mn-lt"/>
                <a:cs typeface="Arial" panose="020B0604020202020204" pitchFamily="34" charset="0"/>
              </a:rPr>
            </a:br>
            <a:endParaRPr lang="da-DK" sz="900" baseline="0" noProof="1">
              <a:solidFill>
                <a:srgbClr val="000000"/>
              </a:solidFill>
              <a:latin typeface="+mn-lt"/>
              <a:cs typeface="Arial" panose="020B0604020202020204" pitchFamily="34" charset="0"/>
            </a:endParaRPr>
          </a:p>
          <a:p>
            <a:pPr eaLnBrk="1" hangingPunct="1">
              <a:spcAft>
                <a:spcPts val="600"/>
              </a:spcAft>
              <a:defRPr/>
            </a:pPr>
            <a:r>
              <a:rPr lang="da-DK" altLang="da-DK" sz="900" b="1" noProof="1">
                <a:solidFill>
                  <a:srgbClr val="000000"/>
                </a:solidFill>
                <a:latin typeface="+mn-lt"/>
                <a:cs typeface="Arial" panose="020B0604020202020204" pitchFamily="34" charset="0"/>
              </a:rPr>
              <a:t>HINT: </a:t>
            </a:r>
            <a:r>
              <a:rPr lang="da-DK" sz="900" b="1" noProof="1">
                <a:solidFill>
                  <a:srgbClr val="000000"/>
                </a:solidFill>
                <a:latin typeface="+mn-lt"/>
                <a:cs typeface="Arial" panose="020B0604020202020204" pitchFamily="34" charset="0"/>
              </a:rPr>
              <a:t>Use bullet button</a:t>
            </a:r>
            <a:endParaRPr lang="da-DK"/>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000000"/>
                </a:solidFill>
                <a:latin typeface="+mn-lt"/>
                <a:cs typeface="Arial" panose="020B0604020202020204" pitchFamily="34" charset="0"/>
              </a:rPr>
              <a:t>Delete bullet for regular text.</a:t>
            </a:r>
            <a:br>
              <a:rPr lang="en-GB" altLang="da-DK" sz="900" b="0" noProof="1">
                <a:solidFill>
                  <a:srgbClr val="000000"/>
                </a:solidFill>
                <a:latin typeface="+mn-lt"/>
                <a:cs typeface="Arial" panose="020B0604020202020204" pitchFamily="34" charset="0"/>
              </a:rPr>
            </a:br>
            <a:r>
              <a:rPr lang="da-DK" altLang="da-DK" sz="900" b="0" noProof="1">
                <a:solidFill>
                  <a:srgbClr val="000000"/>
                </a:solidFill>
                <a:latin typeface="+mn-lt"/>
                <a:cs typeface="Arial" panose="020B0604020202020204" pitchFamily="34" charset="0"/>
              </a:rPr>
              <a:t>Click on the bullet button to reaply the correct bullet again</a:t>
            </a:r>
            <a:endParaRPr lang="da-DK"/>
          </a:p>
          <a:p>
            <a:pPr eaLnBrk="1" hangingPunct="1">
              <a:spcAft>
                <a:spcPts val="600"/>
              </a:spcAft>
              <a:defRPr/>
            </a:pPr>
            <a:br>
              <a:rPr lang="en-GB" altLang="da-DK" sz="900" b="0" noProof="1">
                <a:solidFill>
                  <a:srgbClr val="000000"/>
                </a:solidFill>
                <a:latin typeface="+mn-lt"/>
                <a:cs typeface="Arial" panose="020B0604020202020204" pitchFamily="34" charset="0"/>
              </a:rPr>
            </a:br>
            <a:r>
              <a:rPr lang="da-DK" sz="1600" dirty="0">
                <a:solidFill>
                  <a:srgbClr val="000000"/>
                </a:solidFill>
                <a:latin typeface="+mn-lt"/>
                <a:cs typeface="Arial" panose="020B0604020202020204" pitchFamily="34" charset="0"/>
              </a:rPr>
              <a:t>SLIDES &amp; LAYOUTS</a:t>
            </a:r>
            <a:endParaRPr lang="da-DK"/>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000000"/>
                </a:solidFill>
                <a:latin typeface="+mn-lt"/>
                <a:cs typeface="Arial" panose="020B0604020202020204" pitchFamily="34" charset="0"/>
              </a:rPr>
              <a:t>Click on the menu </a:t>
            </a:r>
            <a:r>
              <a:rPr lang="da-DK" altLang="da-DK" sz="900" b="1" noProof="1">
                <a:solidFill>
                  <a:srgbClr val="000000"/>
                </a:solidFill>
                <a:latin typeface="+mn-lt"/>
                <a:cs typeface="Arial" panose="020B0604020202020204" pitchFamily="34" charset="0"/>
              </a:rPr>
              <a:t>New Slide </a:t>
            </a:r>
            <a:r>
              <a:rPr lang="da-DK" altLang="da-DK" sz="900" b="0" noProof="1">
                <a:solidFill>
                  <a:srgbClr val="000000"/>
                </a:solidFill>
                <a:latin typeface="+mn-lt"/>
                <a:cs typeface="Arial" panose="020B0604020202020204" pitchFamily="34" charset="0"/>
              </a:rPr>
              <a:t>in the </a:t>
            </a:r>
            <a:r>
              <a:rPr lang="da-DK" altLang="da-DK" sz="900" b="1" noProof="1">
                <a:solidFill>
                  <a:srgbClr val="000000"/>
                </a:solidFill>
                <a:latin typeface="+mn-lt"/>
                <a:cs typeface="Arial" panose="020B0604020202020204" pitchFamily="34" charset="0"/>
              </a:rPr>
              <a:t>Home</a:t>
            </a:r>
            <a:r>
              <a:rPr lang="da-DK" altLang="da-DK" sz="900" b="0" noProof="1">
                <a:solidFill>
                  <a:srgbClr val="000000"/>
                </a:solidFill>
                <a:latin typeface="+mn-lt"/>
                <a:cs typeface="Arial" panose="020B0604020202020204" pitchFamily="34" charset="0"/>
              </a:rPr>
              <a:t> tab to insert a new slide</a:t>
            </a:r>
            <a:br>
              <a:rPr lang="en-GB" altLang="da-DK" sz="900" b="0" noProof="1">
                <a:solidFill>
                  <a:srgbClr val="000000"/>
                </a:solidFill>
                <a:latin typeface="+mn-lt"/>
                <a:cs typeface="Arial" panose="020B0604020202020204" pitchFamily="34" charset="0"/>
              </a:rPr>
            </a:br>
            <a:br>
              <a:rPr lang="en-GB" altLang="da-DK" sz="900" b="0" noProof="1">
                <a:solidFill>
                  <a:srgbClr val="000000"/>
                </a:solidFill>
                <a:latin typeface="+mn-lt"/>
                <a:cs typeface="Arial" panose="020B0604020202020204" pitchFamily="34" charset="0"/>
              </a:rPr>
            </a:br>
            <a:r>
              <a:rPr lang="da-DK" altLang="da-DK" sz="900" b="1" noProof="1">
                <a:solidFill>
                  <a:srgbClr val="000000"/>
                </a:solidFill>
                <a:latin typeface="+mn-lt"/>
                <a:cs typeface="Arial" panose="020B0604020202020204" pitchFamily="34" charset="0"/>
              </a:rPr>
              <a:t>Change layout</a:t>
            </a:r>
            <a:endParaRPr lang="da-DK" altLang="da-DK" sz="900" b="0" noProof="1">
              <a:solidFill>
                <a:srgbClr val="000000"/>
              </a:solidFill>
              <a:latin typeface="+mn-lt"/>
              <a:cs typeface="Arial" panose="020B0604020202020204" pitchFamily="34" charset="0"/>
            </a:endParaRPr>
          </a:p>
          <a:p>
            <a:pPr marL="0" indent="0">
              <a:spcAft>
                <a:spcPts val="600"/>
              </a:spcAft>
              <a:buFont typeface="+mj-lt"/>
              <a:buNone/>
            </a:pPr>
            <a:r>
              <a:rPr lang="da-DK" sz="900" noProof="1">
                <a:solidFill>
                  <a:srgbClr val="000000"/>
                </a:solidFill>
                <a:latin typeface="+mn-lt"/>
                <a:ea typeface="Arial" panose="020B0604020202020204" pitchFamily="34" charset="0"/>
              </a:rPr>
              <a:t>Click on the arrow next to </a:t>
            </a:r>
            <a:r>
              <a:rPr lang="da-DK" sz="900" b="1" noProof="1">
                <a:solidFill>
                  <a:srgbClr val="000000"/>
                </a:solidFill>
                <a:latin typeface="+mn-lt"/>
                <a:ea typeface="Arial" panose="020B0604020202020204" pitchFamily="34" charset="0"/>
              </a:rPr>
              <a:t>Layout </a:t>
            </a:r>
            <a:r>
              <a:rPr lang="da-DK" sz="900" noProof="1">
                <a:solidFill>
                  <a:srgbClr val="000000"/>
                </a:solidFill>
                <a:latin typeface="+mn-lt"/>
                <a:ea typeface="Arial" panose="020B0604020202020204" pitchFamily="34" charset="0"/>
              </a:rPr>
              <a:t>to view a dropdown menu of possible slide layouts</a:t>
            </a:r>
            <a:br>
              <a:rPr lang="en-GB" sz="900" noProof="0" dirty="0">
                <a:solidFill>
                  <a:srgbClr val="000000"/>
                </a:solidFill>
                <a:latin typeface="+mn-lt"/>
                <a:ea typeface="Arial" panose="020B0604020202020204" pitchFamily="34" charset="0"/>
              </a:rPr>
            </a:br>
            <a:endParaRPr lang="da-DK" sz="900" noProof="0" dirty="0">
              <a:solidFill>
                <a:srgbClr val="000000"/>
              </a:solidFill>
              <a:latin typeface="+mn-lt"/>
              <a:ea typeface="Arial" panose="020B0604020202020204" pitchFamily="34" charset="0"/>
            </a:endParaRPr>
          </a:p>
          <a:p>
            <a:pPr eaLnBrk="1" hangingPunct="1">
              <a:spcAft>
                <a:spcPts val="600"/>
              </a:spcAft>
              <a:defRPr/>
            </a:pPr>
            <a:r>
              <a:rPr lang="da-DK" sz="900" b="1" noProof="1">
                <a:solidFill>
                  <a:srgbClr val="000000"/>
                </a:solidFill>
                <a:latin typeface="+mn-lt"/>
                <a:cs typeface="Arial" panose="020B0604020202020204" pitchFamily="34" charset="0"/>
              </a:rPr>
              <a:t>Reset slide</a:t>
            </a:r>
            <a:endParaRPr lang="da-DK"/>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rgbClr val="000000"/>
                </a:solidFill>
                <a:latin typeface="+mn-lt"/>
                <a:cs typeface="Arial" panose="020B0604020202020204" pitchFamily="34" charset="0"/>
              </a:rPr>
              <a:t>1. </a:t>
            </a:r>
            <a:r>
              <a:rPr lang="da-DK" altLang="da-DK" sz="900" noProof="1">
                <a:solidFill>
                  <a:srgbClr val="000000"/>
                </a:solidFill>
                <a:latin typeface="+mn-lt"/>
                <a:cs typeface="Arial" panose="020B0604020202020204" pitchFamily="34" charset="0"/>
              </a:rPr>
              <a:t>Click the </a:t>
            </a:r>
            <a:r>
              <a:rPr lang="da-DK" altLang="da-DK" sz="900" b="1" noProof="1">
                <a:solidFill>
                  <a:srgbClr val="000000"/>
                </a:solidFill>
                <a:latin typeface="+mn-lt"/>
                <a:cs typeface="Arial" panose="020B0604020202020204" pitchFamily="34" charset="0"/>
              </a:rPr>
              <a:t>Home</a:t>
            </a:r>
            <a:r>
              <a:rPr lang="da-DK" altLang="da-DK" sz="900" noProof="1">
                <a:solidFill>
                  <a:srgbClr val="000000"/>
                </a:solidFill>
                <a:latin typeface="+mn-lt"/>
                <a:cs typeface="Arial" panose="020B0604020202020204" pitchFamily="34" charset="0"/>
              </a:rPr>
              <a:t> tab</a:t>
            </a:r>
            <a:endParaRPr lang="da-DK"/>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rgbClr val="000000"/>
                </a:solidFill>
                <a:latin typeface="+mn-lt"/>
                <a:cs typeface="Arial" panose="020B0604020202020204" pitchFamily="34" charset="0"/>
              </a:rPr>
              <a:t>2. </a:t>
            </a:r>
            <a:r>
              <a:rPr lang="da-DK" altLang="da-DK" sz="900" noProof="1">
                <a:solidFill>
                  <a:srgbClr val="000000"/>
                </a:solidFill>
                <a:latin typeface="+mn-lt"/>
                <a:cs typeface="Arial" panose="020B0604020202020204" pitchFamily="34" charset="0"/>
              </a:rPr>
              <a:t>Click the </a:t>
            </a:r>
            <a:r>
              <a:rPr lang="da-DK" altLang="da-DK" sz="900" b="1" noProof="1">
                <a:solidFill>
                  <a:srgbClr val="000000"/>
                </a:solidFill>
                <a:latin typeface="+mn-lt"/>
                <a:cs typeface="Arial" panose="020B0604020202020204" pitchFamily="34" charset="0"/>
              </a:rPr>
              <a:t>Reset</a:t>
            </a:r>
            <a:r>
              <a:rPr lang="da-DK" altLang="da-DK" sz="900" noProof="1">
                <a:solidFill>
                  <a:srgbClr val="000000"/>
                </a:solidFill>
                <a:latin typeface="+mn-lt"/>
                <a:cs typeface="Arial" panose="020B0604020202020204" pitchFamily="34" charset="0"/>
              </a:rPr>
              <a:t> menu to reset position, size and formatting of the slide placeholders to their default settings</a:t>
            </a:r>
            <a:endParaRPr lang="da-DK" sz="900" dirty="0">
              <a:solidFill>
                <a:srgbClr val="000000"/>
              </a:solidFill>
              <a:latin typeface="+mn-lt"/>
              <a:ea typeface="Arial" panose="020B060402020202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6"/>
          <a:stretch>
            <a:fillRect/>
          </a:stretch>
        </p:blipFill>
        <p:spPr>
          <a:xfrm>
            <a:off x="3393763" y="4859226"/>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7"/>
          <a:stretch>
            <a:fillRect/>
          </a:stretch>
        </p:blipFill>
        <p:spPr>
          <a:xfrm>
            <a:off x="3393763" y="4004907"/>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8"/>
          <a:stretch>
            <a:fillRect/>
          </a:stretch>
        </p:blipFill>
        <p:spPr>
          <a:xfrm>
            <a:off x="3396461" y="5758523"/>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9"/>
          <a:stretch>
            <a:fillRect/>
          </a:stretch>
        </p:blipFill>
        <p:spPr>
          <a:xfrm>
            <a:off x="3393763" y="2499649"/>
            <a:ext cx="457143" cy="257143"/>
          </a:xfrm>
          <a:prstGeom prst="rect">
            <a:avLst/>
          </a:prstGeom>
        </p:spPr>
      </p:pic>
      <p:pic>
        <p:nvPicPr>
          <p:cNvPr id="4" name="Picture 3">
            <a:extLst>
              <a:ext uri="{FF2B5EF4-FFF2-40B4-BE49-F238E27FC236}">
                <a16:creationId xmlns:a16="http://schemas.microsoft.com/office/drawing/2014/main" id="{292A5FDF-69DC-4DD2-BFF8-3478E75DBB76}"/>
              </a:ext>
            </a:extLst>
          </p:cNvPr>
          <p:cNvPicPr>
            <a:picLocks noChangeAspect="1"/>
          </p:cNvPicPr>
          <p:nvPr userDrawn="1"/>
        </p:nvPicPr>
        <p:blipFill rotWithShape="1">
          <a:blip r:embed="rId10"/>
          <a:srcRect l="50000" t="50000" b="4554"/>
          <a:stretch/>
        </p:blipFill>
        <p:spPr>
          <a:xfrm>
            <a:off x="7299819" y="2694597"/>
            <a:ext cx="437508" cy="365851"/>
          </a:xfrm>
          <a:prstGeom prst="rect">
            <a:avLst/>
          </a:prstGeom>
        </p:spPr>
      </p:pic>
      <p:grpSp>
        <p:nvGrpSpPr>
          <p:cNvPr id="10" name="Group 9">
            <a:extLst>
              <a:ext uri="{FF2B5EF4-FFF2-40B4-BE49-F238E27FC236}">
                <a16:creationId xmlns:a16="http://schemas.microsoft.com/office/drawing/2014/main" id="{D428E528-3C21-43A5-9A1F-5FC8A3BB1E92}"/>
              </a:ext>
            </a:extLst>
          </p:cNvPr>
          <p:cNvGrpSpPr/>
          <p:nvPr userDrawn="1"/>
        </p:nvGrpSpPr>
        <p:grpSpPr>
          <a:xfrm>
            <a:off x="10645790" y="5739037"/>
            <a:ext cx="991746" cy="384654"/>
            <a:chOff x="10992821" y="4404000"/>
            <a:chExt cx="1588357" cy="616052"/>
          </a:xfrm>
        </p:grpSpPr>
        <p:pic>
          <p:nvPicPr>
            <p:cNvPr id="8" name="Picture 7">
              <a:extLst>
                <a:ext uri="{FF2B5EF4-FFF2-40B4-BE49-F238E27FC236}">
                  <a16:creationId xmlns:a16="http://schemas.microsoft.com/office/drawing/2014/main" id="{A44E7E5B-C2F8-47A1-8626-A6E32640159D}"/>
                </a:ext>
              </a:extLst>
            </p:cNvPr>
            <p:cNvPicPr>
              <a:picLocks noChangeAspect="1"/>
            </p:cNvPicPr>
            <p:nvPr userDrawn="1"/>
          </p:nvPicPr>
          <p:blipFill rotWithShape="1">
            <a:blip r:embed="rId11"/>
            <a:srcRect l="1" t="29690" r="1315"/>
            <a:stretch/>
          </p:blipFill>
          <p:spPr>
            <a:xfrm>
              <a:off x="10992821" y="4404000"/>
              <a:ext cx="1588357" cy="616052"/>
            </a:xfrm>
            <a:prstGeom prst="rect">
              <a:avLst/>
            </a:prstGeom>
          </p:spPr>
        </p:pic>
        <p:pic>
          <p:nvPicPr>
            <p:cNvPr id="33" name="Picture 32">
              <a:extLst>
                <a:ext uri="{FF2B5EF4-FFF2-40B4-BE49-F238E27FC236}">
                  <a16:creationId xmlns:a16="http://schemas.microsoft.com/office/drawing/2014/main" id="{5065702C-2099-41C8-904A-A3616CD11CA4}"/>
                </a:ext>
              </a:extLst>
            </p:cNvPr>
            <p:cNvPicPr>
              <a:picLocks noChangeAspect="1"/>
            </p:cNvPicPr>
            <p:nvPr userDrawn="1"/>
          </p:nvPicPr>
          <p:blipFill rotWithShape="1">
            <a:blip r:embed="rId11"/>
            <a:srcRect l="21641" t="72894" r="72046" b="1834"/>
            <a:stretch/>
          </p:blipFill>
          <p:spPr>
            <a:xfrm>
              <a:off x="12479578" y="4785230"/>
              <a:ext cx="101600" cy="221441"/>
            </a:xfrm>
            <a:prstGeom prst="rect">
              <a:avLst/>
            </a:prstGeom>
          </p:spPr>
        </p:pic>
      </p:grpSp>
      <p:pic>
        <p:nvPicPr>
          <p:cNvPr id="34" name="Picture 2">
            <a:extLst>
              <a:ext uri="{FF2B5EF4-FFF2-40B4-BE49-F238E27FC236}">
                <a16:creationId xmlns:a16="http://schemas.microsoft.com/office/drawing/2014/main" id="{23C2B142-78D9-4D1A-A62B-85445D78273E}"/>
              </a:ext>
            </a:extLst>
          </p:cNvPr>
          <p:cNvPicPr>
            <a:picLocks noChangeAspect="1"/>
          </p:cNvPicPr>
          <p:nvPr userDrawn="1"/>
        </p:nvPicPr>
        <p:blipFill>
          <a:blip r:embed="rId12"/>
          <a:stretch>
            <a:fillRect/>
          </a:stretch>
        </p:blipFill>
        <p:spPr>
          <a:xfrm>
            <a:off x="3393763" y="3209517"/>
            <a:ext cx="257143" cy="285714"/>
          </a:xfrm>
          <a:prstGeom prst="rect">
            <a:avLst/>
          </a:prstGeom>
        </p:spPr>
      </p:pic>
      <p:sp>
        <p:nvSpPr>
          <p:cNvPr id="11" name="TextBox 10">
            <a:extLst>
              <a:ext uri="{FF2B5EF4-FFF2-40B4-BE49-F238E27FC236}">
                <a16:creationId xmlns:a16="http://schemas.microsoft.com/office/drawing/2014/main" id="{5D1B6CE1-64F3-2BC5-4331-2FCC2827ED41}"/>
              </a:ext>
            </a:extLst>
          </p:cNvPr>
          <p:cNvSpPr txBox="1">
            <a:spLocks/>
          </p:cNvSpPr>
          <p:nvPr userDrawn="1"/>
        </p:nvSpPr>
        <p:spPr>
          <a:xfrm>
            <a:off x="417515" y="522000"/>
            <a:ext cx="2649537" cy="153888"/>
          </a:xfrm>
          <a:prstGeom prst="rect">
            <a:avLst/>
          </a:prstGeom>
          <a:noFill/>
          <a:effectLst/>
        </p:spPr>
        <p:txBody>
          <a:bodyPr vert="horz" wrap="square" lIns="0" tIns="0" rIns="0" bIns="0" anchor="t">
            <a:noAutofit/>
          </a:bodyPr>
          <a:lstStyle/>
          <a:p>
            <a:pPr algn="l"/>
            <a:r>
              <a:rPr lang="da-DK" sz="1000" b="0" i="0" u="none" strike="noStrike" noProof="1">
                <a:solidFill>
                  <a:schemeClr val="tx1">
                    <a:lumMod val="100000"/>
                  </a:schemeClr>
                </a:solidFill>
                <a:latin typeface="CircularXX Offc" panose="020B0504010101010104" pitchFamily="34" charset="0"/>
                <a:cs typeface="Arial" panose="020B0604020202020204" pitchFamily="34" charset="0"/>
              </a:rPr>
              <a:t>TIPS &amp; TRICKS</a:t>
            </a:r>
            <a:endParaRPr lang="da-DK" sz="1000" b="0" i="0" u="none" strike="noStrike" dirty="0">
              <a:solidFill>
                <a:schemeClr val="tx1">
                  <a:lumMod val="100000"/>
                </a:schemeClr>
              </a:solidFill>
              <a:latin typeface="CircularXX Offc" panose="020B0504010101010104" pitchFamily="34" charset="0"/>
            </a:endParaRPr>
          </a:p>
        </p:txBody>
      </p:sp>
    </p:spTree>
    <p:extLst>
      <p:ext uri="{BB962C8B-B14F-4D97-AF65-F5344CB8AC3E}">
        <p14:creationId xmlns:p14="http://schemas.microsoft.com/office/powerpoint/2010/main" val="487287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9BED15FA-6EE8-4B82-A537-F53ACAF84CA4}" type="datetime1">
              <a:rPr lang="da-DK" smtClean="0"/>
              <a:t>27-08-2025</a:t>
            </a:fld>
            <a:endParaRPr lang="da-DK"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a:t>
            </a:fld>
            <a:endParaRPr lang="da-DK" dirty="0"/>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da-DK" noProof="0" dirty="0"/>
              <a:t>Mark placeholder to insert image </a:t>
            </a:r>
            <a:r>
              <a:rPr lang="da-DK" dirty="0"/>
              <a:t>using the Insert tab – Pictures or from Templafy</a:t>
            </a:r>
            <a:endParaRPr lang="da-DK"/>
          </a:p>
          <a:p>
            <a:endParaRPr lang="da-DK" dirty="0"/>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2"/>
            <a:stretch>
              <a:fillRect/>
            </a:stretch>
          </a:blipFill>
        </p:spPr>
        <p:txBody>
          <a:bodyPr/>
          <a:lstStyle>
            <a:lvl1pPr>
              <a:defRPr sz="100">
                <a:noFill/>
              </a:defRPr>
            </a:lvl1pPr>
          </a:lstStyle>
          <a:p>
            <a:pPr lvl="0"/>
            <a:r>
              <a:rPr lang="da-DK" dirty="0"/>
              <a:t>.</a:t>
            </a:r>
            <a:endParaRPr lang="da-DK"/>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da-DK" dirty="0"/>
              <a:t>Headline</a:t>
            </a:r>
            <a:endParaRPr lang="da-DK"/>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dirty="0"/>
              <a:t>Subtitle</a:t>
            </a:r>
            <a:endParaRPr lang="da-DK"/>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da-DK" dirty="0"/>
              <a:t>Headline</a:t>
            </a:r>
            <a:endParaRPr lang="da-DK"/>
          </a:p>
        </p:txBody>
      </p:sp>
    </p:spTree>
    <p:extLst>
      <p:ext uri="{BB962C8B-B14F-4D97-AF65-F5344CB8AC3E}">
        <p14:creationId xmlns:p14="http://schemas.microsoft.com/office/powerpoint/2010/main" val="402351870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4C6B010D-12BA-4529-B692-206652452F2C}" type="datetime1">
              <a:rPr lang="da-DK" smtClean="0"/>
              <a:t>27-08-2025</a:t>
            </a:fld>
            <a:endParaRPr lang="da-DK"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a:t>
            </a:fld>
            <a:endParaRPr lang="da-DK" dirty="0"/>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ctrTitle" hasCustomPrompt="1"/>
          </p:nvPr>
        </p:nvSpPr>
        <p:spPr>
          <a:xfrm>
            <a:off x="360000" y="654049"/>
            <a:ext cx="10485800" cy="804214"/>
          </a:xfrm>
        </p:spPr>
        <p:txBody>
          <a:bodyPr anchor="b" anchorCtr="0"/>
          <a:lstStyle>
            <a:lvl1pPr algn="l">
              <a:defRPr sz="6000"/>
            </a:lvl1pPr>
          </a:lstStyle>
          <a:p>
            <a:r>
              <a:rPr lang="da-DK" dirty="0"/>
              <a:t>Headline</a:t>
            </a:r>
            <a:endParaRPr lang="da-DK"/>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dirty="0"/>
              <a:t>Subtitle</a:t>
            </a:r>
            <a:endParaRPr lang="da-DK"/>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da-DK" dirty="0"/>
              <a:t>Headline</a:t>
            </a:r>
            <a:endParaRPr lang="da-DK"/>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309881713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8" y="654050"/>
            <a:ext cx="3583351" cy="1175446"/>
          </a:xfrm>
        </p:spPr>
        <p:txBody>
          <a:bodyPr/>
          <a:lstStyle>
            <a:lvl1pPr>
              <a:defRPr sz="4100"/>
            </a:lvl1pPr>
          </a:lstStyle>
          <a:p>
            <a:r>
              <a:rPr lang="da-DK" noProof="0" dirty="0"/>
              <a:t>Click to add Agenda title</a:t>
            </a:r>
            <a:endParaRPr lang="da-DK"/>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da-DK" noProof="0" dirty="0"/>
              <a:t>Click to add agenda point</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p>
            <a:fld id="{527E5059-8FC8-469D-AF5C-AED221334502}" type="datetime1">
              <a:rPr lang="da-DK" smtClean="0"/>
              <a:t>27-08-2025</a:t>
            </a:fld>
            <a:endParaRPr lang="da-DK" dirty="0"/>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p>
            <a:endParaRPr lang="da-DK" dirty="0"/>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p>
            <a:fld id="{23AA811B-2EBD-4900-905E-5BE206449611}" type="slidenum">
              <a:rPr lang="da-DK" smtClean="0"/>
              <a:pPr/>
              <a:t>‹#›</a:t>
            </a:fld>
            <a:endParaRPr lang="da-DK" dirty="0"/>
          </a:p>
        </p:txBody>
      </p:sp>
    </p:spTree>
    <p:extLst>
      <p:ext uri="{BB962C8B-B14F-4D97-AF65-F5344CB8AC3E}">
        <p14:creationId xmlns:p14="http://schemas.microsoft.com/office/powerpoint/2010/main" val="294702549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359998" y="654050"/>
            <a:ext cx="3583351" cy="1175446"/>
          </a:xfrm>
        </p:spPr>
        <p:txBody>
          <a:bodyPr/>
          <a:lstStyle>
            <a:lvl1pPr>
              <a:defRPr sz="4100">
                <a:solidFill>
                  <a:schemeClr val="tx1"/>
                </a:solidFill>
              </a:defRPr>
            </a:lvl1pPr>
          </a:lstStyle>
          <a:p>
            <a:r>
              <a:rPr lang="da-DK" noProof="0" dirty="0"/>
              <a:t>Click to add Agenda title</a:t>
            </a:r>
            <a:endParaRPr lang="da-DK"/>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a:lnSpc>
                <a:spcPct val="100000"/>
              </a:lnSpc>
              <a:spcBef>
                <a:spcPts val="0"/>
              </a:spcBef>
              <a:spcAft>
                <a:spcPts val="3000"/>
              </a:spcAft>
              <a:buClrTx/>
              <a:buFont typeface="+mj-lt"/>
              <a:buAutoNum type="arabicPeriod"/>
              <a:defRPr sz="1600" b="0">
                <a:solidFill>
                  <a:schemeClr val="tx1"/>
                </a:solidFill>
              </a:defRPr>
            </a:lvl4pPr>
            <a:lvl5pPr marL="342900" indent="-342900">
              <a:lnSpc>
                <a:spcPct val="100000"/>
              </a:lnSpc>
              <a:spcBef>
                <a:spcPts val="0"/>
              </a:spcBef>
              <a:spcAft>
                <a:spcPts val="3000"/>
              </a:spcAft>
              <a:buClrTx/>
              <a:buFont typeface="+mj-lt"/>
              <a:buAutoNum type="arabicPeriod"/>
              <a:defRPr sz="1600" b="0">
                <a:solidFill>
                  <a:schemeClr val="tx1"/>
                </a:solidFill>
              </a:defRPr>
            </a:lvl5pPr>
            <a:lvl6pPr marL="342900" indent="-342900">
              <a:lnSpc>
                <a:spcPct val="100000"/>
              </a:lnSpc>
              <a:spcBef>
                <a:spcPts val="0"/>
              </a:spcBef>
              <a:spcAft>
                <a:spcPts val="3000"/>
              </a:spcAft>
              <a:buClrTx/>
              <a:buFont typeface="+mj-lt"/>
              <a:buAutoNum type="arabicPeriod"/>
              <a:defRPr sz="1600" b="0">
                <a:solidFill>
                  <a:schemeClr val="tx1"/>
                </a:solidFill>
              </a:defRPr>
            </a:lvl6pPr>
            <a:lvl7pPr marL="342900" indent="-342900">
              <a:lnSpc>
                <a:spcPct val="100000"/>
              </a:lnSpc>
              <a:spcBef>
                <a:spcPts val="0"/>
              </a:spcBef>
              <a:spcAft>
                <a:spcPts val="3000"/>
              </a:spcAft>
              <a:buClrTx/>
              <a:buFont typeface="+mj-lt"/>
              <a:buAutoNum type="arabicPeriod"/>
              <a:defRPr sz="1600" b="0">
                <a:solidFill>
                  <a:schemeClr val="tx1"/>
                </a:solidFill>
              </a:defRPr>
            </a:lvl7pPr>
            <a:lvl8pPr marL="342900" indent="-34290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da-DK" noProof="0" dirty="0"/>
              <a:t>Click to add agenda point</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a:defRPr>
                <a:solidFill>
                  <a:schemeClr val="tx1"/>
                </a:solidFill>
              </a:defRPr>
            </a:lvl1pPr>
          </a:lstStyle>
          <a:p>
            <a:fld id="{B0A79E5A-EC3D-4F9C-8449-9968B8A873CD}" type="datetime1">
              <a:rPr lang="da-DK" smtClean="0"/>
              <a:t>27-08-2025</a:t>
            </a:fld>
            <a:endParaRPr lang="da-DK" dirty="0"/>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a:defRPr>
                <a:solidFill>
                  <a:schemeClr val="tx1"/>
                </a:solidFill>
              </a:defRPr>
            </a:lvl1pPr>
          </a:lstStyle>
          <a:p>
            <a:endParaRPr lang="da-DK" dirty="0"/>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da-DK" smtClean="0"/>
              <a:pPr/>
              <a:t>‹#›</a:t>
            </a:fld>
            <a:endParaRPr lang="da-DK" dirty="0"/>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da-DK" sz="700" dirty="0">
                <a:solidFill>
                  <a:schemeClr val="tx1"/>
                </a:solidFill>
              </a:rPr>
              <a:t>Ramboll</a:t>
            </a:r>
            <a:endParaRPr lang="da-DK"/>
          </a:p>
        </p:txBody>
      </p:sp>
    </p:spTree>
    <p:extLst>
      <p:ext uri="{BB962C8B-B14F-4D97-AF65-F5344CB8AC3E}">
        <p14:creationId xmlns:p14="http://schemas.microsoft.com/office/powerpoint/2010/main" val="18112712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r>
              <a:rPr lang="da-DK" sz="700" dirty="0">
                <a:solidFill>
                  <a:schemeClr val="tx2"/>
                </a:solidFill>
              </a:rPr>
              <a:t>Ramboll</a:t>
            </a:r>
            <a:endParaRPr lang="da-DK"/>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da-DK" dirty="0"/>
              <a:t>Click to add title</a:t>
            </a:r>
            <a:endParaRPr lang="da-DK"/>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da-DK" noProof="0" dirty="0"/>
              <a:t>Level 1 (Enter+TAB for next text level, SHIFT+TAB to go back in levels)</a:t>
            </a:r>
            <a:endParaRPr lang="da-DK"/>
          </a:p>
          <a:p>
            <a:pPr lvl="1"/>
            <a:r>
              <a:rPr lang="da-DK" noProof="0" dirty="0"/>
              <a:t>Level 2</a:t>
            </a:r>
            <a:endParaRPr lang="da-DK"/>
          </a:p>
          <a:p>
            <a:pPr lvl="2"/>
            <a:r>
              <a:rPr lang="da-DK" noProof="0" dirty="0"/>
              <a:t>Level 3</a:t>
            </a:r>
            <a:endParaRPr lang="da-DK"/>
          </a:p>
          <a:p>
            <a:pPr lvl="3"/>
            <a:r>
              <a:rPr lang="da-DK" noProof="0" dirty="0"/>
              <a:t>Level 4</a:t>
            </a:r>
            <a:endParaRPr lang="da-DK"/>
          </a:p>
          <a:p>
            <a:pPr lvl="4"/>
            <a:r>
              <a:rPr lang="da-DK" noProof="0" dirty="0"/>
              <a:t>Level 5</a:t>
            </a:r>
            <a:endParaRPr lang="da-DK"/>
          </a:p>
          <a:p>
            <a:pPr lvl="5"/>
            <a:r>
              <a:rPr lang="da-DK" noProof="0" dirty="0"/>
              <a:t>Level 6</a:t>
            </a:r>
            <a:endParaRPr lang="da-DK"/>
          </a:p>
          <a:p>
            <a:pPr lvl="6"/>
            <a:r>
              <a:rPr lang="da-DK" noProof="0" dirty="0"/>
              <a:t>Level 7</a:t>
            </a:r>
            <a:endParaRPr lang="da-DK"/>
          </a:p>
          <a:p>
            <a:pPr lvl="7"/>
            <a:r>
              <a:rPr lang="da-DK" noProof="0" dirty="0"/>
              <a:t>Level 8</a:t>
            </a:r>
            <a:endParaRPr lang="da-DK"/>
          </a:p>
          <a:p>
            <a:pPr lvl="8"/>
            <a:r>
              <a:rPr lang="da-DK" noProof="0" dirty="0"/>
              <a:t>Level 9</a:t>
            </a:r>
            <a:endParaRPr lang="da-DK"/>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a:defRPr sz="700">
                <a:solidFill>
                  <a:schemeClr val="tx2"/>
                </a:solidFill>
              </a:defRPr>
            </a:lvl1pPr>
          </a:lstStyle>
          <a:p>
            <a:fld id="{D7C7A626-396F-47CE-9599-33B16A849820}" type="datetime1">
              <a:rPr lang="da-DK" smtClean="0"/>
              <a:t>27-08-2025</a:t>
            </a:fld>
            <a:endParaRPr lang="da-DK" dirty="0"/>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a:defRPr sz="700">
                <a:solidFill>
                  <a:schemeClr val="tx2"/>
                </a:solidFill>
              </a:defRPr>
            </a:lvl1pPr>
          </a:lstStyle>
          <a:p>
            <a:endParaRPr lang="da-DK" dirty="0"/>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a:defRPr sz="700">
                <a:solidFill>
                  <a:schemeClr val="tx2"/>
                </a:solidFill>
              </a:defRPr>
            </a:lvl1pPr>
          </a:lstStyle>
          <a:p>
            <a:fld id="{23AA811B-2EBD-4900-905E-5BE206449611}" type="slidenum">
              <a:rPr lang="da-DK" smtClean="0"/>
              <a:pPr/>
              <a:t>‹#›</a:t>
            </a:fld>
            <a:endParaRPr lang="da-DK"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73" r:id="rId56"/>
    <p:sldLayoutId id="2147483774" r:id="rId57"/>
    <p:sldLayoutId id="2147483775" r:id="rId58"/>
    <p:sldLayoutId id="2147483776" r:id="rId59"/>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userDrawn="1">
          <p15:clr>
            <a:srgbClr val="A4A3A4"/>
          </p15:clr>
        </p15:guide>
        <p15:guide id="2" pos="847" userDrawn="1">
          <p15:clr>
            <a:srgbClr val="A4A3A4"/>
          </p15:clr>
        </p15:guide>
        <p15:guide id="3" orient="horz" pos="410" userDrawn="1">
          <p15:clr>
            <a:srgbClr val="F26B43"/>
          </p15:clr>
        </p15:guide>
        <p15:guide id="4" orient="horz" pos="4135" userDrawn="1">
          <p15:clr>
            <a:srgbClr val="A4A3A4"/>
          </p15:clr>
        </p15:guide>
        <p15:guide id="5" pos="226" userDrawn="1">
          <p15:clr>
            <a:srgbClr val="F26B43"/>
          </p15:clr>
        </p15:guide>
        <p15:guide id="6" pos="7453" userDrawn="1">
          <p15:clr>
            <a:srgbClr val="F26B43"/>
          </p15:clr>
        </p15:guide>
        <p15:guide id="7" orient="horz" pos="1152" userDrawn="1">
          <p15:clr>
            <a:srgbClr val="F26B43"/>
          </p15:clr>
        </p15:guide>
        <p15:guide id="8" pos="1242" userDrawn="1">
          <p15:clr>
            <a:srgbClr val="A4A3A4"/>
          </p15:clr>
        </p15:guide>
        <p15:guide id="9" pos="1468" userDrawn="1">
          <p15:clr>
            <a:srgbClr val="A4A3A4"/>
          </p15:clr>
        </p15:guide>
        <p15:guide id="10" pos="1863" userDrawn="1">
          <p15:clr>
            <a:srgbClr val="A4A3A4"/>
          </p15:clr>
        </p15:guide>
        <p15:guide id="11" pos="2090" userDrawn="1">
          <p15:clr>
            <a:srgbClr val="A4A3A4"/>
          </p15:clr>
        </p15:guide>
        <p15:guide id="12" pos="2484" userDrawn="1">
          <p15:clr>
            <a:srgbClr val="A4A3A4"/>
          </p15:clr>
        </p15:guide>
        <p15:guide id="13" pos="2711" userDrawn="1">
          <p15:clr>
            <a:srgbClr val="A4A3A4"/>
          </p15:clr>
        </p15:guide>
        <p15:guide id="14" pos="3105" userDrawn="1">
          <p15:clr>
            <a:srgbClr val="A4A3A4"/>
          </p15:clr>
        </p15:guide>
        <p15:guide id="15" pos="3332" userDrawn="1">
          <p15:clr>
            <a:srgbClr val="A4A3A4"/>
          </p15:clr>
        </p15:guide>
        <p15:guide id="16" pos="3726" userDrawn="1">
          <p15:clr>
            <a:srgbClr val="A4A3A4"/>
          </p15:clr>
        </p15:guide>
        <p15:guide id="17" pos="3953" userDrawn="1">
          <p15:clr>
            <a:srgbClr val="A4A3A4"/>
          </p15:clr>
        </p15:guide>
        <p15:guide id="18" pos="4347" userDrawn="1">
          <p15:clr>
            <a:srgbClr val="A4A3A4"/>
          </p15:clr>
        </p15:guide>
        <p15:guide id="19" pos="4574" userDrawn="1">
          <p15:clr>
            <a:srgbClr val="A4A3A4"/>
          </p15:clr>
        </p15:guide>
        <p15:guide id="20" pos="4968" userDrawn="1">
          <p15:clr>
            <a:srgbClr val="A4A3A4"/>
          </p15:clr>
        </p15:guide>
        <p15:guide id="21" pos="5195" userDrawn="1">
          <p15:clr>
            <a:srgbClr val="A4A3A4"/>
          </p15:clr>
        </p15:guide>
        <p15:guide id="22" pos="5589" userDrawn="1">
          <p15:clr>
            <a:srgbClr val="A4A3A4"/>
          </p15:clr>
        </p15:guide>
        <p15:guide id="23" pos="5816" userDrawn="1">
          <p15:clr>
            <a:srgbClr val="A4A3A4"/>
          </p15:clr>
        </p15:guide>
        <p15:guide id="24" pos="6211" userDrawn="1">
          <p15:clr>
            <a:srgbClr val="A4A3A4"/>
          </p15:clr>
        </p15:guide>
        <p15:guide id="25" pos="6437" userDrawn="1">
          <p15:clr>
            <a:srgbClr val="A4A3A4"/>
          </p15:clr>
        </p15:guide>
        <p15:guide id="26" pos="6832" userDrawn="1">
          <p15:clr>
            <a:srgbClr val="A4A3A4"/>
          </p15:clr>
        </p15:guide>
        <p15:guide id="27" pos="7058" userDrawn="1">
          <p15:clr>
            <a:srgbClr val="A4A3A4"/>
          </p15:clr>
        </p15:guide>
        <p15:guide id="28" orient="horz" pos="385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customXml" Target="../../customXml/item7.xml"/><Relationship Id="rId1" Type="http://schemas.openxmlformats.org/officeDocument/2006/relationships/customXml" Target="../../customXml/item6.xml"/><Relationship Id="rId5" Type="http://schemas.openxmlformats.org/officeDocument/2006/relationships/image" Target="../media/image19.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0.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B30A95-5AF9-4BF2-ABC5-A5B2142E08B0}"/>
              </a:ext>
            </a:extLst>
          </p:cNvPr>
          <p:cNvSpPr>
            <a:spLocks noGrp="1"/>
          </p:cNvSpPr>
          <p:nvPr>
            <p:ph type="sldNum" sz="quarter" idx="17"/>
          </p:nvPr>
        </p:nvSpPr>
        <p:spPr/>
        <p:txBody>
          <a:bodyPr/>
          <a:lstStyle/>
          <a:p>
            <a:fld id="{23AA811B-2EBD-4900-905E-5BE206449611}" type="slidenum">
              <a:rPr lang="da-DK" smtClean="0"/>
              <a:pPr/>
              <a:t>1</a:t>
            </a:fld>
            <a:endParaRPr lang="da-DK" dirty="0"/>
          </a:p>
        </p:txBody>
      </p:sp>
      <p:pic>
        <p:nvPicPr>
          <p:cNvPr id="17" name="Picture Placeholder 16" descr="Eggs and chick">
            <a:extLst>
              <a:ext uri="{FF2B5EF4-FFF2-40B4-BE49-F238E27FC236}">
                <a16:creationId xmlns:a16="http://schemas.microsoft.com/office/drawing/2014/main" id="{54BB6753-ED76-1B64-004D-F51633391ED6}"/>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t="7810" b="7810"/>
          <a:stretch/>
        </p:blipFill>
        <p:spPr/>
      </p:pic>
      <p:sp>
        <p:nvSpPr>
          <p:cNvPr id="7" name="Title 6">
            <a:extLst>
              <a:ext uri="{FF2B5EF4-FFF2-40B4-BE49-F238E27FC236}">
                <a16:creationId xmlns:a16="http://schemas.microsoft.com/office/drawing/2014/main" id="{6011BC1F-1CC2-CD4C-47FF-4460064728F3}"/>
              </a:ext>
            </a:extLst>
          </p:cNvPr>
          <p:cNvSpPr>
            <a:spLocks noGrp="1"/>
          </p:cNvSpPr>
          <p:nvPr>
            <p:ph type="ctrTitle"/>
          </p:nvPr>
        </p:nvSpPr>
        <p:spPr/>
        <p:txBody>
          <a:bodyPr/>
          <a:lstStyle/>
          <a:p>
            <a:r>
              <a:rPr lang="da-DK" sz="2400" dirty="0"/>
              <a:t>Hvad er usikkerhed</a:t>
            </a:r>
            <a:br>
              <a:rPr lang="da-DK" sz="2400" dirty="0"/>
            </a:br>
            <a:r>
              <a:rPr lang="da-DK" sz="2400" dirty="0"/>
              <a:t>og hvorfor er det vigtigt i forhold til risikokommunikation på forureningsundersøgelser</a:t>
            </a:r>
          </a:p>
        </p:txBody>
      </p:sp>
      <p:sp>
        <p:nvSpPr>
          <p:cNvPr id="8" name="Content Placeholder 7">
            <a:extLst>
              <a:ext uri="{FF2B5EF4-FFF2-40B4-BE49-F238E27FC236}">
                <a16:creationId xmlns:a16="http://schemas.microsoft.com/office/drawing/2014/main" id="{502CEDC6-F5B4-20BB-AAFA-ECCB21977113}"/>
              </a:ext>
            </a:extLst>
          </p:cNvPr>
          <p:cNvSpPr>
            <a:spLocks noGrp="1"/>
          </p:cNvSpPr>
          <p:nvPr>
            <p:ph type="subTitle" idx="4294967295"/>
          </p:nvPr>
        </p:nvSpPr>
        <p:spPr>
          <a:xfrm>
            <a:off x="0" y="5861050"/>
            <a:ext cx="4697643" cy="937619"/>
          </a:xfrm>
        </p:spPr>
        <p:txBody>
          <a:bodyPr/>
          <a:lstStyle/>
          <a:p>
            <a:pPr marL="0" indent="0">
              <a:buNone/>
            </a:pPr>
            <a:r>
              <a:rPr lang="da-DK" dirty="0">
                <a:solidFill>
                  <a:schemeClr val="bg1"/>
                </a:solidFill>
              </a:rPr>
              <a:t>Nanna Isbak Thomsen</a:t>
            </a:r>
          </a:p>
          <a:p>
            <a:pPr marL="0" indent="0">
              <a:buNone/>
            </a:pPr>
            <a:r>
              <a:rPr lang="da-DK" i="1" dirty="0">
                <a:solidFill>
                  <a:schemeClr val="bg1"/>
                </a:solidFill>
              </a:rPr>
              <a:t>v/ Nanna Thomsen, </a:t>
            </a:r>
            <a:r>
              <a:rPr lang="da-DK" i="1" dirty="0" err="1">
                <a:solidFill>
                  <a:schemeClr val="bg1"/>
                </a:solidFill>
              </a:rPr>
              <a:t>MSc</a:t>
            </a:r>
            <a:r>
              <a:rPr lang="da-DK" i="1" dirty="0">
                <a:solidFill>
                  <a:schemeClr val="bg1"/>
                </a:solidFill>
              </a:rPr>
              <a:t>. </a:t>
            </a:r>
            <a:r>
              <a:rPr lang="da-DK" i="1" dirty="0" err="1">
                <a:solidFill>
                  <a:schemeClr val="bg1"/>
                </a:solidFill>
              </a:rPr>
              <a:t>Phd</a:t>
            </a:r>
            <a:r>
              <a:rPr lang="da-DK" i="1" dirty="0">
                <a:solidFill>
                  <a:schemeClr val="bg1"/>
                </a:solidFill>
              </a:rPr>
              <a:t>. Miljøteknologi, </a:t>
            </a:r>
            <a:r>
              <a:rPr lang="da-DK" i="1" dirty="0" err="1">
                <a:solidFill>
                  <a:schemeClr val="bg1"/>
                </a:solidFill>
              </a:rPr>
              <a:t>teamleader</a:t>
            </a:r>
            <a:r>
              <a:rPr lang="da-DK" i="1" dirty="0">
                <a:solidFill>
                  <a:schemeClr val="bg1"/>
                </a:solidFill>
              </a:rPr>
              <a:t> Rambøll</a:t>
            </a:r>
            <a:endParaRPr lang="da-DK" dirty="0">
              <a:solidFill>
                <a:schemeClr val="bg1"/>
              </a:solidFill>
            </a:endParaRPr>
          </a:p>
        </p:txBody>
      </p:sp>
    </p:spTree>
    <p:custDataLst>
      <p:custData r:id="rId1"/>
      <p:custData r:id="rId2"/>
      <p:tags r:id="rId3"/>
    </p:custDataLst>
    <p:extLst>
      <p:ext uri="{BB962C8B-B14F-4D97-AF65-F5344CB8AC3E}">
        <p14:creationId xmlns:p14="http://schemas.microsoft.com/office/powerpoint/2010/main" val="3797582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F7E1F4-1A9C-8802-F422-E2040AD5DB77}"/>
              </a:ext>
            </a:extLst>
          </p:cNvPr>
          <p:cNvSpPr>
            <a:spLocks noGrp="1"/>
          </p:cNvSpPr>
          <p:nvPr>
            <p:ph type="sldNum" sz="quarter" idx="4"/>
          </p:nvPr>
        </p:nvSpPr>
        <p:spPr/>
        <p:txBody>
          <a:bodyPr/>
          <a:lstStyle/>
          <a:p>
            <a:fld id="{23AA811B-2EBD-4900-905E-5BE206449611}" type="slidenum">
              <a:rPr lang="da-DK" smtClean="0"/>
              <a:pPr/>
              <a:t>10</a:t>
            </a:fld>
            <a:endParaRPr lang="da-DK" dirty="0"/>
          </a:p>
        </p:txBody>
      </p:sp>
    </p:spTree>
    <p:extLst>
      <p:ext uri="{BB962C8B-B14F-4D97-AF65-F5344CB8AC3E}">
        <p14:creationId xmlns:p14="http://schemas.microsoft.com/office/powerpoint/2010/main" val="2447629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C74EA4-6227-272A-893C-70D442460588}"/>
              </a:ext>
            </a:extLst>
          </p:cNvPr>
          <p:cNvSpPr>
            <a:spLocks noGrp="1"/>
          </p:cNvSpPr>
          <p:nvPr>
            <p:ph type="title"/>
          </p:nvPr>
        </p:nvSpPr>
        <p:spPr>
          <a:xfrm>
            <a:off x="360000" y="655200"/>
            <a:ext cx="7813455" cy="936000"/>
          </a:xfrm>
        </p:spPr>
        <p:txBody>
          <a:bodyPr/>
          <a:lstStyle/>
          <a:p>
            <a:r>
              <a:rPr lang="da-DK" dirty="0"/>
              <a:t>POV: Hvorfor er usikkerheder vigtige?</a:t>
            </a:r>
          </a:p>
        </p:txBody>
      </p:sp>
      <p:sp>
        <p:nvSpPr>
          <p:cNvPr id="2" name="Slide Number Placeholder 1">
            <a:extLst>
              <a:ext uri="{FF2B5EF4-FFF2-40B4-BE49-F238E27FC236}">
                <a16:creationId xmlns:a16="http://schemas.microsoft.com/office/drawing/2014/main" id="{C05AD521-9397-A92E-1784-7C4D7E1478D8}"/>
              </a:ext>
            </a:extLst>
          </p:cNvPr>
          <p:cNvSpPr>
            <a:spLocks noGrp="1"/>
          </p:cNvSpPr>
          <p:nvPr>
            <p:ph type="sldNum" sz="quarter" idx="12"/>
          </p:nvPr>
        </p:nvSpPr>
        <p:spPr/>
        <p:txBody>
          <a:bodyPr/>
          <a:lstStyle/>
          <a:p>
            <a:fld id="{23AA811B-2EBD-4900-905E-5BE206449611}" type="slidenum">
              <a:rPr lang="da-DK" smtClean="0"/>
              <a:pPr/>
              <a:t>2</a:t>
            </a:fld>
            <a:endParaRPr lang="da-DK" dirty="0"/>
          </a:p>
        </p:txBody>
      </p:sp>
      <p:pic>
        <p:nvPicPr>
          <p:cNvPr id="9" name="Picture 8">
            <a:extLst>
              <a:ext uri="{FF2B5EF4-FFF2-40B4-BE49-F238E27FC236}">
                <a16:creationId xmlns:a16="http://schemas.microsoft.com/office/drawing/2014/main" id="{27DC008C-50F2-185A-FBEE-4540E7D57F58}"/>
              </a:ext>
            </a:extLst>
          </p:cNvPr>
          <p:cNvPicPr>
            <a:picLocks noChangeAspect="1"/>
          </p:cNvPicPr>
          <p:nvPr/>
        </p:nvPicPr>
        <p:blipFill>
          <a:blip r:embed="rId2"/>
          <a:stretch>
            <a:fillRect/>
          </a:stretch>
        </p:blipFill>
        <p:spPr>
          <a:xfrm>
            <a:off x="10148351" y="456905"/>
            <a:ext cx="1467080" cy="20952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3EAF33C9-02E5-76D5-A232-A1BD2CDE3D3D}"/>
              </a:ext>
            </a:extLst>
          </p:cNvPr>
          <p:cNvPicPr>
            <a:picLocks noChangeAspect="1"/>
          </p:cNvPicPr>
          <p:nvPr/>
        </p:nvPicPr>
        <p:blipFill>
          <a:blip r:embed="rId3"/>
          <a:srcRect t="4251"/>
          <a:stretch/>
        </p:blipFill>
        <p:spPr>
          <a:xfrm>
            <a:off x="6160950" y="2664995"/>
            <a:ext cx="5619972" cy="3865405"/>
          </a:xfrm>
          <a:prstGeom prst="rect">
            <a:avLst/>
          </a:prstGeom>
        </p:spPr>
      </p:pic>
      <p:sp>
        <p:nvSpPr>
          <p:cNvPr id="15" name="Content Placeholder 14">
            <a:extLst>
              <a:ext uri="{FF2B5EF4-FFF2-40B4-BE49-F238E27FC236}">
                <a16:creationId xmlns:a16="http://schemas.microsoft.com/office/drawing/2014/main" id="{31E50C7E-171F-45FD-1B2D-C801762CC5D1}"/>
              </a:ext>
            </a:extLst>
          </p:cNvPr>
          <p:cNvSpPr>
            <a:spLocks noGrp="1"/>
          </p:cNvSpPr>
          <p:nvPr>
            <p:ph idx="1"/>
          </p:nvPr>
        </p:nvSpPr>
        <p:spPr>
          <a:xfrm>
            <a:off x="6621826" y="1216509"/>
            <a:ext cx="2718247" cy="1222878"/>
          </a:xfrm>
          <a:solidFill>
            <a:srgbClr val="FFC000"/>
          </a:solidFill>
        </p:spPr>
        <p:txBody>
          <a:bodyPr/>
          <a:lstStyle/>
          <a:p>
            <a:pPr marL="0" indent="0">
              <a:buNone/>
            </a:pPr>
            <a:r>
              <a:rPr lang="da-DK" dirty="0"/>
              <a:t>Forurenings fluks = </a:t>
            </a:r>
            <a:r>
              <a:rPr lang="da-DK" dirty="0" err="1"/>
              <a:t>C∙A∙i</a:t>
            </a:r>
            <a:endParaRPr lang="da-DK" dirty="0"/>
          </a:p>
          <a:p>
            <a:pPr marL="0" indent="0">
              <a:buNone/>
            </a:pPr>
            <a:r>
              <a:rPr lang="da-DK" sz="1400" dirty="0"/>
              <a:t>C er koncentrationen </a:t>
            </a:r>
          </a:p>
          <a:p>
            <a:pPr marL="0" indent="0">
              <a:buNone/>
            </a:pPr>
            <a:r>
              <a:rPr lang="da-DK" sz="1400" dirty="0"/>
              <a:t>A er forureningens areal </a:t>
            </a:r>
          </a:p>
          <a:p>
            <a:pPr marL="0" indent="0">
              <a:buNone/>
            </a:pPr>
            <a:r>
              <a:rPr lang="da-DK" sz="1400" dirty="0"/>
              <a:t>i er infiltrationen</a:t>
            </a:r>
          </a:p>
        </p:txBody>
      </p:sp>
      <p:pic>
        <p:nvPicPr>
          <p:cNvPr id="17" name="Picture 16" descr="Stack of file folders">
            <a:extLst>
              <a:ext uri="{FF2B5EF4-FFF2-40B4-BE49-F238E27FC236}">
                <a16:creationId xmlns:a16="http://schemas.microsoft.com/office/drawing/2014/main" id="{46660945-5B03-5A20-F4E6-16C0A7E1C231}"/>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411078" y="1239276"/>
            <a:ext cx="3607469" cy="5411204"/>
          </a:xfrm>
          <a:prstGeom prst="rect">
            <a:avLst/>
          </a:prstGeom>
        </p:spPr>
      </p:pic>
    </p:spTree>
    <p:extLst>
      <p:ext uri="{BB962C8B-B14F-4D97-AF65-F5344CB8AC3E}">
        <p14:creationId xmlns:p14="http://schemas.microsoft.com/office/powerpoint/2010/main" val="3460885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ild covering face">
            <a:extLst>
              <a:ext uri="{FF2B5EF4-FFF2-40B4-BE49-F238E27FC236}">
                <a16:creationId xmlns:a16="http://schemas.microsoft.com/office/drawing/2014/main" id="{517FAC85-8B14-A37B-6E98-224C9D44A305}"/>
              </a:ext>
            </a:extLst>
          </p:cNvPr>
          <p:cNvPicPr>
            <a:picLocks noChangeAspect="1"/>
          </p:cNvPicPr>
          <p:nvPr/>
        </p:nvPicPr>
        <p:blipFill>
          <a:blip r:embed="rId2">
            <a:extLst>
              <a:ext uri="{28A0092B-C50C-407E-A947-70E740481C1C}">
                <a14:useLocalDpi xmlns:a14="http://schemas.microsoft.com/office/drawing/2010/main" val="0"/>
              </a:ext>
            </a:extLst>
          </a:blip>
          <a:srcRect l="20347" r="28156" b="-1"/>
          <a:stretch>
            <a:fillRect/>
          </a:stretch>
        </p:blipFill>
        <p:spPr>
          <a:xfrm>
            <a:off x="6901198" y="10"/>
            <a:ext cx="5290801" cy="6857990"/>
          </a:xfrm>
          <a:prstGeom prst="rect">
            <a:avLst/>
          </a:prstGeom>
          <a:noFill/>
        </p:spPr>
      </p:pic>
      <p:sp>
        <p:nvSpPr>
          <p:cNvPr id="6" name="Title 5">
            <a:extLst>
              <a:ext uri="{FF2B5EF4-FFF2-40B4-BE49-F238E27FC236}">
                <a16:creationId xmlns:a16="http://schemas.microsoft.com/office/drawing/2014/main" id="{2AA8A419-3197-B621-9E32-57685D253CB8}"/>
              </a:ext>
            </a:extLst>
          </p:cNvPr>
          <p:cNvSpPr>
            <a:spLocks noGrp="1"/>
          </p:cNvSpPr>
          <p:nvPr>
            <p:ph type="title"/>
          </p:nvPr>
        </p:nvSpPr>
        <p:spPr>
          <a:xfrm>
            <a:off x="360000" y="654051"/>
            <a:ext cx="6184800" cy="2349448"/>
          </a:xfrm>
        </p:spPr>
        <p:txBody>
          <a:bodyPr anchor="t">
            <a:normAutofit/>
          </a:bodyPr>
          <a:lstStyle/>
          <a:p>
            <a:r>
              <a:rPr lang="da-DK" dirty="0"/>
              <a:t>Hvad er usikkerhed?</a:t>
            </a:r>
          </a:p>
        </p:txBody>
      </p:sp>
      <p:sp>
        <p:nvSpPr>
          <p:cNvPr id="7" name="Content Placeholder 6">
            <a:extLst>
              <a:ext uri="{FF2B5EF4-FFF2-40B4-BE49-F238E27FC236}">
                <a16:creationId xmlns:a16="http://schemas.microsoft.com/office/drawing/2014/main" id="{520D497F-712D-7902-EB3C-C1A6A6003F6B}"/>
              </a:ext>
            </a:extLst>
          </p:cNvPr>
          <p:cNvSpPr>
            <a:spLocks noGrp="1"/>
          </p:cNvSpPr>
          <p:nvPr>
            <p:ph idx="1"/>
          </p:nvPr>
        </p:nvSpPr>
        <p:spPr>
          <a:xfrm>
            <a:off x="360000" y="3352801"/>
            <a:ext cx="6184800" cy="1451212"/>
          </a:xfrm>
        </p:spPr>
        <p:txBody>
          <a:bodyPr>
            <a:normAutofit/>
          </a:bodyPr>
          <a:lstStyle/>
          <a:p>
            <a:pPr marL="0" indent="0">
              <a:buNone/>
            </a:pPr>
            <a:r>
              <a:rPr lang="da-DK" sz="1800" dirty="0"/>
              <a:t>Usikkerhed i almindelighed. De fleste mennesker forstår usikkerhed ved hjælp af følelsesmæssige synonymer som angst, forvirring eller bekymring. Ofte medfører usikkerhed utryghed.</a:t>
            </a:r>
          </a:p>
          <a:p>
            <a:pPr marL="0" indent="0">
              <a:buNone/>
            </a:pPr>
            <a:endParaRPr lang="da-DK" dirty="0"/>
          </a:p>
        </p:txBody>
      </p:sp>
      <p:sp>
        <p:nvSpPr>
          <p:cNvPr id="2" name="Slide Number Placeholder 1" hidden="1">
            <a:extLst>
              <a:ext uri="{FF2B5EF4-FFF2-40B4-BE49-F238E27FC236}">
                <a16:creationId xmlns:a16="http://schemas.microsoft.com/office/drawing/2014/main" id="{6BE9C0CC-B00C-0E98-B9F3-405D8135C51D}"/>
              </a:ext>
            </a:extLst>
          </p:cNvPr>
          <p:cNvSpPr>
            <a:spLocks noGrp="1"/>
          </p:cNvSpPr>
          <p:nvPr>
            <p:ph type="sldNum" sz="quarter" idx="4294967295"/>
          </p:nvPr>
        </p:nvSpPr>
        <p:spPr>
          <a:xfrm>
            <a:off x="11206800" y="6476400"/>
            <a:ext cx="626400" cy="108000"/>
          </a:xfrm>
        </p:spPr>
        <p:txBody>
          <a:bodyPr/>
          <a:lstStyle/>
          <a:p>
            <a:pPr>
              <a:spcAft>
                <a:spcPts val="600"/>
              </a:spcAft>
            </a:pPr>
            <a:fld id="{23AA811B-2EBD-4900-905E-5BE206449611}" type="slidenum">
              <a:rPr lang="da-DK" smtClean="0"/>
              <a:pPr>
                <a:spcAft>
                  <a:spcPts val="600"/>
                </a:spcAft>
              </a:pPr>
              <a:t>3</a:t>
            </a:fld>
            <a:endParaRPr lang="da-DK"/>
          </a:p>
        </p:txBody>
      </p:sp>
    </p:spTree>
    <p:extLst>
      <p:ext uri="{BB962C8B-B14F-4D97-AF65-F5344CB8AC3E}">
        <p14:creationId xmlns:p14="http://schemas.microsoft.com/office/powerpoint/2010/main" val="4202631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CD58F-885F-F520-60C6-9D6E32CC691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68CC8C9-F4E5-C2AB-A439-0D46BB84190B}"/>
              </a:ext>
            </a:extLst>
          </p:cNvPr>
          <p:cNvSpPr>
            <a:spLocks noGrp="1"/>
          </p:cNvSpPr>
          <p:nvPr>
            <p:ph type="title"/>
          </p:nvPr>
        </p:nvSpPr>
        <p:spPr>
          <a:xfrm>
            <a:off x="645994" y="655200"/>
            <a:ext cx="10560805" cy="936000"/>
          </a:xfrm>
        </p:spPr>
        <p:txBody>
          <a:bodyPr/>
          <a:lstStyle/>
          <a:p>
            <a:r>
              <a:rPr lang="da-DK" dirty="0"/>
              <a:t>Hvad er usikkerhed i forhold til risikovurdering af forurenede grunde?</a:t>
            </a:r>
          </a:p>
        </p:txBody>
      </p:sp>
      <p:sp>
        <p:nvSpPr>
          <p:cNvPr id="7" name="Content Placeholder 6">
            <a:extLst>
              <a:ext uri="{FF2B5EF4-FFF2-40B4-BE49-F238E27FC236}">
                <a16:creationId xmlns:a16="http://schemas.microsoft.com/office/drawing/2014/main" id="{2C327A56-98A4-8355-AB0D-554CE2E68A28}"/>
              </a:ext>
            </a:extLst>
          </p:cNvPr>
          <p:cNvSpPr>
            <a:spLocks noGrp="1"/>
          </p:cNvSpPr>
          <p:nvPr>
            <p:ph idx="1"/>
          </p:nvPr>
        </p:nvSpPr>
        <p:spPr>
          <a:xfrm>
            <a:off x="645994" y="1705183"/>
            <a:ext cx="10404582" cy="4386519"/>
          </a:xfrm>
        </p:spPr>
        <p:txBody>
          <a:bodyPr/>
          <a:lstStyle/>
          <a:p>
            <a:pPr marL="0" indent="0">
              <a:buNone/>
            </a:pPr>
            <a:r>
              <a:rPr lang="da-DK" dirty="0"/>
              <a:t>Inden for risikovurdering af forurenede områder er usikkerhed normalt knyttet til karakterisering og forståelse af forureningskilderne, sprednings vejene, receptoren og til formulering af modeller til støtte for risikovurderingen. </a:t>
            </a:r>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r>
              <a:rPr lang="da-DK" dirty="0"/>
              <a:t>Men usikkerhed i forbindelse med forurenede områder kan også eksistere i den mere traditionelle form, hvor den vedrører frygten for negative helbredseffekter fra området.</a:t>
            </a:r>
          </a:p>
        </p:txBody>
      </p:sp>
      <p:sp>
        <p:nvSpPr>
          <p:cNvPr id="2" name="Slide Number Placeholder 1">
            <a:extLst>
              <a:ext uri="{FF2B5EF4-FFF2-40B4-BE49-F238E27FC236}">
                <a16:creationId xmlns:a16="http://schemas.microsoft.com/office/drawing/2014/main" id="{D28A294F-FB91-E3CE-90EF-5AD2F3D7015D}"/>
              </a:ext>
            </a:extLst>
          </p:cNvPr>
          <p:cNvSpPr>
            <a:spLocks noGrp="1"/>
          </p:cNvSpPr>
          <p:nvPr>
            <p:ph type="sldNum" sz="quarter" idx="12"/>
          </p:nvPr>
        </p:nvSpPr>
        <p:spPr/>
        <p:txBody>
          <a:bodyPr/>
          <a:lstStyle/>
          <a:p>
            <a:fld id="{23AA811B-2EBD-4900-905E-5BE206449611}" type="slidenum">
              <a:rPr lang="da-DK" smtClean="0"/>
              <a:pPr/>
              <a:t>4</a:t>
            </a:fld>
            <a:endParaRPr lang="da-DK" dirty="0"/>
          </a:p>
        </p:txBody>
      </p:sp>
      <p:pic>
        <p:nvPicPr>
          <p:cNvPr id="4" name="Picture 3">
            <a:extLst>
              <a:ext uri="{FF2B5EF4-FFF2-40B4-BE49-F238E27FC236}">
                <a16:creationId xmlns:a16="http://schemas.microsoft.com/office/drawing/2014/main" id="{7361AB06-B50A-E3B3-F130-82AE4517BA6A}"/>
              </a:ext>
            </a:extLst>
          </p:cNvPr>
          <p:cNvPicPr>
            <a:picLocks noChangeAspect="1"/>
          </p:cNvPicPr>
          <p:nvPr/>
        </p:nvPicPr>
        <p:blipFill>
          <a:blip r:embed="rId2"/>
          <a:stretch>
            <a:fillRect/>
          </a:stretch>
        </p:blipFill>
        <p:spPr>
          <a:xfrm>
            <a:off x="1141424" y="2509256"/>
            <a:ext cx="6190705" cy="2685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Picture 18" descr="Glass of water with bubbles">
            <a:extLst>
              <a:ext uri="{FF2B5EF4-FFF2-40B4-BE49-F238E27FC236}">
                <a16:creationId xmlns:a16="http://schemas.microsoft.com/office/drawing/2014/main" id="{AE11FB52-85D4-5FCA-DED5-12DB488CC0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9787" y="2467692"/>
            <a:ext cx="1723809" cy="2585714"/>
          </a:xfrm>
          <a:prstGeom prst="rect">
            <a:avLst/>
          </a:prstGeom>
        </p:spPr>
      </p:pic>
      <p:sp>
        <p:nvSpPr>
          <p:cNvPr id="21" name="TextBox 20">
            <a:extLst>
              <a:ext uri="{FF2B5EF4-FFF2-40B4-BE49-F238E27FC236}">
                <a16:creationId xmlns:a16="http://schemas.microsoft.com/office/drawing/2014/main" id="{F90C2F9C-6ED0-DD4A-5247-6DDEDD8539FB}"/>
              </a:ext>
            </a:extLst>
          </p:cNvPr>
          <p:cNvSpPr txBox="1"/>
          <p:nvPr/>
        </p:nvSpPr>
        <p:spPr>
          <a:xfrm>
            <a:off x="9676263" y="3590665"/>
            <a:ext cx="1374313" cy="615553"/>
          </a:xfrm>
          <a:prstGeom prst="rect">
            <a:avLst/>
          </a:prstGeom>
          <a:noFill/>
        </p:spPr>
        <p:txBody>
          <a:bodyPr wrap="square" lIns="0" tIns="0" rIns="0" bIns="0" rtlCol="0">
            <a:spAutoFit/>
          </a:bodyPr>
          <a:lstStyle/>
          <a:p>
            <a:r>
              <a:rPr lang="da-DK" sz="2000" dirty="0"/>
              <a:t>Rent eller forurenet?</a:t>
            </a:r>
          </a:p>
        </p:txBody>
      </p:sp>
      <p:sp>
        <p:nvSpPr>
          <p:cNvPr id="23" name="Rectangle 22">
            <a:extLst>
              <a:ext uri="{FF2B5EF4-FFF2-40B4-BE49-F238E27FC236}">
                <a16:creationId xmlns:a16="http://schemas.microsoft.com/office/drawing/2014/main" id="{7A9EA123-E908-DCA9-B8A8-F7529A3A2E38}"/>
              </a:ext>
            </a:extLst>
          </p:cNvPr>
          <p:cNvSpPr/>
          <p:nvPr/>
        </p:nvSpPr>
        <p:spPr>
          <a:xfrm>
            <a:off x="7806519" y="2467692"/>
            <a:ext cx="3244057" cy="2800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dirty="0" err="1"/>
          </a:p>
        </p:txBody>
      </p:sp>
      <p:sp>
        <p:nvSpPr>
          <p:cNvPr id="24" name="Rectangle 23">
            <a:extLst>
              <a:ext uri="{FF2B5EF4-FFF2-40B4-BE49-F238E27FC236}">
                <a16:creationId xmlns:a16="http://schemas.microsoft.com/office/drawing/2014/main" id="{4ACA002B-FFA6-1111-AC77-6A2AEDA5DCF4}"/>
              </a:ext>
            </a:extLst>
          </p:cNvPr>
          <p:cNvSpPr/>
          <p:nvPr/>
        </p:nvSpPr>
        <p:spPr>
          <a:xfrm>
            <a:off x="8099786" y="2530038"/>
            <a:ext cx="3107013" cy="26529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dirty="0" err="1"/>
          </a:p>
        </p:txBody>
      </p:sp>
    </p:spTree>
    <p:extLst>
      <p:ext uri="{BB962C8B-B14F-4D97-AF65-F5344CB8AC3E}">
        <p14:creationId xmlns:p14="http://schemas.microsoft.com/office/powerpoint/2010/main" val="889023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BF810-A6C8-F910-99D3-0A7E0E7CE42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592D790-2972-49E6-C528-B3C9B1AB2FC3}"/>
              </a:ext>
            </a:extLst>
          </p:cNvPr>
          <p:cNvSpPr>
            <a:spLocks noGrp="1"/>
          </p:cNvSpPr>
          <p:nvPr>
            <p:ph type="title"/>
          </p:nvPr>
        </p:nvSpPr>
        <p:spPr>
          <a:xfrm>
            <a:off x="645994" y="655200"/>
            <a:ext cx="10560805" cy="936000"/>
          </a:xfrm>
        </p:spPr>
        <p:txBody>
          <a:bodyPr/>
          <a:lstStyle/>
          <a:p>
            <a:r>
              <a:rPr lang="da-DK" dirty="0"/>
              <a:t>Hvad er usikkerhed i forhold til risikovurdering af forurenede grunde? Kvalitativ usikkerhed</a:t>
            </a:r>
          </a:p>
        </p:txBody>
      </p:sp>
      <p:sp>
        <p:nvSpPr>
          <p:cNvPr id="7" name="Content Placeholder 6">
            <a:extLst>
              <a:ext uri="{FF2B5EF4-FFF2-40B4-BE49-F238E27FC236}">
                <a16:creationId xmlns:a16="http://schemas.microsoft.com/office/drawing/2014/main" id="{04D7BE82-BB90-17DD-ACA0-21F6956ACEB9}"/>
              </a:ext>
            </a:extLst>
          </p:cNvPr>
          <p:cNvSpPr>
            <a:spLocks noGrp="1"/>
          </p:cNvSpPr>
          <p:nvPr>
            <p:ph idx="1"/>
          </p:nvPr>
        </p:nvSpPr>
        <p:spPr>
          <a:xfrm>
            <a:off x="645994" y="1705183"/>
            <a:ext cx="10900012" cy="4386519"/>
          </a:xfrm>
        </p:spPr>
        <p:txBody>
          <a:bodyPr/>
          <a:lstStyle/>
          <a:p>
            <a:pPr marL="0" indent="0">
              <a:buNone/>
            </a:pPr>
            <a:r>
              <a:rPr lang="da-DK" dirty="0"/>
              <a:t>Inden for risikovurdering af forurenede områder kan usikkerhed være kvalitativ, og beskrives med tekst og tabeller. Den kvalitative vurdering anvendes ofte til at understøtte kvantitative data, men kan også stå alene.</a:t>
            </a:r>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p:txBody>
      </p:sp>
      <p:sp>
        <p:nvSpPr>
          <p:cNvPr id="2" name="Slide Number Placeholder 1">
            <a:extLst>
              <a:ext uri="{FF2B5EF4-FFF2-40B4-BE49-F238E27FC236}">
                <a16:creationId xmlns:a16="http://schemas.microsoft.com/office/drawing/2014/main" id="{D6C5F0CE-89F5-0CA0-5D3C-4F505A38B8DB}"/>
              </a:ext>
            </a:extLst>
          </p:cNvPr>
          <p:cNvSpPr>
            <a:spLocks noGrp="1"/>
          </p:cNvSpPr>
          <p:nvPr>
            <p:ph type="sldNum" sz="quarter" idx="12"/>
          </p:nvPr>
        </p:nvSpPr>
        <p:spPr/>
        <p:txBody>
          <a:bodyPr/>
          <a:lstStyle/>
          <a:p>
            <a:fld id="{23AA811B-2EBD-4900-905E-5BE206449611}" type="slidenum">
              <a:rPr lang="da-DK" smtClean="0"/>
              <a:pPr/>
              <a:t>5</a:t>
            </a:fld>
            <a:endParaRPr lang="da-DK" dirty="0"/>
          </a:p>
        </p:txBody>
      </p:sp>
      <p:sp>
        <p:nvSpPr>
          <p:cNvPr id="23" name="Rectangle 22">
            <a:extLst>
              <a:ext uri="{FF2B5EF4-FFF2-40B4-BE49-F238E27FC236}">
                <a16:creationId xmlns:a16="http://schemas.microsoft.com/office/drawing/2014/main" id="{746C82BC-9EE1-E522-E35E-6C123160A8DB}"/>
              </a:ext>
            </a:extLst>
          </p:cNvPr>
          <p:cNvSpPr/>
          <p:nvPr/>
        </p:nvSpPr>
        <p:spPr>
          <a:xfrm>
            <a:off x="7806519" y="2467692"/>
            <a:ext cx="3244057" cy="2800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dirty="0" err="1"/>
          </a:p>
        </p:txBody>
      </p:sp>
      <p:pic>
        <p:nvPicPr>
          <p:cNvPr id="4" name="Picture 3">
            <a:extLst>
              <a:ext uri="{FF2B5EF4-FFF2-40B4-BE49-F238E27FC236}">
                <a16:creationId xmlns:a16="http://schemas.microsoft.com/office/drawing/2014/main" id="{9FFF84C2-C68D-DCBC-4707-88A8529B9957}"/>
              </a:ext>
            </a:extLst>
          </p:cNvPr>
          <p:cNvPicPr>
            <a:picLocks noChangeAspect="1"/>
          </p:cNvPicPr>
          <p:nvPr/>
        </p:nvPicPr>
        <p:blipFill>
          <a:blip r:embed="rId2"/>
          <a:srcRect l="2265" t="54564" r="1489" b="12066"/>
          <a:stretch/>
        </p:blipFill>
        <p:spPr>
          <a:xfrm>
            <a:off x="645994" y="3093480"/>
            <a:ext cx="10560806" cy="2288539"/>
          </a:xfrm>
          <a:prstGeom prst="rect">
            <a:avLst/>
          </a:prstGeom>
        </p:spPr>
      </p:pic>
      <p:sp>
        <p:nvSpPr>
          <p:cNvPr id="8" name="TextBox 7">
            <a:extLst>
              <a:ext uri="{FF2B5EF4-FFF2-40B4-BE49-F238E27FC236}">
                <a16:creationId xmlns:a16="http://schemas.microsoft.com/office/drawing/2014/main" id="{C01B1CA5-277C-A6C1-9B32-7FC37B73B45F}"/>
              </a:ext>
            </a:extLst>
          </p:cNvPr>
          <p:cNvSpPr txBox="1"/>
          <p:nvPr/>
        </p:nvSpPr>
        <p:spPr>
          <a:xfrm>
            <a:off x="645994" y="2671720"/>
            <a:ext cx="10053393" cy="307777"/>
          </a:xfrm>
          <a:prstGeom prst="rect">
            <a:avLst/>
          </a:prstGeom>
          <a:noFill/>
        </p:spPr>
        <p:txBody>
          <a:bodyPr wrap="none" lIns="0" tIns="0" rIns="0" bIns="0" rtlCol="0">
            <a:spAutoFit/>
          </a:bodyPr>
          <a:lstStyle/>
          <a:p>
            <a:r>
              <a:rPr lang="da-DK" sz="2000" dirty="0"/>
              <a:t>Eksempel: Region Hovedstadens </a:t>
            </a:r>
            <a:r>
              <a:rPr lang="da-DK" sz="2000" dirty="0" err="1"/>
              <a:t>RisikoGuide</a:t>
            </a:r>
            <a:r>
              <a:rPr lang="da-DK" sz="2000" dirty="0"/>
              <a:t> – Faneblad om Sikkerhed af flux</a:t>
            </a:r>
          </a:p>
        </p:txBody>
      </p:sp>
    </p:spTree>
    <p:extLst>
      <p:ext uri="{BB962C8B-B14F-4D97-AF65-F5344CB8AC3E}">
        <p14:creationId xmlns:p14="http://schemas.microsoft.com/office/powerpoint/2010/main" val="417934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4B92E-0DCE-1A34-9D78-B45B66A06AC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731816E-B4BB-09D9-25BC-8C0C334BDFEC}"/>
              </a:ext>
            </a:extLst>
          </p:cNvPr>
          <p:cNvSpPr>
            <a:spLocks noGrp="1"/>
          </p:cNvSpPr>
          <p:nvPr>
            <p:ph type="title"/>
          </p:nvPr>
        </p:nvSpPr>
        <p:spPr>
          <a:xfrm>
            <a:off x="645994" y="655200"/>
            <a:ext cx="10560805" cy="936000"/>
          </a:xfrm>
        </p:spPr>
        <p:txBody>
          <a:bodyPr/>
          <a:lstStyle/>
          <a:p>
            <a:r>
              <a:rPr lang="da-DK" dirty="0"/>
              <a:t>Hvad er usikkerhed i forhold til risikovurdering af forurenede grunde? Kvantitativ usikkerhed</a:t>
            </a:r>
          </a:p>
        </p:txBody>
      </p:sp>
      <p:sp>
        <p:nvSpPr>
          <p:cNvPr id="7" name="Content Placeholder 6">
            <a:extLst>
              <a:ext uri="{FF2B5EF4-FFF2-40B4-BE49-F238E27FC236}">
                <a16:creationId xmlns:a16="http://schemas.microsoft.com/office/drawing/2014/main" id="{C238057A-C15F-5F6D-ACEB-29693CFA70B6}"/>
              </a:ext>
            </a:extLst>
          </p:cNvPr>
          <p:cNvSpPr>
            <a:spLocks noGrp="1"/>
          </p:cNvSpPr>
          <p:nvPr>
            <p:ph idx="1"/>
          </p:nvPr>
        </p:nvSpPr>
        <p:spPr>
          <a:xfrm>
            <a:off x="645994" y="1705183"/>
            <a:ext cx="10404582" cy="4386519"/>
          </a:xfrm>
        </p:spPr>
        <p:txBody>
          <a:bodyPr/>
          <a:lstStyle/>
          <a:p>
            <a:pPr marL="0" indent="0">
              <a:buNone/>
            </a:pPr>
            <a:r>
              <a:rPr lang="da-DK" dirty="0"/>
              <a:t>Inden for risikovurdering af forurenede områder er kan usikkerhed kvantificeres vha. af forskellige statistiske metoder. Nogen mere komplicerede end andre.</a:t>
            </a:r>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p:txBody>
      </p:sp>
      <p:sp>
        <p:nvSpPr>
          <p:cNvPr id="2" name="Slide Number Placeholder 1">
            <a:extLst>
              <a:ext uri="{FF2B5EF4-FFF2-40B4-BE49-F238E27FC236}">
                <a16:creationId xmlns:a16="http://schemas.microsoft.com/office/drawing/2014/main" id="{6C583394-005A-9F84-69E7-2A50DE0B9692}"/>
              </a:ext>
            </a:extLst>
          </p:cNvPr>
          <p:cNvSpPr>
            <a:spLocks noGrp="1"/>
          </p:cNvSpPr>
          <p:nvPr>
            <p:ph type="sldNum" sz="quarter" idx="12"/>
          </p:nvPr>
        </p:nvSpPr>
        <p:spPr/>
        <p:txBody>
          <a:bodyPr/>
          <a:lstStyle/>
          <a:p>
            <a:fld id="{23AA811B-2EBD-4900-905E-5BE206449611}" type="slidenum">
              <a:rPr lang="da-DK" smtClean="0"/>
              <a:pPr/>
              <a:t>6</a:t>
            </a:fld>
            <a:endParaRPr lang="da-DK" dirty="0"/>
          </a:p>
        </p:txBody>
      </p:sp>
      <p:sp>
        <p:nvSpPr>
          <p:cNvPr id="23" name="Rectangle 22">
            <a:extLst>
              <a:ext uri="{FF2B5EF4-FFF2-40B4-BE49-F238E27FC236}">
                <a16:creationId xmlns:a16="http://schemas.microsoft.com/office/drawing/2014/main" id="{9CC2A248-6250-D7E6-639C-04D34920F385}"/>
              </a:ext>
            </a:extLst>
          </p:cNvPr>
          <p:cNvSpPr/>
          <p:nvPr/>
        </p:nvSpPr>
        <p:spPr>
          <a:xfrm>
            <a:off x="7806519" y="2467692"/>
            <a:ext cx="3244057" cy="2800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dirty="0" err="1"/>
          </a:p>
        </p:txBody>
      </p:sp>
      <p:pic>
        <p:nvPicPr>
          <p:cNvPr id="13" name="Picture 12">
            <a:extLst>
              <a:ext uri="{FF2B5EF4-FFF2-40B4-BE49-F238E27FC236}">
                <a16:creationId xmlns:a16="http://schemas.microsoft.com/office/drawing/2014/main" id="{5D2E4B81-ABA0-8980-7248-F85454AC56DD}"/>
              </a:ext>
            </a:extLst>
          </p:cNvPr>
          <p:cNvPicPr>
            <a:picLocks noChangeAspect="1"/>
          </p:cNvPicPr>
          <p:nvPr/>
        </p:nvPicPr>
        <p:blipFill>
          <a:blip r:embed="rId2"/>
          <a:stretch>
            <a:fillRect/>
          </a:stretch>
        </p:blipFill>
        <p:spPr>
          <a:xfrm>
            <a:off x="5926396" y="2495222"/>
            <a:ext cx="3941464" cy="3434215"/>
          </a:xfrm>
          <a:prstGeom prst="rect">
            <a:avLst/>
          </a:prstGeom>
        </p:spPr>
      </p:pic>
      <p:sp>
        <p:nvSpPr>
          <p:cNvPr id="16" name="TextBox 15">
            <a:extLst>
              <a:ext uri="{FF2B5EF4-FFF2-40B4-BE49-F238E27FC236}">
                <a16:creationId xmlns:a16="http://schemas.microsoft.com/office/drawing/2014/main" id="{E020BA90-24BD-B074-BA7F-45B52432B5A4}"/>
              </a:ext>
            </a:extLst>
          </p:cNvPr>
          <p:cNvSpPr txBox="1"/>
          <p:nvPr/>
        </p:nvSpPr>
        <p:spPr>
          <a:xfrm>
            <a:off x="5987963" y="5988169"/>
            <a:ext cx="3941464" cy="184666"/>
          </a:xfrm>
          <a:prstGeom prst="rect">
            <a:avLst/>
          </a:prstGeom>
          <a:noFill/>
        </p:spPr>
        <p:txBody>
          <a:bodyPr wrap="none" lIns="0" tIns="0" rIns="0" bIns="0" rtlCol="0">
            <a:spAutoFit/>
          </a:bodyPr>
          <a:lstStyle/>
          <a:p>
            <a:r>
              <a:rPr lang="da-DK" sz="1200" dirty="0"/>
              <a:t>Troldborg et al. 2025, WRR, vol. 46, 2010 W12522</a:t>
            </a:r>
          </a:p>
        </p:txBody>
      </p:sp>
      <p:sp>
        <p:nvSpPr>
          <p:cNvPr id="17" name="TextBox 16">
            <a:extLst>
              <a:ext uri="{FF2B5EF4-FFF2-40B4-BE49-F238E27FC236}">
                <a16:creationId xmlns:a16="http://schemas.microsoft.com/office/drawing/2014/main" id="{74DE03B4-8ED5-9701-9F58-26E72C1C112E}"/>
              </a:ext>
            </a:extLst>
          </p:cNvPr>
          <p:cNvSpPr txBox="1"/>
          <p:nvPr/>
        </p:nvSpPr>
        <p:spPr>
          <a:xfrm>
            <a:off x="1485773" y="5947603"/>
            <a:ext cx="2885983" cy="184666"/>
          </a:xfrm>
          <a:prstGeom prst="rect">
            <a:avLst/>
          </a:prstGeom>
          <a:noFill/>
        </p:spPr>
        <p:txBody>
          <a:bodyPr wrap="none" lIns="0" tIns="0" rIns="0" bIns="0" rtlCol="0">
            <a:spAutoFit/>
          </a:bodyPr>
          <a:lstStyle/>
          <a:p>
            <a:r>
              <a:rPr lang="da-DK" sz="1200" dirty="0"/>
              <a:t>Thomsen et al. ATV vintermøde 2015</a:t>
            </a:r>
          </a:p>
        </p:txBody>
      </p:sp>
      <p:pic>
        <p:nvPicPr>
          <p:cNvPr id="20" name="Picture 19">
            <a:extLst>
              <a:ext uri="{FF2B5EF4-FFF2-40B4-BE49-F238E27FC236}">
                <a16:creationId xmlns:a16="http://schemas.microsoft.com/office/drawing/2014/main" id="{7F70A497-6B93-7A64-0436-4783CA3C5DCF}"/>
              </a:ext>
            </a:extLst>
          </p:cNvPr>
          <p:cNvPicPr>
            <a:picLocks noChangeAspect="1"/>
          </p:cNvPicPr>
          <p:nvPr/>
        </p:nvPicPr>
        <p:blipFill>
          <a:blip r:embed="rId3"/>
          <a:stretch>
            <a:fillRect/>
          </a:stretch>
        </p:blipFill>
        <p:spPr>
          <a:xfrm>
            <a:off x="1165189" y="2495222"/>
            <a:ext cx="3527152" cy="3426206"/>
          </a:xfrm>
          <a:prstGeom prst="rect">
            <a:avLst/>
          </a:prstGeom>
        </p:spPr>
      </p:pic>
    </p:spTree>
    <p:extLst>
      <p:ext uri="{BB962C8B-B14F-4D97-AF65-F5344CB8AC3E}">
        <p14:creationId xmlns:p14="http://schemas.microsoft.com/office/powerpoint/2010/main" val="145021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17F51-1757-D2D3-F3EF-2A845305F7F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C672D14-E81B-2F0D-CBAF-328B6C555726}"/>
              </a:ext>
            </a:extLst>
          </p:cNvPr>
          <p:cNvSpPr>
            <a:spLocks noGrp="1"/>
          </p:cNvSpPr>
          <p:nvPr>
            <p:ph type="title"/>
          </p:nvPr>
        </p:nvSpPr>
        <p:spPr>
          <a:xfrm>
            <a:off x="360000" y="655200"/>
            <a:ext cx="10846800" cy="936000"/>
          </a:xfrm>
        </p:spPr>
        <p:txBody>
          <a:bodyPr/>
          <a:lstStyle/>
          <a:p>
            <a:r>
              <a:rPr lang="da-DK" dirty="0"/>
              <a:t>Hvorfor er usikkerhed vigtigt i forhold til risikovurdering af forurenede grunde – sagsbehandleren og rådgiverens vinkel?</a:t>
            </a:r>
          </a:p>
        </p:txBody>
      </p:sp>
      <p:sp>
        <p:nvSpPr>
          <p:cNvPr id="7" name="Content Placeholder 6">
            <a:extLst>
              <a:ext uri="{FF2B5EF4-FFF2-40B4-BE49-F238E27FC236}">
                <a16:creationId xmlns:a16="http://schemas.microsoft.com/office/drawing/2014/main" id="{69321CDD-887B-6713-B14E-A0831FCE8733}"/>
              </a:ext>
            </a:extLst>
          </p:cNvPr>
          <p:cNvSpPr>
            <a:spLocks noGrp="1"/>
          </p:cNvSpPr>
          <p:nvPr>
            <p:ph idx="1"/>
          </p:nvPr>
        </p:nvSpPr>
        <p:spPr>
          <a:xfrm>
            <a:off x="360000" y="2093494"/>
            <a:ext cx="4929756" cy="4030105"/>
          </a:xfrm>
        </p:spPr>
        <p:txBody>
          <a:bodyPr/>
          <a:lstStyle/>
          <a:p>
            <a:pPr marL="0" indent="0">
              <a:buNone/>
            </a:pPr>
            <a:r>
              <a:rPr lang="da-DK" dirty="0"/>
              <a:t>Usikkerhedsvurderinger er vigtige for at:</a:t>
            </a:r>
          </a:p>
          <a:p>
            <a:pPr marL="0" indent="0">
              <a:buNone/>
            </a:pPr>
            <a:endParaRPr lang="da-DK" dirty="0"/>
          </a:p>
          <a:p>
            <a:pPr>
              <a:buFontTx/>
              <a:buChar char="-"/>
            </a:pPr>
            <a:r>
              <a:rPr lang="da-DK" dirty="0"/>
              <a:t>dokumenterer viden og overvejelser</a:t>
            </a:r>
          </a:p>
          <a:p>
            <a:pPr>
              <a:buFontTx/>
              <a:buChar char="-"/>
            </a:pPr>
            <a:r>
              <a:rPr lang="da-DK" dirty="0"/>
              <a:t>dokumenterer betydningen af usikkerheden for resultatet</a:t>
            </a:r>
          </a:p>
          <a:p>
            <a:pPr>
              <a:buFontTx/>
              <a:buChar char="-"/>
            </a:pPr>
            <a:r>
              <a:rPr lang="da-DK" dirty="0"/>
              <a:t>vurdere og formidle sine resultaters kvalitet</a:t>
            </a:r>
          </a:p>
          <a:p>
            <a:pPr>
              <a:buFontTx/>
              <a:buChar char="-"/>
            </a:pPr>
            <a:endParaRPr lang="da-DK" dirty="0"/>
          </a:p>
        </p:txBody>
      </p:sp>
      <p:sp>
        <p:nvSpPr>
          <p:cNvPr id="2" name="Slide Number Placeholder 1">
            <a:extLst>
              <a:ext uri="{FF2B5EF4-FFF2-40B4-BE49-F238E27FC236}">
                <a16:creationId xmlns:a16="http://schemas.microsoft.com/office/drawing/2014/main" id="{25A0E4D9-A00D-9E63-2541-6EFD916750ED}"/>
              </a:ext>
            </a:extLst>
          </p:cNvPr>
          <p:cNvSpPr>
            <a:spLocks noGrp="1"/>
          </p:cNvSpPr>
          <p:nvPr>
            <p:ph type="sldNum" sz="quarter" idx="12"/>
          </p:nvPr>
        </p:nvSpPr>
        <p:spPr/>
        <p:txBody>
          <a:bodyPr/>
          <a:lstStyle/>
          <a:p>
            <a:fld id="{23AA811B-2EBD-4900-905E-5BE206449611}" type="slidenum">
              <a:rPr lang="da-DK" smtClean="0"/>
              <a:pPr/>
              <a:t>7</a:t>
            </a:fld>
            <a:endParaRPr lang="da-DK" dirty="0"/>
          </a:p>
        </p:txBody>
      </p:sp>
      <p:pic>
        <p:nvPicPr>
          <p:cNvPr id="4" name="Picture 3">
            <a:extLst>
              <a:ext uri="{FF2B5EF4-FFF2-40B4-BE49-F238E27FC236}">
                <a16:creationId xmlns:a16="http://schemas.microsoft.com/office/drawing/2014/main" id="{7B5AEF22-898A-2C3A-C19E-08AE11228214}"/>
              </a:ext>
            </a:extLst>
          </p:cNvPr>
          <p:cNvPicPr>
            <a:picLocks noChangeAspect="1"/>
          </p:cNvPicPr>
          <p:nvPr/>
        </p:nvPicPr>
        <p:blipFill>
          <a:blip r:embed="rId2"/>
          <a:stretch>
            <a:fillRect/>
          </a:stretch>
        </p:blipFill>
        <p:spPr>
          <a:xfrm>
            <a:off x="5693082" y="2217528"/>
            <a:ext cx="6138918" cy="3809375"/>
          </a:xfrm>
          <a:prstGeom prst="rect">
            <a:avLst/>
          </a:prstGeom>
        </p:spPr>
      </p:pic>
    </p:spTree>
    <p:extLst>
      <p:ext uri="{BB962C8B-B14F-4D97-AF65-F5344CB8AC3E}">
        <p14:creationId xmlns:p14="http://schemas.microsoft.com/office/powerpoint/2010/main" val="1165333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B3D56-C64E-822E-DCFC-B2466C12D4B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F294078-421A-5A37-D668-8DD01795170C}"/>
              </a:ext>
            </a:extLst>
          </p:cNvPr>
          <p:cNvSpPr>
            <a:spLocks noGrp="1"/>
          </p:cNvSpPr>
          <p:nvPr>
            <p:ph type="title"/>
          </p:nvPr>
        </p:nvSpPr>
        <p:spPr>
          <a:xfrm>
            <a:off x="360000" y="655200"/>
            <a:ext cx="8006078" cy="936000"/>
          </a:xfrm>
        </p:spPr>
        <p:txBody>
          <a:bodyPr/>
          <a:lstStyle/>
          <a:p>
            <a:r>
              <a:rPr lang="da-DK" dirty="0"/>
              <a:t>Hvorfor er usikkerhed vigtigt i forhold til risikovurdering af forurenede grunde?</a:t>
            </a:r>
          </a:p>
        </p:txBody>
      </p:sp>
      <p:sp>
        <p:nvSpPr>
          <p:cNvPr id="7" name="Content Placeholder 6">
            <a:extLst>
              <a:ext uri="{FF2B5EF4-FFF2-40B4-BE49-F238E27FC236}">
                <a16:creationId xmlns:a16="http://schemas.microsoft.com/office/drawing/2014/main" id="{A6E5F643-362E-68BC-5B05-CA1EFA53C318}"/>
              </a:ext>
            </a:extLst>
          </p:cNvPr>
          <p:cNvSpPr>
            <a:spLocks noGrp="1"/>
          </p:cNvSpPr>
          <p:nvPr>
            <p:ph idx="1"/>
          </p:nvPr>
        </p:nvSpPr>
        <p:spPr>
          <a:xfrm>
            <a:off x="360000" y="1828800"/>
            <a:ext cx="4929756" cy="4294800"/>
          </a:xfrm>
        </p:spPr>
        <p:txBody>
          <a:bodyPr/>
          <a:lstStyle/>
          <a:p>
            <a:pPr marL="0" indent="0">
              <a:buNone/>
            </a:pPr>
            <a:r>
              <a:rPr lang="da-DK" dirty="0"/>
              <a:t>De understøtter gode beslutninger</a:t>
            </a:r>
          </a:p>
          <a:p>
            <a:pPr lvl="1">
              <a:buFontTx/>
              <a:buChar char="-"/>
            </a:pPr>
            <a:r>
              <a:rPr lang="da-DK" dirty="0"/>
              <a:t>En god beskrivelse af usikkerhederne kan bruges til at planlægge videre undersøgelser eller afslutte en undersøgelse</a:t>
            </a:r>
          </a:p>
        </p:txBody>
      </p:sp>
      <p:sp>
        <p:nvSpPr>
          <p:cNvPr id="2" name="Slide Number Placeholder 1">
            <a:extLst>
              <a:ext uri="{FF2B5EF4-FFF2-40B4-BE49-F238E27FC236}">
                <a16:creationId xmlns:a16="http://schemas.microsoft.com/office/drawing/2014/main" id="{26201FDC-867A-049A-18E3-4FE411C7304F}"/>
              </a:ext>
            </a:extLst>
          </p:cNvPr>
          <p:cNvSpPr>
            <a:spLocks noGrp="1"/>
          </p:cNvSpPr>
          <p:nvPr>
            <p:ph type="sldNum" sz="quarter" idx="12"/>
          </p:nvPr>
        </p:nvSpPr>
        <p:spPr/>
        <p:txBody>
          <a:bodyPr/>
          <a:lstStyle/>
          <a:p>
            <a:fld id="{23AA811B-2EBD-4900-905E-5BE206449611}" type="slidenum">
              <a:rPr lang="da-DK" smtClean="0"/>
              <a:pPr/>
              <a:t>8</a:t>
            </a:fld>
            <a:endParaRPr lang="da-DK" dirty="0"/>
          </a:p>
        </p:txBody>
      </p:sp>
      <p:pic>
        <p:nvPicPr>
          <p:cNvPr id="5" name="Picture 4">
            <a:extLst>
              <a:ext uri="{FF2B5EF4-FFF2-40B4-BE49-F238E27FC236}">
                <a16:creationId xmlns:a16="http://schemas.microsoft.com/office/drawing/2014/main" id="{C458F111-1F5C-79A0-1801-38115E545C35}"/>
              </a:ext>
            </a:extLst>
          </p:cNvPr>
          <p:cNvPicPr>
            <a:picLocks noChangeAspect="1"/>
          </p:cNvPicPr>
          <p:nvPr/>
        </p:nvPicPr>
        <p:blipFill>
          <a:blip r:embed="rId2"/>
          <a:stretch>
            <a:fillRect/>
          </a:stretch>
        </p:blipFill>
        <p:spPr>
          <a:xfrm>
            <a:off x="6602045" y="1686404"/>
            <a:ext cx="4739723" cy="4713822"/>
          </a:xfrm>
          <a:prstGeom prst="rect">
            <a:avLst/>
          </a:prstGeom>
        </p:spPr>
      </p:pic>
    </p:spTree>
    <p:extLst>
      <p:ext uri="{BB962C8B-B14F-4D97-AF65-F5344CB8AC3E}">
        <p14:creationId xmlns:p14="http://schemas.microsoft.com/office/powerpoint/2010/main" val="260363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C8445-E08C-0571-FFF1-AD58BA5DF82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D241D15-92DF-317F-DE9F-6BC16D2570C8}"/>
              </a:ext>
            </a:extLst>
          </p:cNvPr>
          <p:cNvSpPr>
            <a:spLocks noGrp="1"/>
          </p:cNvSpPr>
          <p:nvPr>
            <p:ph type="title"/>
          </p:nvPr>
        </p:nvSpPr>
        <p:spPr>
          <a:xfrm>
            <a:off x="359999" y="655200"/>
            <a:ext cx="10115495" cy="936000"/>
          </a:xfrm>
        </p:spPr>
        <p:txBody>
          <a:bodyPr/>
          <a:lstStyle/>
          <a:p>
            <a:r>
              <a:rPr lang="da-DK" dirty="0"/>
              <a:t>Hvad er udfordringen med at inddrage  usikkerhed i forhold til risikovurdering af forurenede grunde?</a:t>
            </a:r>
          </a:p>
        </p:txBody>
      </p:sp>
      <p:sp>
        <p:nvSpPr>
          <p:cNvPr id="2" name="Slide Number Placeholder 1">
            <a:extLst>
              <a:ext uri="{FF2B5EF4-FFF2-40B4-BE49-F238E27FC236}">
                <a16:creationId xmlns:a16="http://schemas.microsoft.com/office/drawing/2014/main" id="{DB5CC6F9-98B4-7C7E-FDFB-02B26AA417BD}"/>
              </a:ext>
            </a:extLst>
          </p:cNvPr>
          <p:cNvSpPr>
            <a:spLocks noGrp="1"/>
          </p:cNvSpPr>
          <p:nvPr>
            <p:ph type="sldNum" sz="quarter" idx="12"/>
          </p:nvPr>
        </p:nvSpPr>
        <p:spPr/>
        <p:txBody>
          <a:bodyPr/>
          <a:lstStyle/>
          <a:p>
            <a:fld id="{23AA811B-2EBD-4900-905E-5BE206449611}" type="slidenum">
              <a:rPr lang="da-DK" smtClean="0"/>
              <a:pPr/>
              <a:t>9</a:t>
            </a:fld>
            <a:endParaRPr lang="da-DK" dirty="0"/>
          </a:p>
        </p:txBody>
      </p:sp>
      <p:pic>
        <p:nvPicPr>
          <p:cNvPr id="10" name="Picture 9" descr="Child covering face">
            <a:extLst>
              <a:ext uri="{FF2B5EF4-FFF2-40B4-BE49-F238E27FC236}">
                <a16:creationId xmlns:a16="http://schemas.microsoft.com/office/drawing/2014/main" id="{91B8459A-8C16-5DE6-2AE6-F34F6474A9BB}"/>
              </a:ext>
            </a:extLst>
          </p:cNvPr>
          <p:cNvPicPr>
            <a:picLocks noChangeAspect="1"/>
          </p:cNvPicPr>
          <p:nvPr/>
        </p:nvPicPr>
        <p:blipFill>
          <a:blip r:embed="rId2">
            <a:extLst>
              <a:ext uri="{28A0092B-C50C-407E-A947-70E740481C1C}">
                <a14:useLocalDpi xmlns:a14="http://schemas.microsoft.com/office/drawing/2010/main" val="0"/>
              </a:ext>
            </a:extLst>
          </a:blip>
          <a:srcRect l="20347" r="28156" b="-1"/>
          <a:stretch>
            <a:fillRect/>
          </a:stretch>
        </p:blipFill>
        <p:spPr>
          <a:xfrm>
            <a:off x="4304115" y="1828800"/>
            <a:ext cx="3351852" cy="4344704"/>
          </a:xfrm>
          <a:prstGeom prst="rect">
            <a:avLst/>
          </a:prstGeom>
          <a:noFill/>
        </p:spPr>
      </p:pic>
    </p:spTree>
    <p:extLst>
      <p:ext uri="{BB962C8B-B14F-4D97-AF65-F5344CB8AC3E}">
        <p14:creationId xmlns:p14="http://schemas.microsoft.com/office/powerpoint/2010/main" val="18447352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7726722261999582"/>
</p:tagLst>
</file>

<file path=ppt/theme/theme1.xml><?xml version="1.0" encoding="utf-8"?>
<a:theme xmlns:a="http://schemas.openxmlformats.org/drawingml/2006/main" name="Rambøll">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BaseTemplate 16-9 UK.potx" id="{99839C17-9291-4D6B-9A70-B923972FEA85}" vid="{497495C2-62DF-4425-B50B-9A17880EC5A0}"/>
    </a:ext>
  </a:extLst>
</a:theme>
</file>

<file path=ppt/theme/theme2.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78f5926-5d87-48b0-b9f0-7f23033d1efa" xsi:nil="true"/>
    <lcf76f155ced4ddcb4097134ff3c332f xmlns="f502ecb4-313b-4c8b-ac1a-a2133c4c55c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441FA2CEE880A4D942B9728FEE44409" ma:contentTypeVersion="16" ma:contentTypeDescription="Opret et nyt dokument." ma:contentTypeScope="" ma:versionID="fb432a3032b68e21291030a6b9000eb4">
  <xsd:schema xmlns:xsd="http://www.w3.org/2001/XMLSchema" xmlns:xs="http://www.w3.org/2001/XMLSchema" xmlns:p="http://schemas.microsoft.com/office/2006/metadata/properties" xmlns:ns2="f502ecb4-313b-4c8b-ac1a-a2133c4c55c1" xmlns:ns3="b78f5926-5d87-48b0-b9f0-7f23033d1efa" targetNamespace="http://schemas.microsoft.com/office/2006/metadata/properties" ma:root="true" ma:fieldsID="320935ecb18f5ac8f25ce14c6ca423f3" ns2:_="" ns3:_="">
    <xsd:import namespace="f502ecb4-313b-4c8b-ac1a-a2133c4c55c1"/>
    <xsd:import namespace="b78f5926-5d87-48b0-b9f0-7f23033d1ef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02ecb4-313b-4c8b-ac1a-a2133c4c55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ledmærker" ma:readOnly="false" ma:fieldId="{5cf76f15-5ced-4ddc-b409-7134ff3c332f}" ma:taxonomyMulti="true" ma:sspId="882721a9-3f3d-4779-b4f8-53221ef4f4f0"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78f5926-5d87-48b0-b9f0-7f23033d1efa" elementFormDefault="qualified">
    <xsd:import namespace="http://schemas.microsoft.com/office/2006/documentManagement/types"/>
    <xsd:import namespace="http://schemas.microsoft.com/office/infopath/2007/PartnerControls"/>
    <xsd:element name="SharedWithUsers" ma:index="17"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t med detaljer" ma:internalName="SharedWithDetails" ma:readOnly="true">
      <xsd:simpleType>
        <xsd:restriction base="dms:Note">
          <xsd:maxLength value="255"/>
        </xsd:restriction>
      </xsd:simpleType>
    </xsd:element>
    <xsd:element name="TaxCatchAll" ma:index="22" nillable="true" ma:displayName="Taxonomy Catch All Column" ma:hidden="true" ma:list="{a8e10c4c-4889-4f7c-9c45-49e9d64ea3c6}" ma:internalName="TaxCatchAll" ma:showField="CatchAllData" ma:web="b78f5926-5d87-48b0-b9f0-7f23033d1e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TemplafyFormConfiguration><![CDATA[{"formFields":[],"formDataEntries":[]}]]></TemplafyFormConfiguration>
</file>

<file path=customXml/item5.xml><?xml version="1.0" encoding="utf-8"?>
<TemplafyTemplateConfiguration><![CDATA[{"elementsMetadata":[{"type":"shape","id":"1c06a9cf-5af3-4625-a48c-ec9b340b6df6","elementConfiguration":{"binding":"{{UserProfile.Office.BlankSelection}}","visibility":"","type":"text","disableUpdates":false}}],"transformationConfigurations":[{"propertyName":"BlankSelection","propertyValue":"{{UserProfile.Office.BlankSelection}}","disableUpdates":false,"type":"customDocumentProperty"},{"propertyName":"IsNew","propertyValue":"true","disableUpdates":false,"type":"customDocumentProperty"},{"language":"{{DocumentLanguage}}","disableUpdates":false,"type":"proofingLanguage"}],"templateName":"Blank","templateDescription":"","enableDocumentContentUpdater":false,"version":"2.0"}]]></TemplafyTemplateConfiguration>
</file>

<file path=customXml/item6.xml><?xml version="1.0" encoding="utf-8"?>
<TemplafySlideFormConfiguration><![CDATA[{"formFields":[],"formDataEntries":[]}]]></TemplafySlideFormConfiguration>
</file>

<file path=customXml/item7.xml><?xml version="1.0" encoding="utf-8"?>
<TemplafySlideTemplateConfiguration><![CDATA[{"slideVersion":1,"isValidatorEnabled":false,"isLocked":false,"elementsMetadata":[],"slideId":"1013557143764992001","enableDocumentContentUpdater":false,"version":"2.0"}]]></TemplafySlideTemplateConfiguration>
</file>

<file path=customXml/itemProps1.xml><?xml version="1.0" encoding="utf-8"?>
<ds:datastoreItem xmlns:ds="http://schemas.openxmlformats.org/officeDocument/2006/customXml" ds:itemID="{5543EF78-2F65-46A2-8B9B-EEAF70AEB4C8}">
  <ds:schemaRefs>
    <ds:schemaRef ds:uri="http://schemas.microsoft.com/office/2006/metadata/properties"/>
    <ds:schemaRef ds:uri="http://schemas.microsoft.com/office/infopath/2007/PartnerControls"/>
    <ds:schemaRef ds:uri="b78f5926-5d87-48b0-b9f0-7f23033d1efa"/>
    <ds:schemaRef ds:uri="f502ecb4-313b-4c8b-ac1a-a2133c4c55c1"/>
  </ds:schemaRefs>
</ds:datastoreItem>
</file>

<file path=customXml/itemProps2.xml><?xml version="1.0" encoding="utf-8"?>
<ds:datastoreItem xmlns:ds="http://schemas.openxmlformats.org/officeDocument/2006/customXml" ds:itemID="{6499DD09-346E-4084-AE1D-06BF71408F13}">
  <ds:schemaRefs>
    <ds:schemaRef ds:uri="http://schemas.microsoft.com/sharepoint/v3/contenttype/forms"/>
  </ds:schemaRefs>
</ds:datastoreItem>
</file>

<file path=customXml/itemProps3.xml><?xml version="1.0" encoding="utf-8"?>
<ds:datastoreItem xmlns:ds="http://schemas.openxmlformats.org/officeDocument/2006/customXml" ds:itemID="{70129E67-67F3-4D85-A51F-37E12ED15E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02ecb4-313b-4c8b-ac1a-a2133c4c55c1"/>
    <ds:schemaRef ds:uri="b78f5926-5d87-48b0-b9f0-7f23033d1e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13A3067-8B87-4BB8-9074-25CDC43A7AD1}">
  <ds:schemaRefs/>
</ds:datastoreItem>
</file>

<file path=customXml/itemProps5.xml><?xml version="1.0" encoding="utf-8"?>
<ds:datastoreItem xmlns:ds="http://schemas.openxmlformats.org/officeDocument/2006/customXml" ds:itemID="{0D7A3A21-999B-468C-A495-01738D07585D}">
  <ds:schemaRefs/>
</ds:datastoreItem>
</file>

<file path=customXml/itemProps6.xml><?xml version="1.0" encoding="utf-8"?>
<ds:datastoreItem xmlns:ds="http://schemas.openxmlformats.org/officeDocument/2006/customXml" ds:itemID="{2C18D6C4-FEAE-4F2F-AD14-79D751B65BF8}">
  <ds:schemaRefs/>
</ds:datastoreItem>
</file>

<file path=customXml/itemProps7.xml><?xml version="1.0" encoding="utf-8"?>
<ds:datastoreItem xmlns:ds="http://schemas.openxmlformats.org/officeDocument/2006/customXml" ds:itemID="{56D6D64A-C590-4630-BC63-424CD28DE0BD}">
  <ds:schemaRefs/>
</ds:datastoreItem>
</file>

<file path=docProps/app.xml><?xml version="1.0" encoding="utf-8"?>
<Properties xmlns="http://schemas.openxmlformats.org/officeDocument/2006/extended-properties" xmlns:vt="http://schemas.openxmlformats.org/officeDocument/2006/docPropsVTypes">
  <Template>Rambøll</Template>
  <TotalTime>819</TotalTime>
  <Words>370</Words>
  <Application>Microsoft Office PowerPoint</Application>
  <PresentationFormat>Widescreen</PresentationFormat>
  <Paragraphs>64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CircularXX Offc</vt:lpstr>
      <vt:lpstr>Verdana</vt:lpstr>
      <vt:lpstr>Rambøll</vt:lpstr>
      <vt:lpstr>Hvad er usikkerhed og hvorfor er det vigtigt i forhold til risikokommunikation på forureningsundersøgelser</vt:lpstr>
      <vt:lpstr>POV: Hvorfor er usikkerheder vigtige?</vt:lpstr>
      <vt:lpstr>Hvad er usikkerhed?</vt:lpstr>
      <vt:lpstr>Hvad er usikkerhed i forhold til risikovurdering af forurenede grunde?</vt:lpstr>
      <vt:lpstr>Hvad er usikkerhed i forhold til risikovurdering af forurenede grunde? Kvalitativ usikkerhed</vt:lpstr>
      <vt:lpstr>Hvad er usikkerhed i forhold til risikovurdering af forurenede grunde? Kvantitativ usikkerhed</vt:lpstr>
      <vt:lpstr>Hvorfor er usikkerhed vigtigt i forhold til risikovurdering af forurenede grunde – sagsbehandleren og rådgiverens vinkel?</vt:lpstr>
      <vt:lpstr>Hvorfor er usikkerhed vigtigt i forhold til risikovurdering af forurenede grunde?</vt:lpstr>
      <vt:lpstr>Hvad er udfordringen med at inddrage  usikkerhed i forhold til risikovurdering af forurenede grunde?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Nanna Thomsen</cp:lastModifiedBy>
  <cp:revision>2</cp:revision>
  <dcterms:created xsi:type="dcterms:W3CDTF">2025-08-23T09:18:45Z</dcterms:created>
  <dcterms:modified xsi:type="dcterms:W3CDTF">2025-08-28T07:32:53Z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0x0101007441FA2CEE880A4D942B9728FEE44409</vt:lpwstr>
  </property>
  <property fmtid="{D5CDD505-2E9C-101B-9397-08002B2CF9AE}" pid="3" name="MSIP_Label_459ef8e5-3aaa-41a0-b30c-a77b6f506147_Enabled">
    <vt:lpwstr>true</vt:lpwstr>
  </property>
  <property fmtid="{D5CDD505-2E9C-101B-9397-08002B2CF9AE}" pid="4" name="MSIP_Label_459ef8e5-3aaa-41a0-b30c-a77b6f506147_SetDate">
    <vt:lpwstr>2024-03-19T12:01:25Z</vt:lpwstr>
  </property>
  <property fmtid="{D5CDD505-2E9C-101B-9397-08002B2CF9AE}" pid="5" name="MSIP_Label_459ef8e5-3aaa-41a0-b30c-a77b6f506147_Method">
    <vt:lpwstr>Standard</vt:lpwstr>
  </property>
  <property fmtid="{D5CDD505-2E9C-101B-9397-08002B2CF9AE}" pid="6" name="MSIP_Label_459ef8e5-3aaa-41a0-b30c-a77b6f506147_Name">
    <vt:lpwstr>Internal</vt:lpwstr>
  </property>
  <property fmtid="{D5CDD505-2E9C-101B-9397-08002B2CF9AE}" pid="7" name="MSIP_Label_459ef8e5-3aaa-41a0-b30c-a77b6f506147_SiteId">
    <vt:lpwstr>9343c96b-27bb-4092-add6-977870612481</vt:lpwstr>
  </property>
  <property fmtid="{D5CDD505-2E9C-101B-9397-08002B2CF9AE}" pid="8" name="MSIP_Label_459ef8e5-3aaa-41a0-b30c-a77b6f506147_ActionId">
    <vt:lpwstr>f087f2c6-db2c-47ee-aaa5-6fc8269fc24e</vt:lpwstr>
  </property>
  <property fmtid="{D5CDD505-2E9C-101B-9397-08002B2CF9AE}" pid="9" name="MSIP_Label_459ef8e5-3aaa-41a0-b30c-a77b6f506147_ContentBits">
    <vt:lpwstr>0</vt:lpwstr>
  </property>
  <property fmtid="{D5CDD505-2E9C-101B-9397-08002B2CF9AE}" pid="10" name="Created by">
    <vt:lpwstr>omnidocs.com</vt:lpwstr>
  </property>
  <property fmtid="{D5CDD505-2E9C-101B-9397-08002B2CF9AE}" pid="11" name="TemplafyTimeStamp">
    <vt:lpwstr>2024-09-27T15:59:41</vt:lpwstr>
  </property>
  <property fmtid="{D5CDD505-2E9C-101B-9397-08002B2CF9AE}" pid="12" name="TemplafyTenantId">
    <vt:lpwstr>ramboll</vt:lpwstr>
  </property>
  <property fmtid="{D5CDD505-2E9C-101B-9397-08002B2CF9AE}" pid="13" name="TemplafyTemplateId">
    <vt:lpwstr>1013557126878462746</vt:lpwstr>
  </property>
  <property fmtid="{D5CDD505-2E9C-101B-9397-08002B2CF9AE}" pid="14" name="TemplafyUserProfileId">
    <vt:lpwstr>637835515077469434</vt:lpwstr>
  </property>
  <property fmtid="{D5CDD505-2E9C-101B-9397-08002B2CF9AE}" pid="15" name="TemplafyLanguageCode">
    <vt:lpwstr>da-DK</vt:lpwstr>
  </property>
  <property fmtid="{D5CDD505-2E9C-101B-9397-08002B2CF9AE}" pid="16" name="BlankSelection">
    <vt:lpwstr>Ramboll</vt:lpwstr>
  </property>
  <property fmtid="{D5CDD505-2E9C-101B-9397-08002B2CF9AE}" pid="17" name="TemplafyFromBlank">
    <vt:bool>true</vt:bool>
  </property>
  <property fmtid="{D5CDD505-2E9C-101B-9397-08002B2CF9AE}" pid="18" name="Doc_AcceptedBy">
    <vt:lpwstr> </vt:lpwstr>
  </property>
  <property fmtid="{D5CDD505-2E9C-101B-9397-08002B2CF9AE}" pid="19" name="Doc_AcceptedDate">
    <vt:lpwstr> </vt:lpwstr>
  </property>
  <property fmtid="{D5CDD505-2E9C-101B-9397-08002B2CF9AE}" pid="20" name="Doc_ApprovedPublicationBy">
    <vt:lpwstr> </vt:lpwstr>
  </property>
  <property fmtid="{D5CDD505-2E9C-101B-9397-08002B2CF9AE}" pid="21" name="Doc_ApprovedPublicationDate">
    <vt:lpwstr> </vt:lpwstr>
  </property>
  <property fmtid="{D5CDD505-2E9C-101B-9397-08002B2CF9AE}" pid="22" name="Doc_ApprovedSharingBy">
    <vt:lpwstr> </vt:lpwstr>
  </property>
  <property fmtid="{D5CDD505-2E9C-101B-9397-08002B2CF9AE}" pid="23" name="Doc_ApprovedSharingDate">
    <vt:lpwstr> </vt:lpwstr>
  </property>
  <property fmtid="{D5CDD505-2E9C-101B-9397-08002B2CF9AE}" pid="24" name="Doc_CheckedBy">
    <vt:lpwstr> </vt:lpwstr>
  </property>
  <property fmtid="{D5CDD505-2E9C-101B-9397-08002B2CF9AE}" pid="25" name="Doc_CheckedDate">
    <vt:lpwstr> </vt:lpwstr>
  </property>
  <property fmtid="{D5CDD505-2E9C-101B-9397-08002B2CF9AE}" pid="26" name="Doc_Client">
    <vt:lpwstr> </vt:lpwstr>
  </property>
  <property fmtid="{D5CDD505-2E9C-101B-9397-08002B2CF9AE}" pid="27" name="Doc_DesignStatus">
    <vt:lpwstr> </vt:lpwstr>
  </property>
  <property fmtid="{D5CDD505-2E9C-101B-9397-08002B2CF9AE}" pid="28" name="Doc_DocNumber">
    <vt:lpwstr> </vt:lpwstr>
  </property>
  <property fmtid="{D5CDD505-2E9C-101B-9397-08002B2CF9AE}" pid="29" name="Doc_DocTitle1">
    <vt:lpwstr> </vt:lpwstr>
  </property>
  <property fmtid="{D5CDD505-2E9C-101B-9397-08002B2CF9AE}" pid="30" name="Doc_DocTitle2">
    <vt:lpwstr> </vt:lpwstr>
  </property>
  <property fmtid="{D5CDD505-2E9C-101B-9397-08002B2CF9AE}" pid="31" name="Doc_DocTitle3">
    <vt:lpwstr> </vt:lpwstr>
  </property>
  <property fmtid="{D5CDD505-2E9C-101B-9397-08002B2CF9AE}" pid="32" name="Doc_DocTitle4">
    <vt:lpwstr> </vt:lpwstr>
  </property>
  <property fmtid="{D5CDD505-2E9C-101B-9397-08002B2CF9AE}" pid="33" name="Doc_MaconomyID">
    <vt:lpwstr> </vt:lpwstr>
  </property>
  <property fmtid="{D5CDD505-2E9C-101B-9397-08002B2CF9AE}" pid="34" name="Doc_Originator">
    <vt:lpwstr> </vt:lpwstr>
  </property>
  <property fmtid="{D5CDD505-2E9C-101B-9397-08002B2CF9AE}" pid="35" name="Doc_PreparedBy">
    <vt:lpwstr> </vt:lpwstr>
  </property>
  <property fmtid="{D5CDD505-2E9C-101B-9397-08002B2CF9AE}" pid="36" name="Doc_PreparedDate">
    <vt:lpwstr> </vt:lpwstr>
  </property>
  <property fmtid="{D5CDD505-2E9C-101B-9397-08002B2CF9AE}" pid="37" name="Doc_ProjectName">
    <vt:lpwstr> </vt:lpwstr>
  </property>
  <property fmtid="{D5CDD505-2E9C-101B-9397-08002B2CF9AE}" pid="38" name="Doc_Revision">
    <vt:lpwstr> </vt:lpwstr>
  </property>
  <property fmtid="{D5CDD505-2E9C-101B-9397-08002B2CF9AE}" pid="39" name="Doc_Revision1">
    <vt:lpwstr> </vt:lpwstr>
  </property>
  <property fmtid="{D5CDD505-2E9C-101B-9397-08002B2CF9AE}" pid="40" name="Doc_Revision10">
    <vt:lpwstr> </vt:lpwstr>
  </property>
  <property fmtid="{D5CDD505-2E9C-101B-9397-08002B2CF9AE}" pid="41" name="Doc_Revision10ApprovedBy">
    <vt:lpwstr> </vt:lpwstr>
  </property>
  <property fmtid="{D5CDD505-2E9C-101B-9397-08002B2CF9AE}" pid="42" name="Doc_Revision10CheckedBy">
    <vt:lpwstr> </vt:lpwstr>
  </property>
  <property fmtid="{D5CDD505-2E9C-101B-9397-08002B2CF9AE}" pid="43" name="Doc_Revision10Date">
    <vt:lpwstr> </vt:lpwstr>
  </property>
  <property fmtid="{D5CDD505-2E9C-101B-9397-08002B2CF9AE}" pid="44" name="Doc_Revision10DesignedBy">
    <vt:lpwstr> </vt:lpwstr>
  </property>
  <property fmtid="{D5CDD505-2E9C-101B-9397-08002B2CF9AE}" pid="45" name="Doc_Revision10Note">
    <vt:lpwstr> </vt:lpwstr>
  </property>
  <property fmtid="{D5CDD505-2E9C-101B-9397-08002B2CF9AE}" pid="46" name="Doc_Revision10PreparedBy">
    <vt:lpwstr> </vt:lpwstr>
  </property>
  <property fmtid="{D5CDD505-2E9C-101B-9397-08002B2CF9AE}" pid="47" name="Doc_Revision11">
    <vt:lpwstr> </vt:lpwstr>
  </property>
  <property fmtid="{D5CDD505-2E9C-101B-9397-08002B2CF9AE}" pid="48" name="Doc_Revision11ApprovedBy">
    <vt:lpwstr> </vt:lpwstr>
  </property>
  <property fmtid="{D5CDD505-2E9C-101B-9397-08002B2CF9AE}" pid="49" name="Doc_Revision11CheckedBy">
    <vt:lpwstr> </vt:lpwstr>
  </property>
  <property fmtid="{D5CDD505-2E9C-101B-9397-08002B2CF9AE}" pid="50" name="Doc_Revision11Date">
    <vt:lpwstr> </vt:lpwstr>
  </property>
  <property fmtid="{D5CDD505-2E9C-101B-9397-08002B2CF9AE}" pid="51" name="Doc_Revision11DesignedBy">
    <vt:lpwstr> </vt:lpwstr>
  </property>
  <property fmtid="{D5CDD505-2E9C-101B-9397-08002B2CF9AE}" pid="52" name="Doc_Revision11Note">
    <vt:lpwstr> </vt:lpwstr>
  </property>
  <property fmtid="{D5CDD505-2E9C-101B-9397-08002B2CF9AE}" pid="53" name="Doc_Revision11PreparedBy">
    <vt:lpwstr> </vt:lpwstr>
  </property>
  <property fmtid="{D5CDD505-2E9C-101B-9397-08002B2CF9AE}" pid="54" name="Doc_Revision12">
    <vt:lpwstr> </vt:lpwstr>
  </property>
  <property fmtid="{D5CDD505-2E9C-101B-9397-08002B2CF9AE}" pid="55" name="Doc_Revision12ApprovedBy">
    <vt:lpwstr> </vt:lpwstr>
  </property>
  <property fmtid="{D5CDD505-2E9C-101B-9397-08002B2CF9AE}" pid="56" name="Doc_Revision12CheckedBy">
    <vt:lpwstr> </vt:lpwstr>
  </property>
  <property fmtid="{D5CDD505-2E9C-101B-9397-08002B2CF9AE}" pid="57" name="Doc_Revision12Date">
    <vt:lpwstr> </vt:lpwstr>
  </property>
  <property fmtid="{D5CDD505-2E9C-101B-9397-08002B2CF9AE}" pid="58" name="Doc_Revision12DesignedBy">
    <vt:lpwstr> </vt:lpwstr>
  </property>
  <property fmtid="{D5CDD505-2E9C-101B-9397-08002B2CF9AE}" pid="59" name="Doc_Revision12Note">
    <vt:lpwstr> </vt:lpwstr>
  </property>
  <property fmtid="{D5CDD505-2E9C-101B-9397-08002B2CF9AE}" pid="60" name="Doc_Revision12PreparedBy">
    <vt:lpwstr> </vt:lpwstr>
  </property>
  <property fmtid="{D5CDD505-2E9C-101B-9397-08002B2CF9AE}" pid="61" name="Doc_Revision1ApprovedBy">
    <vt:lpwstr> </vt:lpwstr>
  </property>
  <property fmtid="{D5CDD505-2E9C-101B-9397-08002B2CF9AE}" pid="62" name="Doc_Revision1CheckedBy">
    <vt:lpwstr> </vt:lpwstr>
  </property>
  <property fmtid="{D5CDD505-2E9C-101B-9397-08002B2CF9AE}" pid="63" name="Doc_Revision1Date">
    <vt:lpwstr> </vt:lpwstr>
  </property>
  <property fmtid="{D5CDD505-2E9C-101B-9397-08002B2CF9AE}" pid="64" name="Doc_Revision1DesignedBy">
    <vt:lpwstr> </vt:lpwstr>
  </property>
  <property fmtid="{D5CDD505-2E9C-101B-9397-08002B2CF9AE}" pid="65" name="Doc_Revision1Note">
    <vt:lpwstr> </vt:lpwstr>
  </property>
  <property fmtid="{D5CDD505-2E9C-101B-9397-08002B2CF9AE}" pid="66" name="Doc_Revision1PreparedBy">
    <vt:lpwstr> </vt:lpwstr>
  </property>
  <property fmtid="{D5CDD505-2E9C-101B-9397-08002B2CF9AE}" pid="67" name="Doc_Revision2">
    <vt:lpwstr> </vt:lpwstr>
  </property>
  <property fmtid="{D5CDD505-2E9C-101B-9397-08002B2CF9AE}" pid="68" name="Doc_Revision2ApprovedBy">
    <vt:lpwstr> </vt:lpwstr>
  </property>
  <property fmtid="{D5CDD505-2E9C-101B-9397-08002B2CF9AE}" pid="69" name="Doc_Revision2CheckedBy">
    <vt:lpwstr> </vt:lpwstr>
  </property>
  <property fmtid="{D5CDD505-2E9C-101B-9397-08002B2CF9AE}" pid="70" name="Doc_Revision2Date">
    <vt:lpwstr> </vt:lpwstr>
  </property>
  <property fmtid="{D5CDD505-2E9C-101B-9397-08002B2CF9AE}" pid="71" name="Doc_Revision2DesignedBy">
    <vt:lpwstr> </vt:lpwstr>
  </property>
  <property fmtid="{D5CDD505-2E9C-101B-9397-08002B2CF9AE}" pid="72" name="Doc_Revision2Note">
    <vt:lpwstr> </vt:lpwstr>
  </property>
  <property fmtid="{D5CDD505-2E9C-101B-9397-08002B2CF9AE}" pid="73" name="Doc_Revision2PreparedBy">
    <vt:lpwstr> </vt:lpwstr>
  </property>
  <property fmtid="{D5CDD505-2E9C-101B-9397-08002B2CF9AE}" pid="74" name="Doc_Revision3">
    <vt:lpwstr> </vt:lpwstr>
  </property>
  <property fmtid="{D5CDD505-2E9C-101B-9397-08002B2CF9AE}" pid="75" name="Doc_Revision3ApprovedBy">
    <vt:lpwstr> </vt:lpwstr>
  </property>
  <property fmtid="{D5CDD505-2E9C-101B-9397-08002B2CF9AE}" pid="76" name="Doc_Revision3CheckedBy">
    <vt:lpwstr> </vt:lpwstr>
  </property>
  <property fmtid="{D5CDD505-2E9C-101B-9397-08002B2CF9AE}" pid="77" name="Doc_Revision3Date">
    <vt:lpwstr> </vt:lpwstr>
  </property>
  <property fmtid="{D5CDD505-2E9C-101B-9397-08002B2CF9AE}" pid="78" name="Doc_Revision3DesignedBy">
    <vt:lpwstr> </vt:lpwstr>
  </property>
  <property fmtid="{D5CDD505-2E9C-101B-9397-08002B2CF9AE}" pid="79" name="Doc_Revision3Note">
    <vt:lpwstr> </vt:lpwstr>
  </property>
  <property fmtid="{D5CDD505-2E9C-101B-9397-08002B2CF9AE}" pid="80" name="Doc_Revision3PreparedBy">
    <vt:lpwstr> </vt:lpwstr>
  </property>
  <property fmtid="{D5CDD505-2E9C-101B-9397-08002B2CF9AE}" pid="81" name="Doc_Revision4">
    <vt:lpwstr> </vt:lpwstr>
  </property>
  <property fmtid="{D5CDD505-2E9C-101B-9397-08002B2CF9AE}" pid="82" name="Doc_Revision4ApprovedBy">
    <vt:lpwstr> </vt:lpwstr>
  </property>
  <property fmtid="{D5CDD505-2E9C-101B-9397-08002B2CF9AE}" pid="83" name="Doc_Revision4CheckedBy">
    <vt:lpwstr> </vt:lpwstr>
  </property>
  <property fmtid="{D5CDD505-2E9C-101B-9397-08002B2CF9AE}" pid="84" name="Doc_Revision4Date">
    <vt:lpwstr> </vt:lpwstr>
  </property>
  <property fmtid="{D5CDD505-2E9C-101B-9397-08002B2CF9AE}" pid="85" name="Doc_Revision4DesignedBy">
    <vt:lpwstr> </vt:lpwstr>
  </property>
  <property fmtid="{D5CDD505-2E9C-101B-9397-08002B2CF9AE}" pid="86" name="Doc_Revision4Note">
    <vt:lpwstr> </vt:lpwstr>
  </property>
  <property fmtid="{D5CDD505-2E9C-101B-9397-08002B2CF9AE}" pid="87" name="Doc_Revision4PreparedBy">
    <vt:lpwstr> </vt:lpwstr>
  </property>
  <property fmtid="{D5CDD505-2E9C-101B-9397-08002B2CF9AE}" pid="88" name="Doc_Revision5">
    <vt:lpwstr> </vt:lpwstr>
  </property>
  <property fmtid="{D5CDD505-2E9C-101B-9397-08002B2CF9AE}" pid="89" name="Doc_Revision5ApprovedBy">
    <vt:lpwstr> </vt:lpwstr>
  </property>
  <property fmtid="{D5CDD505-2E9C-101B-9397-08002B2CF9AE}" pid="90" name="Doc_Revision5CheckedBy">
    <vt:lpwstr> </vt:lpwstr>
  </property>
  <property fmtid="{D5CDD505-2E9C-101B-9397-08002B2CF9AE}" pid="91" name="Doc_Revision5Date">
    <vt:lpwstr> </vt:lpwstr>
  </property>
  <property fmtid="{D5CDD505-2E9C-101B-9397-08002B2CF9AE}" pid="92" name="Doc_Revision5DesignedBy">
    <vt:lpwstr> </vt:lpwstr>
  </property>
  <property fmtid="{D5CDD505-2E9C-101B-9397-08002B2CF9AE}" pid="93" name="Doc_Revision5Note">
    <vt:lpwstr> </vt:lpwstr>
  </property>
  <property fmtid="{D5CDD505-2E9C-101B-9397-08002B2CF9AE}" pid="94" name="Doc_Revision5PreparedBy">
    <vt:lpwstr> </vt:lpwstr>
  </property>
  <property fmtid="{D5CDD505-2E9C-101B-9397-08002B2CF9AE}" pid="95" name="Doc_Revision6">
    <vt:lpwstr> </vt:lpwstr>
  </property>
  <property fmtid="{D5CDD505-2E9C-101B-9397-08002B2CF9AE}" pid="96" name="Doc_Revision6ApprovedBy">
    <vt:lpwstr> </vt:lpwstr>
  </property>
  <property fmtid="{D5CDD505-2E9C-101B-9397-08002B2CF9AE}" pid="97" name="Doc_Revision6CheckedBy">
    <vt:lpwstr> </vt:lpwstr>
  </property>
  <property fmtid="{D5CDD505-2E9C-101B-9397-08002B2CF9AE}" pid="98" name="Doc_Revision6Date">
    <vt:lpwstr> </vt:lpwstr>
  </property>
  <property fmtid="{D5CDD505-2E9C-101B-9397-08002B2CF9AE}" pid="99" name="Doc_Revision6DesignedBy">
    <vt:lpwstr> </vt:lpwstr>
  </property>
  <property fmtid="{D5CDD505-2E9C-101B-9397-08002B2CF9AE}" pid="100" name="Doc_Revision6Note">
    <vt:lpwstr> </vt:lpwstr>
  </property>
  <property fmtid="{D5CDD505-2E9C-101B-9397-08002B2CF9AE}" pid="101" name="Doc_Revision6PreparedBy">
    <vt:lpwstr> </vt:lpwstr>
  </property>
  <property fmtid="{D5CDD505-2E9C-101B-9397-08002B2CF9AE}" pid="102" name="Doc_Revision7">
    <vt:lpwstr> </vt:lpwstr>
  </property>
  <property fmtid="{D5CDD505-2E9C-101B-9397-08002B2CF9AE}" pid="103" name="Doc_Revision7ApprovedBy">
    <vt:lpwstr> </vt:lpwstr>
  </property>
  <property fmtid="{D5CDD505-2E9C-101B-9397-08002B2CF9AE}" pid="104" name="Doc_Revision7CheckedBy">
    <vt:lpwstr> </vt:lpwstr>
  </property>
  <property fmtid="{D5CDD505-2E9C-101B-9397-08002B2CF9AE}" pid="105" name="Doc_Revision7Date">
    <vt:lpwstr> </vt:lpwstr>
  </property>
  <property fmtid="{D5CDD505-2E9C-101B-9397-08002B2CF9AE}" pid="106" name="Doc_Revision7DesignedBy">
    <vt:lpwstr> </vt:lpwstr>
  </property>
  <property fmtid="{D5CDD505-2E9C-101B-9397-08002B2CF9AE}" pid="107" name="Doc_Revision7Note">
    <vt:lpwstr> </vt:lpwstr>
  </property>
  <property fmtid="{D5CDD505-2E9C-101B-9397-08002B2CF9AE}" pid="108" name="Doc_Revision7PreparedBy">
    <vt:lpwstr> </vt:lpwstr>
  </property>
  <property fmtid="{D5CDD505-2E9C-101B-9397-08002B2CF9AE}" pid="109" name="Doc_Revision8">
    <vt:lpwstr> </vt:lpwstr>
  </property>
  <property fmtid="{D5CDD505-2E9C-101B-9397-08002B2CF9AE}" pid="110" name="Doc_Revision8ApprovedBy">
    <vt:lpwstr> </vt:lpwstr>
  </property>
  <property fmtid="{D5CDD505-2E9C-101B-9397-08002B2CF9AE}" pid="111" name="Doc_Revision8CheckedBy">
    <vt:lpwstr> </vt:lpwstr>
  </property>
  <property fmtid="{D5CDD505-2E9C-101B-9397-08002B2CF9AE}" pid="112" name="Doc_Revision8Date">
    <vt:lpwstr> </vt:lpwstr>
  </property>
  <property fmtid="{D5CDD505-2E9C-101B-9397-08002B2CF9AE}" pid="113" name="Doc_Revision8DesignedBy">
    <vt:lpwstr> </vt:lpwstr>
  </property>
  <property fmtid="{D5CDD505-2E9C-101B-9397-08002B2CF9AE}" pid="114" name="Doc_Revision8Note">
    <vt:lpwstr> </vt:lpwstr>
  </property>
  <property fmtid="{D5CDD505-2E9C-101B-9397-08002B2CF9AE}" pid="115" name="Doc_Revision8PreparedBy">
    <vt:lpwstr> </vt:lpwstr>
  </property>
  <property fmtid="{D5CDD505-2E9C-101B-9397-08002B2CF9AE}" pid="116" name="Doc_Revision9">
    <vt:lpwstr> </vt:lpwstr>
  </property>
  <property fmtid="{D5CDD505-2E9C-101B-9397-08002B2CF9AE}" pid="117" name="Doc_Revision9ApprovedBy">
    <vt:lpwstr> </vt:lpwstr>
  </property>
  <property fmtid="{D5CDD505-2E9C-101B-9397-08002B2CF9AE}" pid="118" name="Doc_Revision9CheckedBy">
    <vt:lpwstr> </vt:lpwstr>
  </property>
  <property fmtid="{D5CDD505-2E9C-101B-9397-08002B2CF9AE}" pid="119" name="Doc_Revision9Date">
    <vt:lpwstr> </vt:lpwstr>
  </property>
  <property fmtid="{D5CDD505-2E9C-101B-9397-08002B2CF9AE}" pid="120" name="Doc_Revision9DesignedBy">
    <vt:lpwstr> </vt:lpwstr>
  </property>
  <property fmtid="{D5CDD505-2E9C-101B-9397-08002B2CF9AE}" pid="121" name="Doc_Revision9Note">
    <vt:lpwstr> </vt:lpwstr>
  </property>
  <property fmtid="{D5CDD505-2E9C-101B-9397-08002B2CF9AE}" pid="122" name="Doc_Revision9PreparedBy">
    <vt:lpwstr> </vt:lpwstr>
  </property>
  <property fmtid="{D5CDD505-2E9C-101B-9397-08002B2CF9AE}" pid="123" name="Doc_RevisionNote">
    <vt:lpwstr> </vt:lpwstr>
  </property>
  <property fmtid="{D5CDD505-2E9C-101B-9397-08002B2CF9AE}" pid="124" name="Doc_SecurityClassification">
    <vt:lpwstr> </vt:lpwstr>
  </property>
  <property fmtid="{D5CDD505-2E9C-101B-9397-08002B2CF9AE}" pid="125" name="Doc_Suitability">
    <vt:lpwstr> </vt:lpwstr>
  </property>
  <property fmtid="{D5CDD505-2E9C-101B-9397-08002B2CF9AE}" pid="126" name="Doc_Unique_ProjectID">
    <vt:lpwstr> </vt:lpwstr>
  </property>
  <property fmtid="{D5CDD505-2E9C-101B-9397-08002B2CF9AE}" pid="127" name="Document_FileName">
    <vt:lpwstr> </vt:lpwstr>
  </property>
  <property fmtid="{D5CDD505-2E9C-101B-9397-08002B2CF9AE}" pid="128" name="Document_Name">
    <vt:lpwstr> </vt:lpwstr>
  </property>
  <property fmtid="{D5CDD505-2E9C-101B-9397-08002B2CF9AE}" pid="129" name="Document_Number">
    <vt:lpwstr> </vt:lpwstr>
  </property>
  <property fmtid="{D5CDD505-2E9C-101B-9397-08002B2CF9AE}" pid="130" name="Document_Version">
    <vt:lpwstr> </vt:lpwstr>
  </property>
  <property fmtid="{D5CDD505-2E9C-101B-9397-08002B2CF9AE}" pid="131" name="Document_VersionSeq">
    <vt:lpwstr> </vt:lpwstr>
  </property>
  <property fmtid="{D5CDD505-2E9C-101B-9397-08002B2CF9AE}" pid="132" name="Folder_Code">
    <vt:lpwstr> </vt:lpwstr>
  </property>
  <property fmtid="{D5CDD505-2E9C-101B-9397-08002B2CF9AE}" pid="133" name="Folder_CreateDate">
    <vt:lpwstr> </vt:lpwstr>
  </property>
  <property fmtid="{D5CDD505-2E9C-101B-9397-08002B2CF9AE}" pid="134" name="Folder_Creator">
    <vt:lpwstr> </vt:lpwstr>
  </property>
  <property fmtid="{D5CDD505-2E9C-101B-9397-08002B2CF9AE}" pid="135" name="Folder_CreatorDesc">
    <vt:lpwstr> </vt:lpwstr>
  </property>
  <property fmtid="{D5CDD505-2E9C-101B-9397-08002B2CF9AE}" pid="136" name="Folder_Description">
    <vt:lpwstr> </vt:lpwstr>
  </property>
  <property fmtid="{D5CDD505-2E9C-101B-9397-08002B2CF9AE}" pid="137" name="Folder_Manager">
    <vt:lpwstr> </vt:lpwstr>
  </property>
  <property fmtid="{D5CDD505-2E9C-101B-9397-08002B2CF9AE}" pid="138" name="Folder_ManagerDesc">
    <vt:lpwstr> </vt:lpwstr>
  </property>
  <property fmtid="{D5CDD505-2E9C-101B-9397-08002B2CF9AE}" pid="139" name="Folder_Name">
    <vt:lpwstr> </vt:lpwstr>
  </property>
  <property fmtid="{D5CDD505-2E9C-101B-9397-08002B2CF9AE}" pid="140" name="Folder_Number">
    <vt:lpwstr> </vt:lpwstr>
  </property>
  <property fmtid="{D5CDD505-2E9C-101B-9397-08002B2CF9AE}" pid="141" name="Folder_Storage">
    <vt:lpwstr> </vt:lpwstr>
  </property>
  <property fmtid="{D5CDD505-2E9C-101B-9397-08002B2CF9AE}" pid="142" name="Folder_StorageDesc">
    <vt:lpwstr> </vt:lpwstr>
  </property>
  <property fmtid="{D5CDD505-2E9C-101B-9397-08002B2CF9AE}" pid="143" name="Folder_UpdateDate">
    <vt:lpwstr> </vt:lpwstr>
  </property>
  <property fmtid="{D5CDD505-2E9C-101B-9397-08002B2CF9AE}" pid="144" name="Folder_UpdateDesc">
    <vt:lpwstr> </vt:lpwstr>
  </property>
  <property fmtid="{D5CDD505-2E9C-101B-9397-08002B2CF9AE}" pid="145" name="Folder_Updater">
    <vt:lpwstr> </vt:lpwstr>
  </property>
  <property fmtid="{D5CDD505-2E9C-101B-9397-08002B2CF9AE}" pid="146" name="Ram_Document_AltName_AltName">
    <vt:lpwstr> </vt:lpwstr>
  </property>
  <property fmtid="{D5CDD505-2E9C-101B-9397-08002B2CF9AE}" pid="147" name="Ram_Document_AltName_DocName">
    <vt:lpwstr> </vt:lpwstr>
  </property>
  <property fmtid="{D5CDD505-2E9C-101B-9397-08002B2CF9AE}" pid="148" name="Ram_Document_AltName_Part1">
    <vt:lpwstr> </vt:lpwstr>
  </property>
  <property fmtid="{D5CDD505-2E9C-101B-9397-08002B2CF9AE}" pid="149" name="Ram_Document_AltName_Part2">
    <vt:lpwstr> </vt:lpwstr>
  </property>
  <property fmtid="{D5CDD505-2E9C-101B-9397-08002B2CF9AE}" pid="150" name="Ram_Document_AltName_Part3">
    <vt:lpwstr> </vt:lpwstr>
  </property>
  <property fmtid="{D5CDD505-2E9C-101B-9397-08002B2CF9AE}" pid="151" name="Ram_Document_AltName_Part4">
    <vt:lpwstr> </vt:lpwstr>
  </property>
  <property fmtid="{D5CDD505-2E9C-101B-9397-08002B2CF9AE}" pid="152" name="Ram_Document_AltName_Part5">
    <vt:lpwstr> </vt:lpwstr>
  </property>
  <property fmtid="{D5CDD505-2E9C-101B-9397-08002B2CF9AE}" pid="153" name="Ram_Document_AltName_Part6">
    <vt:lpwstr> </vt:lpwstr>
  </property>
  <property fmtid="{D5CDD505-2E9C-101B-9397-08002B2CF9AE}" pid="154" name="Ram_Document_AltName_Part7">
    <vt:lpwstr> </vt:lpwstr>
  </property>
  <property fmtid="{D5CDD505-2E9C-101B-9397-08002B2CF9AE}" pid="155" name="Ram_Document_AltName_Part8">
    <vt:lpwstr> </vt:lpwstr>
  </property>
  <property fmtid="{D5CDD505-2E9C-101B-9397-08002B2CF9AE}" pid="156" name="Ram_Document_AltName_Part9">
    <vt:lpwstr> </vt:lpwstr>
  </property>
  <property fmtid="{D5CDD505-2E9C-101B-9397-08002B2CF9AE}" pid="157" name="Ram_Document_CustomerDocName">
    <vt:lpwstr> </vt:lpwstr>
  </property>
  <property fmtid="{D5CDD505-2E9C-101B-9397-08002B2CF9AE}" pid="158" name="Ram_Document_CustomerDocNumber">
    <vt:lpwstr> </vt:lpwstr>
  </property>
  <property fmtid="{D5CDD505-2E9C-101B-9397-08002B2CF9AE}" pid="159" name="Ram_Project_ClientName">
    <vt:lpwstr> </vt:lpwstr>
  </property>
  <property fmtid="{D5CDD505-2E9C-101B-9397-08002B2CF9AE}" pid="160" name="Ram_WorkArea_Client">
    <vt:lpwstr> </vt:lpwstr>
  </property>
  <property fmtid="{D5CDD505-2E9C-101B-9397-08002B2CF9AE}" pid="161" name="Ram_WorkArea_ProjectName">
    <vt:lpwstr> </vt:lpwstr>
  </property>
  <property fmtid="{D5CDD505-2E9C-101B-9397-08002B2CF9AE}" pid="162" name="Ram_Document_ApprovedBy">
    <vt:lpwstr> </vt:lpwstr>
  </property>
  <property fmtid="{D5CDD505-2E9C-101B-9397-08002B2CF9AE}" pid="163" name="Ram_Document_CheckedBy">
    <vt:lpwstr> </vt:lpwstr>
  </property>
  <property fmtid="{D5CDD505-2E9C-101B-9397-08002B2CF9AE}" pid="164" name="Ram_Document_Date">
    <vt:lpwstr> </vt:lpwstr>
  </property>
  <property fmtid="{D5CDD505-2E9C-101B-9397-08002B2CF9AE}" pid="165" name="Ram_Document_DocID">
    <vt:lpwstr> </vt:lpwstr>
  </property>
  <property fmtid="{D5CDD505-2E9C-101B-9397-08002B2CF9AE}" pid="166" name="Ram_Document_DocStructureID">
    <vt:lpwstr> </vt:lpwstr>
  </property>
  <property fmtid="{D5CDD505-2E9C-101B-9397-08002B2CF9AE}" pid="167" name="Ram_Document_PreparedBy">
    <vt:lpwstr> </vt:lpwstr>
  </property>
  <property fmtid="{D5CDD505-2E9C-101B-9397-08002B2CF9AE}" pid="168" name="Ram_Document_Title1">
    <vt:lpwstr> </vt:lpwstr>
  </property>
  <property fmtid="{D5CDD505-2E9C-101B-9397-08002B2CF9AE}" pid="169" name="Ram_Document_Title2">
    <vt:lpwstr> </vt:lpwstr>
  </property>
  <property fmtid="{D5CDD505-2E9C-101B-9397-08002B2CF9AE}" pid="170" name="Ram_Document_Version">
    <vt:lpwstr> </vt:lpwstr>
  </property>
  <property fmtid="{D5CDD505-2E9C-101B-9397-08002B2CF9AE}" pid="171" name="Ram_Document_VersionDescription">
    <vt:lpwstr> </vt:lpwstr>
  </property>
  <property fmtid="{D5CDD505-2E9C-101B-9397-08002B2CF9AE}" pid="172" name="Ram_Project_Name">
    <vt:lpwstr> </vt:lpwstr>
  </property>
  <property fmtid="{D5CDD505-2E9C-101B-9397-08002B2CF9AE}" pid="173" name="Ram_Project_Number">
    <vt:lpwstr> </vt:lpwstr>
  </property>
  <property fmtid="{D5CDD505-2E9C-101B-9397-08002B2CF9AE}" pid="174" name="Ram_Document_Project_Field1">
    <vt:lpwstr> </vt:lpwstr>
  </property>
  <property fmtid="{D5CDD505-2E9C-101B-9397-08002B2CF9AE}" pid="175" name="Ram_Document_Project_Field2">
    <vt:lpwstr> </vt:lpwstr>
  </property>
  <property fmtid="{D5CDD505-2E9C-101B-9397-08002B2CF9AE}" pid="176" name="Ram_Document_Project_Field3">
    <vt:lpwstr> </vt:lpwstr>
  </property>
  <property fmtid="{D5CDD505-2E9C-101B-9397-08002B2CF9AE}" pid="177" name="Ram_Document_PreparedBy_FullName">
    <vt:lpwstr> </vt:lpwstr>
  </property>
  <property fmtid="{D5CDD505-2E9C-101B-9397-08002B2CF9AE}" pid="178" name="Ram_Document_Client_Version">
    <vt:lpwstr> </vt:lpwstr>
  </property>
  <property fmtid="{D5CDD505-2E9C-101B-9397-08002B2CF9AE}" pid="179" name="Ram_Document_Client_Version_Description">
    <vt:lpwstr> </vt:lpwstr>
  </property>
  <property fmtid="{D5CDD505-2E9C-101B-9397-08002B2CF9AE}" pid="180" name="Ram_Document_URN">
    <vt:lpwstr> </vt:lpwstr>
  </property>
  <property fmtid="{D5CDD505-2E9C-101B-9397-08002B2CF9AE}" pid="181" name="Doc_CreatedDate">
    <vt:lpwstr> </vt:lpwstr>
  </property>
  <property fmtid="{D5CDD505-2E9C-101B-9397-08002B2CF9AE}" pid="182" name="Ram_Project_Manager">
    <vt:lpwstr> </vt:lpwstr>
  </property>
  <property fmtid="{D5CDD505-2E9C-101B-9397-08002B2CF9AE}" pid="183" name="Ram_WorkArea_MaconomyProjectID">
    <vt:lpwstr> </vt:lpwstr>
  </property>
  <property fmtid="{D5CDD505-2E9C-101B-9397-08002B2CF9AE}" pid="184" name="MSIP_Label_20ea7001-5c24-4702-a3ac-e436ccb02747_Enabled">
    <vt:lpwstr>true</vt:lpwstr>
  </property>
  <property fmtid="{D5CDD505-2E9C-101B-9397-08002B2CF9AE}" pid="185" name="MSIP_Label_20ea7001-5c24-4702-a3ac-e436ccb02747_SetDate">
    <vt:lpwstr>2025-08-26T13:22:46Z</vt:lpwstr>
  </property>
  <property fmtid="{D5CDD505-2E9C-101B-9397-08002B2CF9AE}" pid="186" name="MSIP_Label_20ea7001-5c24-4702-a3ac-e436ccb02747_Method">
    <vt:lpwstr>Standard</vt:lpwstr>
  </property>
  <property fmtid="{D5CDD505-2E9C-101B-9397-08002B2CF9AE}" pid="187" name="MSIP_Label_20ea7001-5c24-4702-a3ac-e436ccb02747_Name">
    <vt:lpwstr>Confidential</vt:lpwstr>
  </property>
  <property fmtid="{D5CDD505-2E9C-101B-9397-08002B2CF9AE}" pid="188" name="MSIP_Label_20ea7001-5c24-4702-a3ac-e436ccb02747_SiteId">
    <vt:lpwstr>c8823c91-be81-4f89-b024-6c3dd789c106</vt:lpwstr>
  </property>
  <property fmtid="{D5CDD505-2E9C-101B-9397-08002B2CF9AE}" pid="189" name="MSIP_Label_20ea7001-5c24-4702-a3ac-e436ccb02747_ActionId">
    <vt:lpwstr>932198be-34ff-4712-bc64-39cf66396dc0</vt:lpwstr>
  </property>
  <property fmtid="{D5CDD505-2E9C-101B-9397-08002B2CF9AE}" pid="190" name="MSIP_Label_20ea7001-5c24-4702-a3ac-e436ccb02747_ContentBits">
    <vt:lpwstr>2</vt:lpwstr>
  </property>
  <property fmtid="{D5CDD505-2E9C-101B-9397-08002B2CF9AE}" pid="191" name="MSIP_Label_20ea7001-5c24-4702-a3ac-e436ccb02747_Tag">
    <vt:lpwstr>10, 3, 0, 1</vt:lpwstr>
  </property>
</Properties>
</file>