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93"/>
  </p:sldMasterIdLst>
  <p:notesMasterIdLst>
    <p:notesMasterId r:id="rId114"/>
  </p:notesMasterIdLst>
  <p:sldIdLst>
    <p:sldId id="256" r:id="rId94"/>
    <p:sldId id="265" r:id="rId95"/>
    <p:sldId id="2145707269" r:id="rId96"/>
    <p:sldId id="2145707280" r:id="rId97"/>
    <p:sldId id="413" r:id="rId98"/>
    <p:sldId id="422" r:id="rId99"/>
    <p:sldId id="423" r:id="rId100"/>
    <p:sldId id="2145707293" r:id="rId101"/>
    <p:sldId id="2145707294" r:id="rId102"/>
    <p:sldId id="2145707295" r:id="rId103"/>
    <p:sldId id="2145707282" r:id="rId104"/>
    <p:sldId id="2145707283" r:id="rId105"/>
    <p:sldId id="2145707285" r:id="rId106"/>
    <p:sldId id="2145707286" r:id="rId107"/>
    <p:sldId id="2145707287" r:id="rId108"/>
    <p:sldId id="2145707288" r:id="rId109"/>
    <p:sldId id="2145707274" r:id="rId110"/>
    <p:sldId id="2145707290" r:id="rId111"/>
    <p:sldId id="2145707281" r:id="rId112"/>
    <p:sldId id="2145707291" r:id="rId1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C65"/>
    <a:srgbClr val="245E2A"/>
    <a:srgbClr val="F5F1EB"/>
    <a:srgbClr val="54B25A"/>
    <a:srgbClr val="A9E5E5"/>
    <a:srgbClr val="326DB3"/>
    <a:srgbClr val="DC414B"/>
    <a:srgbClr val="B72E7A"/>
    <a:srgbClr val="F1B3B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8B1D47-8971-BDE9-FD1C-FB732D64B51D}" v="45" dt="2025-08-27T10:54:32.703"/>
    <p1510:client id="{9381FDB6-E3E1-2E78-470F-39B0CA61F685}" v="53" dt="2025-08-27T11:25:50.780"/>
    <p1510:client id="{AE6C530F-BE0C-AAC5-E26F-A40A369FC123}" v="183" dt="2025-08-28T07:00:20.859"/>
    <p1510:client id="{E2C9A08E-074B-91DE-A1E0-2F17A4344B49}" v="44" dt="2025-08-27T16:20:07.760"/>
    <p1510:client id="{E8FE32AE-B992-2BAE-E9C0-D298E9DC8A70}" v="124" dt="2025-08-27T18:23:30.240"/>
    <p1510:client id="{EFA420C2-0FC4-FC4A-4073-CAE2E42A9DF0}" v="15" dt="2025-08-27T07:12:40.620"/>
    <p1510:client id="{FA7E12BE-2567-2953-EA49-07212A11C093}" v="122" dt="2025-08-26T09:47:53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theme" Target="theme/theme1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" Target="slides/slide19.xml"/><Relationship Id="rId16" Type="http://schemas.openxmlformats.org/officeDocument/2006/relationships/customXml" Target="../customXml/item16.xml"/><Relationship Id="rId107" Type="http://schemas.openxmlformats.org/officeDocument/2006/relationships/slide" Target="slides/slide14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slide" Target="slides/slide9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slide" Target="slides/slide2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" Target="slides/slide20.xml"/><Relationship Id="rId118" Type="http://schemas.openxmlformats.org/officeDocument/2006/relationships/tableStyles" Target="tableStyles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slide" Target="slides/slide10.xml"/><Relationship Id="rId108" Type="http://schemas.openxmlformats.org/officeDocument/2006/relationships/slide" Target="slides/slide15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slide" Target="slides/slide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notesMaster" Target="notesMasters/notesMaster1.xml"/><Relationship Id="rId119" Type="http://schemas.microsoft.com/office/2015/10/relationships/revisionInfo" Target="revisionInfo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slide" Target="slides/slide1.xml"/><Relationship Id="rId99" Type="http://schemas.openxmlformats.org/officeDocument/2006/relationships/slide" Target="slides/slide6.xml"/><Relationship Id="rId101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16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slide" Target="slides/slide4.xml"/><Relationship Id="rId104" Type="http://schemas.openxmlformats.org/officeDocument/2006/relationships/slide" Target="slides/slide11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17.xml"/><Relationship Id="rId115" Type="http://schemas.openxmlformats.org/officeDocument/2006/relationships/presProps" Target="presProps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slide" Target="slides/slide7.xml"/><Relationship Id="rId105" Type="http://schemas.openxmlformats.org/officeDocument/2006/relationships/slide" Target="slides/slide12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slideMaster" Target="slideMasters/slideMaster1.xml"/><Relationship Id="rId98" Type="http://schemas.openxmlformats.org/officeDocument/2006/relationships/slide" Target="slides/slide5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viewProps" Target="viewProp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slide" Target="slides/slide18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28D1-58D8-4EBA-AD4A-3097FCE67AD9}" type="datetimeFigureOut">
              <a:rPr lang="da-DK" smtClean="0"/>
              <a:t>28-08-2025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91502-756A-4244-B8CC-0FD4F7A5EFF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77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9449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Paula nu sige noget om næste slide: Action Plan og </a:t>
            </a:r>
            <a:r>
              <a:rPr lang="da-DK" dirty="0" err="1"/>
              <a:t>Communication</a:t>
            </a:r>
            <a:r>
              <a:rPr lang="da-DK" dirty="0"/>
              <a:t> (er det som teori?)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535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4DE7-1165-2CFC-59F9-52F706BF4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ABF133B-AA42-D079-2F2B-5A84F23409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EBD847-2C8E-8E29-18A9-31CA3B8CD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DCC03AD-01C2-136D-5ACC-8C164E99F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728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FA7C4-504F-5E05-C4BE-F957D694A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08D0BA7-0ABC-9201-BD6E-6E0C6270D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745EC9C-9E1E-26E0-8FF8-914593E07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9920" lvl="1"/>
            <a:endParaRPr lang="da-DK" dirty="0">
              <a:cs typeface="Arial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D5CB880-9125-E7EC-9CF4-BB10955C8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932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40D2A-3DD1-80AB-6E96-DC73B1E2D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8167B65-9CF5-AB74-15BE-A4D11AAFF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A379D4B-F8DA-DF7A-63ED-525FDE967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9920" lvl="1"/>
            <a:endParaRPr lang="da-DK" dirty="0">
              <a:cs typeface="Arial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A5D09F6-3103-E11C-9859-3F0EC9BD9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44399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cs typeface="Arial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9863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AD3D6-03C0-A647-5117-4F3D38A03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C1C9D5D-AA64-B098-A1E8-705F17599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A91B1B6-E90B-56C3-6BFD-B64240FDF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cs typeface="Arial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98DB596-94BD-D9A1-15A0-DEF2D5D50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5838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Today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a short </a:t>
            </a:r>
            <a:r>
              <a:rPr lang="da-DK" dirty="0" err="1"/>
              <a:t>introduction</a:t>
            </a:r>
            <a:r>
              <a:rPr lang="da-DK" dirty="0"/>
              <a:t> and </a:t>
            </a:r>
            <a:r>
              <a:rPr lang="da-DK" dirty="0" err="1"/>
              <a:t>sharing</a:t>
            </a:r>
            <a:r>
              <a:rPr lang="da-DK" dirty="0"/>
              <a:t> of </a:t>
            </a:r>
            <a:r>
              <a:rPr lang="da-DK" dirty="0" err="1"/>
              <a:t>thoughts</a:t>
            </a:r>
            <a:r>
              <a:rPr lang="da-DK" dirty="0"/>
              <a:t>. </a:t>
            </a:r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never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</a:t>
            </a:r>
            <a:r>
              <a:rPr lang="da-DK" dirty="0" err="1"/>
              <a:t>correct</a:t>
            </a:r>
            <a:r>
              <a:rPr lang="da-DK" dirty="0"/>
              <a:t> </a:t>
            </a:r>
            <a:r>
              <a:rPr lang="da-DK" dirty="0" err="1"/>
              <a:t>way</a:t>
            </a:r>
            <a:r>
              <a:rPr lang="da-DK" dirty="0"/>
              <a:t> to do risc </a:t>
            </a:r>
            <a:r>
              <a:rPr lang="da-DK" dirty="0" err="1"/>
              <a:t>communication</a:t>
            </a:r>
            <a:r>
              <a:rPr lang="da-DK" dirty="0"/>
              <a:t>, but paying attention to the </a:t>
            </a:r>
            <a:r>
              <a:rPr lang="da-DK" dirty="0" err="1"/>
              <a:t>topic</a:t>
            </a:r>
            <a:r>
              <a:rPr lang="da-DK" dirty="0"/>
              <a:t>, and </a:t>
            </a:r>
            <a:r>
              <a:rPr lang="da-DK" dirty="0" err="1"/>
              <a:t>realise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it’s</a:t>
            </a:r>
            <a:r>
              <a:rPr lang="da-DK" dirty="0"/>
              <a:t> </a:t>
            </a:r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wether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like it or not, is a </a:t>
            </a:r>
            <a:r>
              <a:rPr lang="da-DK" dirty="0" err="1"/>
              <a:t>first</a:t>
            </a:r>
            <a:r>
              <a:rPr lang="da-DK" dirty="0"/>
              <a:t> step.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24651-51D6-43AF-8E16-BFB9F5B11E72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623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w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w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med stor tekst">
    <p:bg>
      <p:bgPr>
        <a:solidFill>
          <a:srgbClr val="245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27125" y="2009141"/>
            <a:ext cx="8705679" cy="2917702"/>
          </a:xfrm>
        </p:spPr>
        <p:txBody>
          <a:bodyPr anchor="t" anchorCtr="0"/>
          <a:lstStyle>
            <a:lvl1pPr>
              <a:lnSpc>
                <a:spcPts val="9000"/>
              </a:lnSpc>
              <a:defRPr sz="10000" baseline="0">
                <a:solidFill>
                  <a:srgbClr val="F5F1EB"/>
                </a:solidFill>
              </a:defRPr>
            </a:lvl1pPr>
          </a:lstStyle>
          <a:p>
            <a:r>
              <a:rPr lang="da-DK"/>
              <a:t>Overskrift skrives her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127125" y="5056093"/>
            <a:ext cx="4119245" cy="641445"/>
          </a:xfrm>
        </p:spPr>
        <p:txBody>
          <a:bodyPr anchor="t" anchorCtr="0"/>
          <a:lstStyle>
            <a:lvl1pPr marL="0" indent="0" algn="l">
              <a:lnSpc>
                <a:spcPct val="85000"/>
              </a:lnSpc>
              <a:spcAft>
                <a:spcPts val="0"/>
              </a:spcAft>
              <a:buNone/>
              <a:defRPr sz="2800" baseline="0">
                <a:solidFill>
                  <a:srgbClr val="54B2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Underoverskrift skrives her i to linjer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4B25A"/>
                </a:solidFill>
              </a:defRPr>
            </a:lvl1pPr>
          </a:lstStyle>
          <a:p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4B25A"/>
                </a:solidFill>
              </a:defRPr>
            </a:lvl1pPr>
          </a:lstStyle>
          <a:p>
            <a:endParaRPr lang="da-DK"/>
          </a:p>
        </p:txBody>
      </p:sp>
      <p:pic>
        <p:nvPicPr>
          <p:cNvPr id="23" name="image">
            <a:extLst>
              <a:ext uri="{FF2B5EF4-FFF2-40B4-BE49-F238E27FC236}">
                <a16:creationId xmlns:a16="http://schemas.microsoft.com/office/drawing/2014/main" id="{FFF0142A-B888-4361-B9ED-83074BEBF5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1304707"/>
            <a:ext cx="687600" cy="684431"/>
          </a:xfrm>
          <a:prstGeom prst="rect">
            <a:avLst/>
          </a:prstGeom>
        </p:spPr>
      </p:pic>
      <p:pic>
        <p:nvPicPr>
          <p:cNvPr id="24" name="Region">
            <a:extLst>
              <a:ext uri="{FF2B5EF4-FFF2-40B4-BE49-F238E27FC236}">
                <a16:creationId xmlns:a16="http://schemas.microsoft.com/office/drawing/2014/main" id="{4264E222-7F89-427F-9077-97857FEEDB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1348530"/>
            <a:ext cx="116417" cy="594784"/>
          </a:xfrm>
          <a:prstGeom prst="rect">
            <a:avLst/>
          </a:prstGeom>
        </p:spPr>
      </p:pic>
      <p:sp>
        <p:nvSpPr>
          <p:cNvPr id="55" name="text" descr="{&quot;templafy&quot;:{&quot;id&quot;:&quot;ac475817-846e-483f-baf4-f88c83dda4b5&quot;}}" title="Form.PresentationTitle">
            <a:extLst>
              <a:ext uri="{FF2B5EF4-FFF2-40B4-BE49-F238E27FC236}">
                <a16:creationId xmlns:a16="http://schemas.microsoft.com/office/drawing/2014/main" id="{26CCEE09-1940-4B84-AA3B-6C98936107DE}"/>
              </a:ext>
            </a:extLst>
          </p:cNvPr>
          <p:cNvSpPr txBox="1">
            <a:spLocks/>
          </p:cNvSpPr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54B25A"/>
              </a:solidFill>
            </a:endParaRPr>
          </a:p>
        </p:txBody>
      </p:sp>
      <p:pic>
        <p:nvPicPr>
          <p:cNvPr id="1223789334" name="image" descr="{&quot;templafy&quot;:{&quot;id&quot;:&quot;af20aac7-c522-447c-9288-b71725c521b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179" y="6352290"/>
            <a:ext cx="1324800" cy="421200"/>
          </a:xfrm>
          <a:prstGeom prst="rect">
            <a:avLst/>
          </a:prstGeom>
        </p:spPr>
      </p:pic>
      <p:sp>
        <p:nvSpPr>
          <p:cNvPr id="62" name="text" descr="{&quot;templafy&quot;:{&quot;id&quot;:&quot;faef5b26-670b-4704-a8be-378b62e1a2e9&quot;}}" title="UserProfile.Name">
            <a:extLst>
              <a:ext uri="{FF2B5EF4-FFF2-40B4-BE49-F238E27FC236}">
                <a16:creationId xmlns:a16="http://schemas.microsoft.com/office/drawing/2014/main" id="{584E896C-977D-4568-97B6-954C88A86758}"/>
              </a:ext>
            </a:extLst>
          </p:cNvPr>
          <p:cNvSpPr txBox="1">
            <a:spLocks/>
          </p:cNvSpPr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54B25A"/>
                </a:solidFill>
              </a:rPr>
              <a:t>Gitte Ellehave Schultz</a:t>
            </a:r>
          </a:p>
        </p:txBody>
      </p:sp>
      <p:sp>
        <p:nvSpPr>
          <p:cNvPr id="17" name="text" descr="{&quot;templafy&quot;:{&quot;id&quot;:&quot;0334ff67-8ed1-416b-b0cd-fbad609c551b&quot;}}" title="UserProfile.Office.Virksomhed_{{DocumentLanguage}}">
            <a:extLst>
              <a:ext uri="{FF2B5EF4-FFF2-40B4-BE49-F238E27FC236}">
                <a16:creationId xmlns:a16="http://schemas.microsoft.com/office/drawing/2014/main" id="{AF1DDC1E-EB44-41C0-972F-24C6D8B65987}"/>
              </a:ext>
            </a:extLst>
          </p:cNvPr>
          <p:cNvSpPr txBox="1"/>
          <p:nvPr userDrawn="1"/>
        </p:nvSpPr>
        <p:spPr>
          <a:xfrm>
            <a:off x="113152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54B25A"/>
                </a:solidFill>
              </a:rPr>
              <a:t>Region Hovedstaden</a:t>
            </a:r>
          </a:p>
        </p:txBody>
      </p:sp>
      <p:sp>
        <p:nvSpPr>
          <p:cNvPr id="18" name="text" descr="{&quot;templafy&quot;:{&quot;id&quot;:&quot;1a271301-9ce9-4efa-ad01-d45edab70b8c&quot;}}" hidden="1" title="UserProfile.CenterFreeText">
            <a:extLst>
              <a:ext uri="{FF2B5EF4-FFF2-40B4-BE49-F238E27FC236}">
                <a16:creationId xmlns:a16="http://schemas.microsoft.com/office/drawing/2014/main" id="{D1B4B21F-4968-4852-A043-FFA88934D660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54B25A"/>
              </a:solidFill>
            </a:endParaRPr>
          </a:p>
        </p:txBody>
      </p:sp>
      <p:sp>
        <p:nvSpPr>
          <p:cNvPr id="19" name="text" descr="{&quot;templafy&quot;:{&quot;id&quot;:&quot;5b353ccc-ff8b-476b-bea6-aaed6c4ec04f&quot;}}" title="UserProfile.Centers.Center_{{DocumentLanguage}}">
            <a:extLst>
              <a:ext uri="{FF2B5EF4-FFF2-40B4-BE49-F238E27FC236}">
                <a16:creationId xmlns:a16="http://schemas.microsoft.com/office/drawing/2014/main" id="{C6C8D8CA-5BC5-4028-8F39-6200B69828E9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54B25A"/>
                </a:solidFill>
              </a:rPr>
              <a:t>Center for Regional Udvikling</a:t>
            </a:r>
          </a:p>
        </p:txBody>
      </p:sp>
      <p:pic>
        <p:nvPicPr>
          <p:cNvPr id="1277385796" name="image" descr="{&quot;templafy&quot;:{&quot;id&quot;:&quot;fb70ab19-abdb-4876-830a-645513a53e4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7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spalter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30400" y="871200"/>
            <a:ext cx="10344675" cy="828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130400" y="1989138"/>
            <a:ext cx="3207057" cy="3708400"/>
          </a:xfrm>
        </p:spPr>
        <p:txBody>
          <a:bodyPr/>
          <a:lstStyle>
            <a:lvl1pPr marL="0" indent="0">
              <a:buClr>
                <a:srgbClr val="10351E"/>
              </a:buClr>
              <a:buNone/>
              <a:defRPr sz="1800">
                <a:solidFill>
                  <a:srgbClr val="333333"/>
                </a:solidFill>
              </a:defRPr>
            </a:lvl1pPr>
            <a:lvl2pPr marL="342000" indent="0">
              <a:buClr>
                <a:srgbClr val="10351E"/>
              </a:buClr>
              <a:buNone/>
              <a:defRPr sz="1600">
                <a:solidFill>
                  <a:srgbClr val="193C65"/>
                </a:solidFill>
              </a:defRPr>
            </a:lvl2pPr>
            <a:lvl3pPr marL="702000" indent="0">
              <a:buClr>
                <a:srgbClr val="10351E"/>
              </a:buClr>
              <a:buNone/>
              <a:defRPr sz="1400">
                <a:solidFill>
                  <a:srgbClr val="193C65"/>
                </a:solidFill>
              </a:defRPr>
            </a:lvl3pPr>
            <a:lvl4pPr marL="1062000" indent="0">
              <a:buClr>
                <a:srgbClr val="10351E"/>
              </a:buClr>
              <a:buNone/>
              <a:defRPr sz="1200">
                <a:solidFill>
                  <a:srgbClr val="193C65"/>
                </a:solidFill>
              </a:defRPr>
            </a:lvl4pPr>
            <a:lvl5pPr marL="142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5pPr>
            <a:lvl6pPr marL="178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6pPr>
            <a:lvl7pPr marL="214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7pPr>
            <a:lvl8pPr marL="2502000" indent="0">
              <a:buClr>
                <a:srgbClr val="10351E"/>
              </a:buClr>
              <a:buNone/>
              <a:defRPr>
                <a:solidFill>
                  <a:srgbClr val="193C65"/>
                </a:solidFill>
              </a:defRPr>
            </a:lvl8pPr>
            <a:lvl9pPr marL="286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9pPr>
          </a:lstStyle>
          <a:p>
            <a:pPr lvl="0"/>
            <a:r>
              <a:rPr lang="da-DK"/>
              <a:t>Brødtekst 18pt skrives </a:t>
            </a:r>
            <a:r>
              <a:rPr lang="da-DK" err="1"/>
              <a:t>herass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D8D5A-0B9B-4749-A27C-B61865A9F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7D929E-55A9-404B-AB63-7056C83E8F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11" name="text" descr="{&quot;templafy&quot;:{&quot;id&quot;:&quot;19b996e8-f6be-4482-98c7-d89a2e0c2ae5&quot;}}" title="UserProfile.CenterFreeText">
            <a:extLst>
              <a:ext uri="{FF2B5EF4-FFF2-40B4-BE49-F238E27FC236}">
                <a16:creationId xmlns:a16="http://schemas.microsoft.com/office/drawing/2014/main" id="{77896589-C225-45A9-9215-F9AD1222BC9E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>
              <a:solidFill>
                <a:srgbClr val="333333"/>
              </a:solidFill>
            </a:endParaRPr>
          </a:p>
        </p:txBody>
      </p:sp>
      <p:sp>
        <p:nvSpPr>
          <p:cNvPr id="27" name="text" descr="{&quot;templafy&quot;:{&quot;id&quot;:&quot;d5e5a1ee-e3b4-4213-a11b-ebc48433ab9c&quot;}}" title="Form.Manuel_dato">
            <a:extLst>
              <a:ext uri="{FF2B5EF4-FFF2-40B4-BE49-F238E27FC236}">
                <a16:creationId xmlns:a16="http://schemas.microsoft.com/office/drawing/2014/main" id="{6FE2C55A-F3A3-4C26-9E35-9687C243706A}"/>
              </a:ext>
            </a:extLst>
          </p:cNvPr>
          <p:cNvSpPr txBox="1">
            <a:spLocks/>
          </p:cNvSpPr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333333"/>
              </a:solidFill>
            </a:endParaRPr>
          </a:p>
        </p:txBody>
      </p:sp>
      <p:pic>
        <p:nvPicPr>
          <p:cNvPr id="1086616681" name="image" descr="{&quot;templafy&quot;:{&quot;id&quot;:&quot;d8335d17-f522-4f5a-872f-5b4554acb56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37" name="image">
            <a:extLst>
              <a:ext uri="{FF2B5EF4-FFF2-40B4-BE49-F238E27FC236}">
                <a16:creationId xmlns:a16="http://schemas.microsoft.com/office/drawing/2014/main" id="{AC01521C-B433-4A72-B007-A7DBC3741C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38" name="Region">
            <a:extLst>
              <a:ext uri="{FF2B5EF4-FFF2-40B4-BE49-F238E27FC236}">
                <a16:creationId xmlns:a16="http://schemas.microsoft.com/office/drawing/2014/main" id="{204795E4-6032-49BD-B627-A96652E1E2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39" name="Slide Number Placeholder 6">
            <a:extLst>
              <a:ext uri="{FF2B5EF4-FFF2-40B4-BE49-F238E27FC236}">
                <a16:creationId xmlns:a16="http://schemas.microsoft.com/office/drawing/2014/main" id="{F1BF98B3-A287-40EC-A13F-887DF894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106508467" name="image" descr="{&quot;templafy&quot;:{&quot;id&quot;:&quot;b6239100-4030-4285-b584-bff0a9e8e32f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1" name="text" descr="{&quot;templafy&quot;:{&quot;id&quot;:&quot;9d2942fd-ce8b-4a31-bf19-b28ce6fc2f06&quot;}}" title="Form.PresentationTitle">
            <a:extLst>
              <a:ext uri="{FF2B5EF4-FFF2-40B4-BE49-F238E27FC236}">
                <a16:creationId xmlns:a16="http://schemas.microsoft.com/office/drawing/2014/main" id="{73667E37-F6A1-4BF0-9D4E-71303A9A91B1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333333"/>
              </a:solidFill>
            </a:endParaRPr>
          </a:p>
        </p:txBody>
      </p:sp>
      <p:sp>
        <p:nvSpPr>
          <p:cNvPr id="42" name="text" descr="{&quot;templafy&quot;:{&quot;id&quot;:&quot;6900d931-6db8-477d-aa38-bf01730dce87&quot;}}" title="UserProfile.Name">
            <a:extLst>
              <a:ext uri="{FF2B5EF4-FFF2-40B4-BE49-F238E27FC236}">
                <a16:creationId xmlns:a16="http://schemas.microsoft.com/office/drawing/2014/main" id="{5B212BE7-A151-4491-A211-020E39C1524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333333"/>
                </a:solidFill>
              </a:rPr>
              <a:t>Gitte Ellehave Schultz</a:t>
            </a:r>
          </a:p>
        </p:txBody>
      </p:sp>
      <p:sp>
        <p:nvSpPr>
          <p:cNvPr id="43" name="text" descr="{&quot;templafy&quot;:{&quot;id&quot;:&quot;2bf2d7e7-8a88-4917-9269-f3cc92696aa2&quot;}}" hidden="1" title="Form.Manuel_dato">
            <a:extLst>
              <a:ext uri="{FF2B5EF4-FFF2-40B4-BE49-F238E27FC236}">
                <a16:creationId xmlns:a16="http://schemas.microsoft.com/office/drawing/2014/main" id="{9C8BDA12-0BCE-459B-A4A9-4F052A9FEFE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333333"/>
              </a:solidFill>
            </a:endParaRPr>
          </a:p>
        </p:txBody>
      </p:sp>
      <p:sp>
        <p:nvSpPr>
          <p:cNvPr id="20" name="text" descr="{&quot;templafy&quot;:{&quot;id&quot;:&quot;af60dfed-8a54-4a51-b642-f8caf8573787&quot;}}" title="UserProfile.Office.Virksomhed_{{DocumentLanguage}}">
            <a:extLst>
              <a:ext uri="{FF2B5EF4-FFF2-40B4-BE49-F238E27FC236}">
                <a16:creationId xmlns:a16="http://schemas.microsoft.com/office/drawing/2014/main" id="{77609BCA-1AB4-4F17-A931-E7C69B20BBFF}"/>
              </a:ext>
            </a:extLst>
          </p:cNvPr>
          <p:cNvSpPr txBox="1"/>
          <p:nvPr userDrawn="1"/>
        </p:nvSpPr>
        <p:spPr>
          <a:xfrm>
            <a:off x="11304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333333"/>
                </a:solidFill>
              </a:rPr>
              <a:t>Region Hovedstaden</a:t>
            </a:r>
          </a:p>
        </p:txBody>
      </p:sp>
      <p:sp>
        <p:nvSpPr>
          <p:cNvPr id="23" name="Pladsholder til indhold 6">
            <a:extLst>
              <a:ext uri="{FF2B5EF4-FFF2-40B4-BE49-F238E27FC236}">
                <a16:creationId xmlns:a16="http://schemas.microsoft.com/office/drawing/2014/main" id="{A2D7A1CD-0C6A-439E-83E5-C12C7284E4C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20809" y="1989138"/>
            <a:ext cx="3207057" cy="3708400"/>
          </a:xfrm>
        </p:spPr>
        <p:txBody>
          <a:bodyPr/>
          <a:lstStyle>
            <a:lvl1pPr marL="0" indent="0">
              <a:buClr>
                <a:srgbClr val="10351E"/>
              </a:buClr>
              <a:buNone/>
              <a:defRPr sz="1800">
                <a:solidFill>
                  <a:srgbClr val="333333"/>
                </a:solidFill>
              </a:defRPr>
            </a:lvl1pPr>
            <a:lvl2pPr marL="342000" indent="0">
              <a:buClr>
                <a:srgbClr val="10351E"/>
              </a:buClr>
              <a:buNone/>
              <a:defRPr sz="1600">
                <a:solidFill>
                  <a:srgbClr val="193C65"/>
                </a:solidFill>
              </a:defRPr>
            </a:lvl2pPr>
            <a:lvl3pPr marL="702000" indent="0">
              <a:buClr>
                <a:srgbClr val="10351E"/>
              </a:buClr>
              <a:buNone/>
              <a:defRPr sz="1400">
                <a:solidFill>
                  <a:srgbClr val="193C65"/>
                </a:solidFill>
              </a:defRPr>
            </a:lvl3pPr>
            <a:lvl4pPr marL="1062000" indent="0">
              <a:buClr>
                <a:srgbClr val="10351E"/>
              </a:buClr>
              <a:buNone/>
              <a:defRPr sz="1200">
                <a:solidFill>
                  <a:srgbClr val="193C65"/>
                </a:solidFill>
              </a:defRPr>
            </a:lvl4pPr>
            <a:lvl5pPr marL="142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5pPr>
            <a:lvl6pPr marL="178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6pPr>
            <a:lvl7pPr marL="214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7pPr>
            <a:lvl8pPr marL="2502000" indent="0">
              <a:buClr>
                <a:srgbClr val="10351E"/>
              </a:buClr>
              <a:buNone/>
              <a:defRPr>
                <a:solidFill>
                  <a:srgbClr val="193C65"/>
                </a:solidFill>
              </a:defRPr>
            </a:lvl8pPr>
            <a:lvl9pPr marL="286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9pPr>
          </a:lstStyle>
          <a:p>
            <a:pPr lvl="0"/>
            <a:r>
              <a:rPr lang="da-DK"/>
              <a:t>Brødtekst 18pt skrives her</a:t>
            </a:r>
          </a:p>
        </p:txBody>
      </p:sp>
      <p:sp>
        <p:nvSpPr>
          <p:cNvPr id="24" name="Pladsholder til indhold 6">
            <a:extLst>
              <a:ext uri="{FF2B5EF4-FFF2-40B4-BE49-F238E27FC236}">
                <a16:creationId xmlns:a16="http://schemas.microsoft.com/office/drawing/2014/main" id="{14F11420-B041-4B13-ACD9-22A2B96F86E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89618" y="1989138"/>
            <a:ext cx="3207057" cy="3708400"/>
          </a:xfrm>
        </p:spPr>
        <p:txBody>
          <a:bodyPr/>
          <a:lstStyle>
            <a:lvl1pPr marL="0" indent="0">
              <a:buClr>
                <a:srgbClr val="10351E"/>
              </a:buClr>
              <a:buNone/>
              <a:defRPr sz="1800">
                <a:solidFill>
                  <a:srgbClr val="333333"/>
                </a:solidFill>
              </a:defRPr>
            </a:lvl1pPr>
            <a:lvl2pPr marL="342000" indent="0">
              <a:buClr>
                <a:srgbClr val="10351E"/>
              </a:buClr>
              <a:buNone/>
              <a:defRPr sz="1600">
                <a:solidFill>
                  <a:srgbClr val="193C65"/>
                </a:solidFill>
              </a:defRPr>
            </a:lvl2pPr>
            <a:lvl3pPr marL="702000" indent="0">
              <a:buClr>
                <a:srgbClr val="10351E"/>
              </a:buClr>
              <a:buNone/>
              <a:defRPr sz="1400">
                <a:solidFill>
                  <a:srgbClr val="193C65"/>
                </a:solidFill>
              </a:defRPr>
            </a:lvl3pPr>
            <a:lvl4pPr marL="1062000" indent="0">
              <a:buClr>
                <a:srgbClr val="10351E"/>
              </a:buClr>
              <a:buNone/>
              <a:defRPr sz="1200">
                <a:solidFill>
                  <a:srgbClr val="193C65"/>
                </a:solidFill>
              </a:defRPr>
            </a:lvl4pPr>
            <a:lvl5pPr marL="142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5pPr>
            <a:lvl6pPr marL="178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6pPr>
            <a:lvl7pPr marL="214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7pPr>
            <a:lvl8pPr marL="2502000" indent="0">
              <a:buClr>
                <a:srgbClr val="10351E"/>
              </a:buClr>
              <a:buNone/>
              <a:defRPr>
                <a:solidFill>
                  <a:srgbClr val="193C65"/>
                </a:solidFill>
              </a:defRPr>
            </a:lvl8pPr>
            <a:lvl9pPr marL="286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9pPr>
          </a:lstStyle>
          <a:p>
            <a:pPr lvl="0"/>
            <a:r>
              <a:rPr lang="da-DK"/>
              <a:t>Brødtekst 18pt skrives her</a:t>
            </a:r>
          </a:p>
        </p:txBody>
      </p:sp>
      <p:sp>
        <p:nvSpPr>
          <p:cNvPr id="19" name="text" descr="{&quot;templafy&quot;:{&quot;id&quot;:&quot;c64d9c0d-db42-490c-a696-b42b4a235386&quot;}}" hidden="1" title="UserProfile.CenterFreeText">
            <a:extLst>
              <a:ext uri="{FF2B5EF4-FFF2-40B4-BE49-F238E27FC236}">
                <a16:creationId xmlns:a16="http://schemas.microsoft.com/office/drawing/2014/main" id="{E07E388D-52CA-4453-BBF6-A5904220EB07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333333"/>
              </a:solidFill>
            </a:endParaRPr>
          </a:p>
        </p:txBody>
      </p:sp>
      <p:sp>
        <p:nvSpPr>
          <p:cNvPr id="21" name="text" descr="{&quot;templafy&quot;:{&quot;id&quot;:&quot;86279b26-a3c9-4abf-8710-b417adf8d1a3&quot;}}" title="UserProfile.Centers.Center_{{DocumentLanguage}}">
            <a:extLst>
              <a:ext uri="{FF2B5EF4-FFF2-40B4-BE49-F238E27FC236}">
                <a16:creationId xmlns:a16="http://schemas.microsoft.com/office/drawing/2014/main" id="{FD18644E-F6DC-4F9B-893E-CEF50312D93A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333333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146953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palte &amp; foto/grafik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30400" y="1700213"/>
            <a:ext cx="5004000" cy="828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a-DK"/>
              <a:t>Overskrift 28pt i max. to linjer teksten vokser opad</a:t>
            </a:r>
          </a:p>
        </p:txBody>
      </p:sp>
      <p:sp>
        <p:nvSpPr>
          <p:cNvPr id="24" name="Pladsholder til indhold 3"/>
          <p:cNvSpPr>
            <a:spLocks noGrp="1"/>
          </p:cNvSpPr>
          <p:nvPr>
            <p:ph sz="quarter" idx="14" hasCustomPrompt="1"/>
          </p:nvPr>
        </p:nvSpPr>
        <p:spPr>
          <a:xfrm>
            <a:off x="1130400" y="2818800"/>
            <a:ext cx="5004000" cy="2880399"/>
          </a:xfrm>
        </p:spPr>
        <p:txBody>
          <a:bodyPr/>
          <a:lstStyle>
            <a:lvl1pPr marL="0" indent="0">
              <a:buNone/>
              <a:defRPr sz="1800">
                <a:solidFill>
                  <a:srgbClr val="333333"/>
                </a:solidFill>
              </a:defRPr>
            </a:lvl1pPr>
            <a:lvl2pPr marL="627750" indent="-285750">
              <a:buFont typeface="Arial" panose="020B0604020202020204" pitchFamily="34" charset="0"/>
              <a:buChar char="•"/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/>
              <a:t>Brødtekst 18pt skrives her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5F8AF-2D8A-4335-943D-F40DE9A0596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A8B04C-CD21-4171-B523-6B578AF903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10" name="text" descr="{&quot;templafy&quot;:{&quot;id&quot;:&quot;119b70a5-42bd-498d-baf8-8cb5140ac1ec&quot;}}" title="UserProfile.CenterFreeText">
            <a:extLst>
              <a:ext uri="{FF2B5EF4-FFF2-40B4-BE49-F238E27FC236}">
                <a16:creationId xmlns:a16="http://schemas.microsoft.com/office/drawing/2014/main" id="{FE869C55-5188-4178-A8BB-0A2C0434C454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>
              <a:solidFill>
                <a:srgbClr val="333333"/>
              </a:solidFill>
            </a:endParaRPr>
          </a:p>
        </p:txBody>
      </p:sp>
      <p:sp>
        <p:nvSpPr>
          <p:cNvPr id="26" name="text" descr="{&quot;templafy&quot;:{&quot;id&quot;:&quot;e6557669-16f1-4b9d-a9d4-8fe8fd9f6172&quot;}}" title="Form.Manuel_dato">
            <a:extLst>
              <a:ext uri="{FF2B5EF4-FFF2-40B4-BE49-F238E27FC236}">
                <a16:creationId xmlns:a16="http://schemas.microsoft.com/office/drawing/2014/main" id="{B0C5DB91-4FD4-4324-A299-170D5079785E}"/>
              </a:ext>
            </a:extLst>
          </p:cNvPr>
          <p:cNvSpPr txBox="1">
            <a:spLocks/>
          </p:cNvSpPr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333333"/>
              </a:solidFill>
            </a:endParaRPr>
          </a:p>
        </p:txBody>
      </p:sp>
      <p:pic>
        <p:nvPicPr>
          <p:cNvPr id="675045532" name="image" descr="{&quot;templafy&quot;:{&quot;id&quot;:&quot;7fbf3331-5aa3-4892-96ab-d9e525ba79e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41" name="image">
            <a:extLst>
              <a:ext uri="{FF2B5EF4-FFF2-40B4-BE49-F238E27FC236}">
                <a16:creationId xmlns:a16="http://schemas.microsoft.com/office/drawing/2014/main" id="{AA43AEFC-BF0A-49AC-9B5B-A400389DE2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42" name="Region">
            <a:extLst>
              <a:ext uri="{FF2B5EF4-FFF2-40B4-BE49-F238E27FC236}">
                <a16:creationId xmlns:a16="http://schemas.microsoft.com/office/drawing/2014/main" id="{0035DACC-BB11-47B8-9068-0372568AF1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43" name="Slide Number Placeholder 6">
            <a:extLst>
              <a:ext uri="{FF2B5EF4-FFF2-40B4-BE49-F238E27FC236}">
                <a16:creationId xmlns:a16="http://schemas.microsoft.com/office/drawing/2014/main" id="{28AA4E73-DE2B-4DB0-B568-040DDF5B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845491021" name="image" descr="{&quot;templafy&quot;:{&quot;id&quot;:&quot;aecd143e-e978-41ca-9ec5-1096e88693c2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5" name="text" descr="{&quot;templafy&quot;:{&quot;id&quot;:&quot;7d9ab606-7772-4f41-bd1b-7bcdfdc260fc&quot;}}" title="Form.PresentationTitle">
            <a:extLst>
              <a:ext uri="{FF2B5EF4-FFF2-40B4-BE49-F238E27FC236}">
                <a16:creationId xmlns:a16="http://schemas.microsoft.com/office/drawing/2014/main" id="{F6A741A6-1F1B-4975-9DF8-0D2B18CE3A71}"/>
              </a:ext>
            </a:extLst>
          </p:cNvPr>
          <p:cNvSpPr txBox="1"/>
          <p:nvPr userDrawn="1"/>
        </p:nvSpPr>
        <p:spPr>
          <a:xfrm>
            <a:off x="11304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333333"/>
              </a:solidFill>
            </a:endParaRPr>
          </a:p>
        </p:txBody>
      </p:sp>
      <p:sp>
        <p:nvSpPr>
          <p:cNvPr id="46" name="text" descr="{&quot;templafy&quot;:{&quot;id&quot;:&quot;fd842ee9-94ea-4fb7-b79c-5ced90843cc5&quot;}}" title="UserProfile.Name">
            <a:extLst>
              <a:ext uri="{FF2B5EF4-FFF2-40B4-BE49-F238E27FC236}">
                <a16:creationId xmlns:a16="http://schemas.microsoft.com/office/drawing/2014/main" id="{31633B78-D79D-4BE3-81F4-2300E6F35B0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333333"/>
                </a:solidFill>
              </a:rPr>
              <a:t>Gitte Ellehave Schultz</a:t>
            </a:r>
          </a:p>
        </p:txBody>
      </p:sp>
      <p:sp>
        <p:nvSpPr>
          <p:cNvPr id="47" name="text" descr="{&quot;templafy&quot;:{&quot;id&quot;:&quot;78b2a107-38df-4c16-a78d-bde8f4c32b32&quot;}}" hidden="1" title="Form.Manuel_dato">
            <a:extLst>
              <a:ext uri="{FF2B5EF4-FFF2-40B4-BE49-F238E27FC236}">
                <a16:creationId xmlns:a16="http://schemas.microsoft.com/office/drawing/2014/main" id="{DE3AD450-99A6-437D-A389-A29CD5F76C9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333333"/>
              </a:solidFill>
            </a:endParaRPr>
          </a:p>
        </p:txBody>
      </p:sp>
      <p:sp>
        <p:nvSpPr>
          <p:cNvPr id="23" name="Pladsholder til billede 2">
            <a:extLst>
              <a:ext uri="{FF2B5EF4-FFF2-40B4-BE49-F238E27FC236}">
                <a16:creationId xmlns:a16="http://schemas.microsoft.com/office/drawing/2014/main" id="{3D1A3B3E-9C37-485F-B307-A3497BB72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01600" y="1989138"/>
            <a:ext cx="4995075" cy="3708400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rgbClr val="333333"/>
                </a:solidFill>
              </a:defRPr>
            </a:lvl1pPr>
          </a:lstStyle>
          <a:p>
            <a:r>
              <a:rPr lang="da-DK"/>
              <a:t>Klik på ikon for at indsætte billede eller grafik</a:t>
            </a:r>
          </a:p>
        </p:txBody>
      </p:sp>
      <p:sp>
        <p:nvSpPr>
          <p:cNvPr id="27" name="text" descr="{&quot;templafy&quot;:{&quot;id&quot;:&quot;192dd4d9-6b2e-4362-959c-dcd628d07e79&quot;}}" title="UserProfile.Office.Virksomhed_{{DocumentLanguage}}">
            <a:extLst>
              <a:ext uri="{FF2B5EF4-FFF2-40B4-BE49-F238E27FC236}">
                <a16:creationId xmlns:a16="http://schemas.microsoft.com/office/drawing/2014/main" id="{E221E22D-041F-4D0F-A6D1-659CB6E986AB}"/>
              </a:ext>
            </a:extLst>
          </p:cNvPr>
          <p:cNvSpPr txBox="1"/>
          <p:nvPr userDrawn="1"/>
        </p:nvSpPr>
        <p:spPr>
          <a:xfrm>
            <a:off x="11304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333333"/>
                </a:solidFill>
              </a:rPr>
              <a:t>Region Hovedstaden</a:t>
            </a:r>
          </a:p>
        </p:txBody>
      </p:sp>
      <p:sp>
        <p:nvSpPr>
          <p:cNvPr id="28" name="text" descr="{&quot;templafy&quot;:{&quot;id&quot;:&quot;583909e6-645a-437e-8b43-d7205ec834ac&quot;}}" hidden="1" title="UserProfile.CenterFreeText">
            <a:extLst>
              <a:ext uri="{FF2B5EF4-FFF2-40B4-BE49-F238E27FC236}">
                <a16:creationId xmlns:a16="http://schemas.microsoft.com/office/drawing/2014/main" id="{02BF42D2-A618-4A52-937B-A533EA495EB0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333333"/>
              </a:solidFill>
            </a:endParaRPr>
          </a:p>
        </p:txBody>
      </p:sp>
      <p:sp>
        <p:nvSpPr>
          <p:cNvPr id="29" name="text" descr="{&quot;templafy&quot;:{&quot;id&quot;:&quot;0cf5c3b4-9f15-494b-9a7a-aae869f68afc&quot;}}" title="UserProfile.Centers.Center_{{DocumentLanguage}}">
            <a:extLst>
              <a:ext uri="{FF2B5EF4-FFF2-40B4-BE49-F238E27FC236}">
                <a16:creationId xmlns:a16="http://schemas.microsoft.com/office/drawing/2014/main" id="{0157B927-C286-498C-984E-A14B19B58AD5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333333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351738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start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A5D87F0-24CB-CAAB-E5FA-C995C5FD3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30400" cy="6858000"/>
          </a:xfrm>
          <a:prstGeom prst="rect">
            <a:avLst/>
          </a:prstGeom>
          <a:solidFill>
            <a:srgbClr val="193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30400" y="1989137"/>
            <a:ext cx="10346400" cy="3708000"/>
          </a:xfrm>
        </p:spPr>
        <p:txBody>
          <a:bodyPr anchor="t" anchorCtr="0"/>
          <a:lstStyle>
            <a:lvl1pPr>
              <a:defRPr sz="3700">
                <a:solidFill>
                  <a:srgbClr val="193C65"/>
                </a:solidFill>
              </a:defRPr>
            </a:lvl1pPr>
          </a:lstStyle>
          <a:p>
            <a:r>
              <a:rPr lang="da-DK"/>
              <a:t>Overskrift 38pt skrives her</a:t>
            </a:r>
            <a:br>
              <a:rPr lang="da-DK"/>
            </a:br>
            <a:r>
              <a:rPr lang="da-DK"/>
              <a:t>i to eller flere linjer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93C65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3C65"/>
                </a:solidFill>
              </a:defRPr>
            </a:lvl1pPr>
          </a:lstStyle>
          <a:p>
            <a:endParaRPr lang="da-DK"/>
          </a:p>
        </p:txBody>
      </p:sp>
      <p:sp>
        <p:nvSpPr>
          <p:cNvPr id="17" name="text" descr="{&quot;templafy&quot;:{&quot;id&quot;:&quot;d50c380b-e287-41d0-ac6b-ecef35f2e483&quot;}}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>
              <a:solidFill>
                <a:srgbClr val="193C65"/>
              </a:solidFill>
            </a:endParaRPr>
          </a:p>
        </p:txBody>
      </p:sp>
      <p:sp>
        <p:nvSpPr>
          <p:cNvPr id="30" name="text" descr="{&quot;templafy&quot;:{&quot;id&quot;:&quot;7d87e4d9-7466-4ec6-b49a-82c7076b6dc5&quot;}}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193C65"/>
              </a:solidFill>
            </a:endParaRPr>
          </a:p>
        </p:txBody>
      </p:sp>
      <p:pic>
        <p:nvPicPr>
          <p:cNvPr id="21" name="image">
            <a:extLst>
              <a:ext uri="{FF2B5EF4-FFF2-40B4-BE49-F238E27FC236}">
                <a16:creationId xmlns:a16="http://schemas.microsoft.com/office/drawing/2014/main" id="{CB51C879-18A5-40B7-8870-3F0898D8E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23" name="Region">
            <a:extLst>
              <a:ext uri="{FF2B5EF4-FFF2-40B4-BE49-F238E27FC236}">
                <a16:creationId xmlns:a16="http://schemas.microsoft.com/office/drawing/2014/main" id="{4744EE00-97F0-4D5C-A042-B8AD2AC373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220137623" name="image" descr="{&quot;templafy&quot;:{&quot;id&quot;:&quot;5f1ed25d-9b6b-42f9-9f89-caaa79f0d4a9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E9485BA0-2FB3-49E0-A840-0B4EA2DA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rgbClr val="193C65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213390737" name="image" descr="{&quot;templafy&quot;:{&quot;id&quot;:&quot;e28c43bd-ce21-4706-b505-369faad82236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36" name="text" descr="{&quot;templafy&quot;:{&quot;id&quot;:&quot;9181763c-6060-4985-a1f9-f265ace54239&quot;}}" title="Form.PresentationTitle">
            <a:extLst>
              <a:ext uri="{FF2B5EF4-FFF2-40B4-BE49-F238E27FC236}">
                <a16:creationId xmlns:a16="http://schemas.microsoft.com/office/drawing/2014/main" id="{60251709-333A-40B7-BD21-B5E8D9D019FA}"/>
              </a:ext>
            </a:extLst>
          </p:cNvPr>
          <p:cNvSpPr txBox="1"/>
          <p:nvPr userDrawn="1"/>
        </p:nvSpPr>
        <p:spPr>
          <a:xfrm>
            <a:off x="11304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193C65"/>
              </a:solidFill>
            </a:endParaRPr>
          </a:p>
        </p:txBody>
      </p:sp>
      <p:sp>
        <p:nvSpPr>
          <p:cNvPr id="37" name="text" descr="{&quot;templafy&quot;:{&quot;id&quot;:&quot;676da5cd-b4db-4f76-9183-ed2847238763&quot;}}" title="UserProfile.Name">
            <a:extLst>
              <a:ext uri="{FF2B5EF4-FFF2-40B4-BE49-F238E27FC236}">
                <a16:creationId xmlns:a16="http://schemas.microsoft.com/office/drawing/2014/main" id="{F0FE03D1-C3FC-4C30-B7E9-502F7D222C7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193C65"/>
                </a:solidFill>
              </a:rPr>
              <a:t>Gitte Ellehave Schultz</a:t>
            </a:r>
          </a:p>
        </p:txBody>
      </p:sp>
      <p:sp>
        <p:nvSpPr>
          <p:cNvPr id="38" name="text" descr="{&quot;templafy&quot;:{&quot;id&quot;:&quot;784c7f9b-858f-418f-afd1-ce8d44ba3a20&quot;}}" hidden="1" title="Form.Manuel_dato">
            <a:extLst>
              <a:ext uri="{FF2B5EF4-FFF2-40B4-BE49-F238E27FC236}">
                <a16:creationId xmlns:a16="http://schemas.microsoft.com/office/drawing/2014/main" id="{5C1A8FEE-7F47-4710-B8A7-232AF39EE81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193C65"/>
              </a:solidFill>
            </a:endParaRPr>
          </a:p>
        </p:txBody>
      </p:sp>
      <p:sp>
        <p:nvSpPr>
          <p:cNvPr id="18" name="text" descr="{&quot;templafy&quot;:{&quot;id&quot;:&quot;d17ff670-b773-467d-9583-cf1e935e7141&quot;}}" title="UserProfile.Office.Virksomhed_{{DocumentLanguage}}">
            <a:extLst>
              <a:ext uri="{FF2B5EF4-FFF2-40B4-BE49-F238E27FC236}">
                <a16:creationId xmlns:a16="http://schemas.microsoft.com/office/drawing/2014/main" id="{2DBCDD0D-F9E6-4488-8BFB-DFB45D0CC4A6}"/>
              </a:ext>
            </a:extLst>
          </p:cNvPr>
          <p:cNvSpPr txBox="1"/>
          <p:nvPr userDrawn="1"/>
        </p:nvSpPr>
        <p:spPr>
          <a:xfrm>
            <a:off x="11304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193C65"/>
                </a:solidFill>
              </a:rPr>
              <a:t>Region Hovedstaden</a:t>
            </a:r>
          </a:p>
        </p:txBody>
      </p:sp>
      <p:sp>
        <p:nvSpPr>
          <p:cNvPr id="19" name="text" descr="{&quot;templafy&quot;:{&quot;id&quot;:&quot;e9ecf341-0cc5-4317-8281-5e5e3c3effee&quot;}}" hidden="1" title="UserProfile.CenterFreeText">
            <a:extLst>
              <a:ext uri="{FF2B5EF4-FFF2-40B4-BE49-F238E27FC236}">
                <a16:creationId xmlns:a16="http://schemas.microsoft.com/office/drawing/2014/main" id="{1D635F2E-5DB8-4DB5-886A-B88840BA70C7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193C65"/>
              </a:solidFill>
            </a:endParaRPr>
          </a:p>
        </p:txBody>
      </p:sp>
      <p:sp>
        <p:nvSpPr>
          <p:cNvPr id="22" name="text" descr="{&quot;templafy&quot;:{&quot;id&quot;:&quot;76d3474b-5098-4ae2-ad7e-d14e2476a196&quot;}}" title="UserProfile.Centers.Center_{{DocumentLanguage}}">
            <a:extLst>
              <a:ext uri="{FF2B5EF4-FFF2-40B4-BE49-F238E27FC236}">
                <a16:creationId xmlns:a16="http://schemas.microsoft.com/office/drawing/2014/main" id="{A31530E1-471A-49B7-AAD2-C83F844EB721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193C65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2662705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Én tekstspalte - farvet baggrund">
    <p:bg>
      <p:bgPr>
        <a:solidFill>
          <a:srgbClr val="193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E1535B62-20AF-4FE0-BB8D-5631D4B5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30400" cy="6858000"/>
          </a:xfrm>
          <a:prstGeom prst="rect">
            <a:avLst/>
          </a:prstGeom>
          <a:solidFill>
            <a:srgbClr val="F5F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  <p:pic>
        <p:nvPicPr>
          <p:cNvPr id="16" name="image">
            <a:extLst>
              <a:ext uri="{FF2B5EF4-FFF2-40B4-BE49-F238E27FC236}">
                <a16:creationId xmlns:a16="http://schemas.microsoft.com/office/drawing/2014/main" id="{7DD6BA69-2483-46AF-88BF-865CE2805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17" name="Region">
            <a:extLst>
              <a:ext uri="{FF2B5EF4-FFF2-40B4-BE49-F238E27FC236}">
                <a16:creationId xmlns:a16="http://schemas.microsoft.com/office/drawing/2014/main" id="{5B206156-5813-4A76-AE9F-21BA17802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5F2476D-903E-4CCE-9C1C-BB4A4CE91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400" y="871200"/>
            <a:ext cx="10346400" cy="828837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rgbClr val="F5F1EB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pic>
        <p:nvPicPr>
          <p:cNvPr id="1639025772" name="image" descr="{&quot;templafy&quot;:{&quot;id&quot;:&quot;97ee0ed4-be64-4953-a910-1b58e13bccc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C3495182-5107-409C-A143-D7D7A7B12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text" descr="{&quot;templafy&quot;:{&quot;id&quot;:&quot;7c5e9c5d-be73-495a-9597-487a7832b314&quot;}}" title="Form.PresentationTitle">
            <a:extLst>
              <a:ext uri="{FF2B5EF4-FFF2-40B4-BE49-F238E27FC236}">
                <a16:creationId xmlns:a16="http://schemas.microsoft.com/office/drawing/2014/main" id="{A25EAAD8-22BE-4DDE-A0B7-A562A873B1CF}"/>
              </a:ext>
            </a:extLst>
          </p:cNvPr>
          <p:cNvSpPr txBox="1"/>
          <p:nvPr userDrawn="1"/>
        </p:nvSpPr>
        <p:spPr>
          <a:xfrm>
            <a:off x="11304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F5F1EB"/>
              </a:solidFill>
            </a:endParaRPr>
          </a:p>
        </p:txBody>
      </p:sp>
      <p:sp>
        <p:nvSpPr>
          <p:cNvPr id="13" name="text" descr="{&quot;templafy&quot;:{&quot;id&quot;:&quot;36ff675e-5302-4b65-9803-02886e19d537&quot;}}" title="UserProfile.Name">
            <a:extLst>
              <a:ext uri="{FF2B5EF4-FFF2-40B4-BE49-F238E27FC236}">
                <a16:creationId xmlns:a16="http://schemas.microsoft.com/office/drawing/2014/main" id="{0C8CDCAE-194B-4693-ACA9-C5D20C9F7D7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F5F1EB"/>
                </a:solidFill>
              </a:rPr>
              <a:t>Gitte Ellehave Schultz</a:t>
            </a:r>
          </a:p>
        </p:txBody>
      </p:sp>
      <p:sp>
        <p:nvSpPr>
          <p:cNvPr id="14" name="text" descr="{&quot;templafy&quot;:{&quot;id&quot;:&quot;a87a02fe-77bd-418e-bb13-e5f82c77e20c&quot;}}" hidden="1" title="Form.Manuel_dato">
            <a:extLst>
              <a:ext uri="{FF2B5EF4-FFF2-40B4-BE49-F238E27FC236}">
                <a16:creationId xmlns:a16="http://schemas.microsoft.com/office/drawing/2014/main" id="{20809CE6-B84A-48B8-B0DC-6622B10014D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F5F1EB"/>
              </a:solidFill>
            </a:endParaRPr>
          </a:p>
        </p:txBody>
      </p:sp>
      <p:pic>
        <p:nvPicPr>
          <p:cNvPr id="285788587" name="image" descr="{&quot;templafy&quot;:{&quot;id&quot;:&quot;4add11a1-c670-414a-a8a5-218e850ff7ad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8" name="text" descr="{&quot;templafy&quot;:{&quot;id&quot;:&quot;3d385ef4-1431-43d7-8e7f-a67ca787fd42&quot;}}" title="UserProfile.Office.Virksomhed_{{DocumentLanguage}}">
            <a:extLst>
              <a:ext uri="{FF2B5EF4-FFF2-40B4-BE49-F238E27FC236}">
                <a16:creationId xmlns:a16="http://schemas.microsoft.com/office/drawing/2014/main" id="{078442C8-430D-49C7-939D-7CFBE09CBB4E}"/>
              </a:ext>
            </a:extLst>
          </p:cNvPr>
          <p:cNvSpPr txBox="1"/>
          <p:nvPr userDrawn="1"/>
        </p:nvSpPr>
        <p:spPr>
          <a:xfrm>
            <a:off x="11304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F5F1EB"/>
                </a:solidFill>
              </a:rPr>
              <a:t>Region Hovedstaden</a:t>
            </a:r>
          </a:p>
        </p:txBody>
      </p:sp>
      <p:sp>
        <p:nvSpPr>
          <p:cNvPr id="19" name="text" descr="{&quot;templafy&quot;:{&quot;id&quot;:&quot;a80f709f-8a0a-4156-849d-60b78861e026&quot;}}" hidden="1" title="UserProfile.CenterFreeText">
            <a:extLst>
              <a:ext uri="{FF2B5EF4-FFF2-40B4-BE49-F238E27FC236}">
                <a16:creationId xmlns:a16="http://schemas.microsoft.com/office/drawing/2014/main" id="{03A44076-B51F-4536-BE11-37726CE49C71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F5F1EB"/>
              </a:solidFill>
            </a:endParaRPr>
          </a:p>
        </p:txBody>
      </p:sp>
      <p:sp>
        <p:nvSpPr>
          <p:cNvPr id="20" name="text" descr="{&quot;templafy&quot;:{&quot;id&quot;:&quot;5049d8a6-6672-4a59-a8bc-19b8deda9137&quot;}}" title="UserProfile.Centers.Center_{{DocumentLanguage}}">
            <a:extLst>
              <a:ext uri="{FF2B5EF4-FFF2-40B4-BE49-F238E27FC236}">
                <a16:creationId xmlns:a16="http://schemas.microsoft.com/office/drawing/2014/main" id="{603E9EBE-F979-48B2-8974-E53752AA3481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F5F1EB"/>
                </a:solidFill>
              </a:rPr>
              <a:t>Center for Regional Udvikling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9C551DF5-75C3-4053-ACEB-C34B7D3786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30400" y="1990800"/>
            <a:ext cx="10346400" cy="3708000"/>
          </a:xfrm>
        </p:spPr>
        <p:txBody>
          <a:bodyPr/>
          <a:lstStyle>
            <a:lvl1pPr marL="0" indent="0">
              <a:buClr>
                <a:srgbClr val="F9F1EC"/>
              </a:buClr>
              <a:defRPr baseline="0">
                <a:solidFill>
                  <a:srgbClr val="F5F1EB"/>
                </a:solidFill>
              </a:defRPr>
            </a:lvl1pPr>
            <a:lvl2pPr marL="630000" indent="-270000">
              <a:buClr>
                <a:srgbClr val="F9F1EC"/>
              </a:buClr>
              <a:defRPr>
                <a:solidFill>
                  <a:srgbClr val="F5F1EB"/>
                </a:solidFill>
              </a:defRPr>
            </a:lvl2pPr>
            <a:lvl3pPr marL="936000" indent="-234000">
              <a:buClr>
                <a:srgbClr val="F9F1EC"/>
              </a:buClr>
              <a:defRPr>
                <a:solidFill>
                  <a:srgbClr val="F5F1EB"/>
                </a:solidFill>
              </a:defRPr>
            </a:lvl3pPr>
            <a:lvl4pPr marL="1296000" indent="-216000">
              <a:buClr>
                <a:srgbClr val="F9F1EC"/>
              </a:buClr>
              <a:defRPr>
                <a:solidFill>
                  <a:srgbClr val="F5F1EB"/>
                </a:solidFill>
              </a:defRPr>
            </a:lvl4pPr>
            <a:lvl5pPr marL="1656000" indent="-216000">
              <a:buClr>
                <a:srgbClr val="F9F1EC"/>
              </a:buClr>
              <a:defRPr>
                <a:solidFill>
                  <a:srgbClr val="F5F1EB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Brødtekst 22pt skrives her, eller tabel og diagram indsættes</a:t>
            </a:r>
          </a:p>
        </p:txBody>
      </p:sp>
    </p:spTree>
    <p:extLst>
      <p:ext uri="{BB962C8B-B14F-4D97-AF65-F5344CB8AC3E}">
        <p14:creationId xmlns:p14="http://schemas.microsoft.com/office/powerpoint/2010/main" val="2798974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foto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400" y="3268980"/>
            <a:ext cx="10369549" cy="482782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a-DK"/>
              <a:t>Overskrift 28pt i en linje</a:t>
            </a:r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30400" y="3957403"/>
            <a:ext cx="5005389" cy="2284639"/>
          </a:xfrm>
        </p:spPr>
        <p:txBody>
          <a:bodyPr/>
          <a:lstStyle>
            <a:lvl1pPr marL="0" indent="0">
              <a:buClr>
                <a:srgbClr val="F9F1EC"/>
              </a:buClr>
              <a:defRPr baseline="0">
                <a:solidFill>
                  <a:srgbClr val="333333"/>
                </a:solidFill>
              </a:defRPr>
            </a:lvl1pPr>
            <a:lvl2pPr marL="630000" indent="-270000">
              <a:buClr>
                <a:srgbClr val="F9F1EC"/>
              </a:buClr>
              <a:defRPr>
                <a:solidFill>
                  <a:srgbClr val="245E2A"/>
                </a:solidFill>
              </a:defRPr>
            </a:lvl2pPr>
            <a:lvl3pPr marL="936000" indent="-234000">
              <a:buClr>
                <a:srgbClr val="F9F1EC"/>
              </a:buClr>
              <a:defRPr>
                <a:solidFill>
                  <a:srgbClr val="245E2A"/>
                </a:solidFill>
              </a:defRPr>
            </a:lvl3pPr>
            <a:lvl4pPr marL="1296000" indent="-216000">
              <a:buClr>
                <a:srgbClr val="F9F1EC"/>
              </a:buClr>
              <a:defRPr>
                <a:solidFill>
                  <a:srgbClr val="245E2A"/>
                </a:solidFill>
              </a:defRPr>
            </a:lvl4pPr>
            <a:lvl5pPr marL="1656000" indent="-216000">
              <a:buClr>
                <a:srgbClr val="F9F1EC"/>
              </a:buClr>
              <a:defRPr>
                <a:solidFill>
                  <a:srgbClr val="245E2A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Brødtekst 22pt skrives her, eller tabel og diagram indsættes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Pladsholder til billede 2">
            <a:extLst>
              <a:ext uri="{FF2B5EF4-FFF2-40B4-BE49-F238E27FC236}">
                <a16:creationId xmlns:a16="http://schemas.microsoft.com/office/drawing/2014/main" id="{D3766346-CE25-4EA9-AD04-6A45BEF1F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3108960"/>
          </a:xfrm>
          <a:solidFill>
            <a:schemeClr val="bg1"/>
          </a:solidFill>
          <a:ln>
            <a:noFill/>
          </a:ln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rgbClr val="333333"/>
                </a:solidFill>
              </a:defRPr>
            </a:lvl1pPr>
          </a:lstStyle>
          <a:p>
            <a:r>
              <a:rPr lang="da-DK"/>
              <a:t>Klik på ikon for at indsætte billede</a:t>
            </a:r>
          </a:p>
        </p:txBody>
      </p:sp>
      <p:pic>
        <p:nvPicPr>
          <p:cNvPr id="17" name="image">
            <a:extLst>
              <a:ext uri="{FF2B5EF4-FFF2-40B4-BE49-F238E27FC236}">
                <a16:creationId xmlns:a16="http://schemas.microsoft.com/office/drawing/2014/main" id="{92E2428F-2933-43FF-8C50-0FAC8D321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18" name="Region">
            <a:extLst>
              <a:ext uri="{FF2B5EF4-FFF2-40B4-BE49-F238E27FC236}">
                <a16:creationId xmlns:a16="http://schemas.microsoft.com/office/drawing/2014/main" id="{F765A621-CA88-4B17-8B37-6DF379DA0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C22712CB-A50E-6479-7B9E-CB4252C9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9" name="Pladsholder til indhold 2">
            <a:extLst>
              <a:ext uri="{FF2B5EF4-FFF2-40B4-BE49-F238E27FC236}">
                <a16:creationId xmlns:a16="http://schemas.microsoft.com/office/drawing/2014/main" id="{0B4AA9CD-FB21-42BE-B8D5-64F8AFA6DE7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91288" y="3956141"/>
            <a:ext cx="5005387" cy="2284639"/>
          </a:xfrm>
        </p:spPr>
        <p:txBody>
          <a:bodyPr/>
          <a:lstStyle>
            <a:lvl1pPr marL="0" indent="0">
              <a:buClr>
                <a:srgbClr val="F9F1EC"/>
              </a:buClr>
              <a:defRPr baseline="0">
                <a:solidFill>
                  <a:srgbClr val="333333"/>
                </a:solidFill>
              </a:defRPr>
            </a:lvl1pPr>
            <a:lvl2pPr marL="630000" indent="-270000">
              <a:buClr>
                <a:srgbClr val="F9F1EC"/>
              </a:buClr>
              <a:defRPr>
                <a:solidFill>
                  <a:srgbClr val="245E2A"/>
                </a:solidFill>
              </a:defRPr>
            </a:lvl2pPr>
            <a:lvl3pPr marL="936000" indent="-234000">
              <a:buClr>
                <a:srgbClr val="F9F1EC"/>
              </a:buClr>
              <a:defRPr>
                <a:solidFill>
                  <a:srgbClr val="245E2A"/>
                </a:solidFill>
              </a:defRPr>
            </a:lvl3pPr>
            <a:lvl4pPr marL="1296000" indent="-216000">
              <a:buClr>
                <a:srgbClr val="F9F1EC"/>
              </a:buClr>
              <a:defRPr>
                <a:solidFill>
                  <a:srgbClr val="245E2A"/>
                </a:solidFill>
              </a:defRPr>
            </a:lvl4pPr>
            <a:lvl5pPr marL="1656000" indent="-216000">
              <a:buClr>
                <a:srgbClr val="F9F1EC"/>
              </a:buClr>
              <a:defRPr>
                <a:solidFill>
                  <a:srgbClr val="245E2A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Brødtekst 22pt skrives her, eller tabel og diagram indsættes</a:t>
            </a:r>
          </a:p>
        </p:txBody>
      </p:sp>
    </p:spTree>
    <p:extLst>
      <p:ext uri="{BB962C8B-B14F-4D97-AF65-F5344CB8AC3E}">
        <p14:creationId xmlns:p14="http://schemas.microsoft.com/office/powerpoint/2010/main" val="42770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foto lys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400" y="1700213"/>
            <a:ext cx="4994367" cy="82691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a-DK"/>
              <a:t>Overskrift 28pt i max. to linjer teksten vokser opad </a:t>
            </a:r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30400" y="2818800"/>
            <a:ext cx="4994367" cy="2880000"/>
          </a:xfrm>
        </p:spPr>
        <p:txBody>
          <a:bodyPr/>
          <a:lstStyle>
            <a:lvl1pPr marL="0" indent="0">
              <a:buClr>
                <a:srgbClr val="F9F1EC"/>
              </a:buClr>
              <a:defRPr baseline="0">
                <a:solidFill>
                  <a:srgbClr val="333333"/>
                </a:solidFill>
              </a:defRPr>
            </a:lvl1pPr>
            <a:lvl2pPr marL="630000" indent="-270000">
              <a:buClr>
                <a:srgbClr val="F9F1EC"/>
              </a:buClr>
              <a:defRPr>
                <a:solidFill>
                  <a:srgbClr val="245E2A"/>
                </a:solidFill>
              </a:defRPr>
            </a:lvl2pPr>
            <a:lvl3pPr marL="936000" indent="-234000">
              <a:buClr>
                <a:srgbClr val="F9F1EC"/>
              </a:buClr>
              <a:defRPr>
                <a:solidFill>
                  <a:srgbClr val="245E2A"/>
                </a:solidFill>
              </a:defRPr>
            </a:lvl3pPr>
            <a:lvl4pPr marL="1296000" indent="-216000">
              <a:buClr>
                <a:srgbClr val="F9F1EC"/>
              </a:buClr>
              <a:defRPr>
                <a:solidFill>
                  <a:srgbClr val="245E2A"/>
                </a:solidFill>
              </a:defRPr>
            </a:lvl4pPr>
            <a:lvl5pPr marL="1656000" indent="-216000">
              <a:buClr>
                <a:srgbClr val="F9F1EC"/>
              </a:buClr>
              <a:defRPr>
                <a:solidFill>
                  <a:srgbClr val="245E2A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Brødtekst 22pt skrives her, eller tabel og diagram indsættes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36" name="text" descr="{&quot;templafy&quot;:{&quot;id&quot;:&quot;371a9965-49ec-42e3-a2d6-33c00cef6fcb&quot;}}" title="Form.PresentationTitle">
            <a:extLst>
              <a:ext uri="{FF2B5EF4-FFF2-40B4-BE49-F238E27FC236}">
                <a16:creationId xmlns:a16="http://schemas.microsoft.com/office/drawing/2014/main" id="{0F3B5C39-E3DE-4759-AC37-93E64F68D4BC}"/>
              </a:ext>
            </a:extLst>
          </p:cNvPr>
          <p:cNvSpPr txBox="1"/>
          <p:nvPr userDrawn="1"/>
        </p:nvSpPr>
        <p:spPr>
          <a:xfrm>
            <a:off x="11304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333333"/>
              </a:solidFill>
            </a:endParaRPr>
          </a:p>
        </p:txBody>
      </p:sp>
      <p:sp>
        <p:nvSpPr>
          <p:cNvPr id="16" name="Pladsholder til billede 2">
            <a:extLst>
              <a:ext uri="{FF2B5EF4-FFF2-40B4-BE49-F238E27FC236}">
                <a16:creationId xmlns:a16="http://schemas.microsoft.com/office/drawing/2014/main" id="{D3766346-CE25-4EA9-AD04-6A45BEF1F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96073" y="0"/>
            <a:ext cx="5695927" cy="6857447"/>
          </a:xfrm>
          <a:solidFill>
            <a:schemeClr val="bg1"/>
          </a:solidFill>
          <a:ln>
            <a:noFill/>
          </a:ln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rgbClr val="333333"/>
                </a:solidFill>
              </a:defRPr>
            </a:lvl1pPr>
          </a:lstStyle>
          <a:p>
            <a:r>
              <a:rPr lang="da-DK"/>
              <a:t>Klik på ikon for at indsætte billede</a:t>
            </a:r>
          </a:p>
        </p:txBody>
      </p:sp>
      <p:pic>
        <p:nvPicPr>
          <p:cNvPr id="17" name="image">
            <a:extLst>
              <a:ext uri="{FF2B5EF4-FFF2-40B4-BE49-F238E27FC236}">
                <a16:creationId xmlns:a16="http://schemas.microsoft.com/office/drawing/2014/main" id="{92E2428F-2933-43FF-8C50-0FAC8D321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18" name="Region">
            <a:extLst>
              <a:ext uri="{FF2B5EF4-FFF2-40B4-BE49-F238E27FC236}">
                <a16:creationId xmlns:a16="http://schemas.microsoft.com/office/drawing/2014/main" id="{F765A621-CA88-4B17-8B37-6DF379DA0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3" name="text" descr="{&quot;templafy&quot;:{&quot;id&quot;:&quot;ee768e49-36b9-4c62-9e0e-6f0efcda8d5f&quot;}}" title="UserProfile.Office.Virksomhed_{{DocumentLanguage}}">
            <a:extLst>
              <a:ext uri="{FF2B5EF4-FFF2-40B4-BE49-F238E27FC236}">
                <a16:creationId xmlns:a16="http://schemas.microsoft.com/office/drawing/2014/main" id="{013F782C-AC7E-4694-89C6-44BAE68EE2FC}"/>
              </a:ext>
            </a:extLst>
          </p:cNvPr>
          <p:cNvSpPr txBox="1"/>
          <p:nvPr userDrawn="1"/>
        </p:nvSpPr>
        <p:spPr>
          <a:xfrm>
            <a:off x="1130400" y="207098"/>
            <a:ext cx="504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333333"/>
                </a:solidFill>
              </a:rPr>
              <a:t>Region Hovedstaden</a:t>
            </a:r>
          </a:p>
        </p:txBody>
      </p:sp>
      <p:sp>
        <p:nvSpPr>
          <p:cNvPr id="14" name="text" descr="{&quot;templafy&quot;:{&quot;id&quot;:&quot;67a7a6d3-77ec-4f1a-9ec4-3426dbe246c1&quot;}}" hidden="1" title="UserProfile.CenterFreeText">
            <a:extLst>
              <a:ext uri="{FF2B5EF4-FFF2-40B4-BE49-F238E27FC236}">
                <a16:creationId xmlns:a16="http://schemas.microsoft.com/office/drawing/2014/main" id="{9FAE0A8C-B992-4304-ABA2-34C9333B12D7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504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333333"/>
              </a:solidFill>
            </a:endParaRPr>
          </a:p>
        </p:txBody>
      </p:sp>
      <p:sp>
        <p:nvSpPr>
          <p:cNvPr id="15" name="text" descr="{&quot;templafy&quot;:{&quot;id&quot;:&quot;6466d4d4-b261-4ae2-aef3-64aed57c65ae&quot;}}" title="UserProfile.Centers.Center_{{DocumentLanguage}}">
            <a:extLst>
              <a:ext uri="{FF2B5EF4-FFF2-40B4-BE49-F238E27FC236}">
                <a16:creationId xmlns:a16="http://schemas.microsoft.com/office/drawing/2014/main" id="{AF15D1CE-6314-4CC0-93E4-C38641321D68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504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333333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3090765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foto grøn">
    <p:bg>
      <p:bgPr>
        <a:solidFill>
          <a:srgbClr val="245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400" y="1700213"/>
            <a:ext cx="4994367" cy="826910"/>
          </a:xfrm>
        </p:spPr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r>
              <a:rPr lang="da-DK"/>
              <a:t>Overskrift 28pt i max. to linjer teksten vokser opad </a:t>
            </a:r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30400" y="2818800"/>
            <a:ext cx="5005388" cy="2880000"/>
          </a:xfrm>
        </p:spPr>
        <p:txBody>
          <a:bodyPr/>
          <a:lstStyle>
            <a:lvl1pPr marL="0" indent="0">
              <a:buClr>
                <a:srgbClr val="F9F1EC"/>
              </a:buClr>
              <a:defRPr baseline="0">
                <a:solidFill>
                  <a:srgbClr val="F5F1EB"/>
                </a:solidFill>
              </a:defRPr>
            </a:lvl1pPr>
            <a:lvl2pPr marL="630000" indent="-270000">
              <a:buClr>
                <a:srgbClr val="F9F1EC"/>
              </a:buClr>
              <a:defRPr>
                <a:solidFill>
                  <a:srgbClr val="F5F1EB"/>
                </a:solidFill>
              </a:defRPr>
            </a:lvl2pPr>
            <a:lvl3pPr marL="936000" indent="-234000">
              <a:buClr>
                <a:srgbClr val="F9F1EC"/>
              </a:buClr>
              <a:defRPr>
                <a:solidFill>
                  <a:srgbClr val="F5F1EB"/>
                </a:solidFill>
              </a:defRPr>
            </a:lvl3pPr>
            <a:lvl4pPr marL="1296000" indent="-216000">
              <a:buClr>
                <a:srgbClr val="F9F1EC"/>
              </a:buClr>
              <a:defRPr>
                <a:solidFill>
                  <a:srgbClr val="F5F1EB"/>
                </a:solidFill>
              </a:defRPr>
            </a:lvl4pPr>
            <a:lvl5pPr marL="1656000" indent="-216000">
              <a:buClr>
                <a:srgbClr val="F9F1EC"/>
              </a:buClr>
              <a:defRPr>
                <a:solidFill>
                  <a:srgbClr val="F5F1EB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Brødtekst 22pt skrives her, eller tabel og diagram indsættes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  <p:sp>
        <p:nvSpPr>
          <p:cNvPr id="36" name="text" descr="{&quot;templafy&quot;:{&quot;id&quot;:&quot;3781ab30-ab85-4a23-b2c1-908e0e508950&quot;}}" title="Form.PresentationTitle">
            <a:extLst>
              <a:ext uri="{FF2B5EF4-FFF2-40B4-BE49-F238E27FC236}">
                <a16:creationId xmlns:a16="http://schemas.microsoft.com/office/drawing/2014/main" id="{0F3B5C39-E3DE-4759-AC37-93E64F68D4BC}"/>
              </a:ext>
            </a:extLst>
          </p:cNvPr>
          <p:cNvSpPr txBox="1"/>
          <p:nvPr userDrawn="1"/>
        </p:nvSpPr>
        <p:spPr>
          <a:xfrm>
            <a:off x="11304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F5F1EB"/>
              </a:solidFill>
            </a:endParaRPr>
          </a:p>
        </p:txBody>
      </p:sp>
      <p:sp>
        <p:nvSpPr>
          <p:cNvPr id="16" name="Pladsholder til billede 2">
            <a:extLst>
              <a:ext uri="{FF2B5EF4-FFF2-40B4-BE49-F238E27FC236}">
                <a16:creationId xmlns:a16="http://schemas.microsoft.com/office/drawing/2014/main" id="{D3766346-CE25-4EA9-AD04-6A45BEF1F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96073" y="0"/>
            <a:ext cx="5695927" cy="6857447"/>
          </a:xfrm>
          <a:solidFill>
            <a:schemeClr val="bg1"/>
          </a:solidFill>
          <a:ln>
            <a:noFill/>
          </a:ln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rgbClr val="333333"/>
                </a:solidFill>
              </a:defRPr>
            </a:lvl1pPr>
          </a:lstStyle>
          <a:p>
            <a:r>
              <a:rPr lang="da-DK"/>
              <a:t>Klik på ikon for at indsætte billede</a:t>
            </a:r>
          </a:p>
        </p:txBody>
      </p:sp>
      <p:pic>
        <p:nvPicPr>
          <p:cNvPr id="17" name="image">
            <a:extLst>
              <a:ext uri="{FF2B5EF4-FFF2-40B4-BE49-F238E27FC236}">
                <a16:creationId xmlns:a16="http://schemas.microsoft.com/office/drawing/2014/main" id="{92E2428F-2933-43FF-8C50-0FAC8D321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18" name="Region">
            <a:extLst>
              <a:ext uri="{FF2B5EF4-FFF2-40B4-BE49-F238E27FC236}">
                <a16:creationId xmlns:a16="http://schemas.microsoft.com/office/drawing/2014/main" id="{F765A621-CA88-4B17-8B37-6DF379DA0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3" name="text" descr="{&quot;templafy&quot;:{&quot;id&quot;:&quot;872e9920-7304-46f2-b2d5-6ccb04846394&quot;}}" title="UserProfile.Office.Virksomhed_{{DocumentLanguage}}">
            <a:extLst>
              <a:ext uri="{FF2B5EF4-FFF2-40B4-BE49-F238E27FC236}">
                <a16:creationId xmlns:a16="http://schemas.microsoft.com/office/drawing/2014/main" id="{013F782C-AC7E-4694-89C6-44BAE68EE2FC}"/>
              </a:ext>
            </a:extLst>
          </p:cNvPr>
          <p:cNvSpPr txBox="1"/>
          <p:nvPr userDrawn="1"/>
        </p:nvSpPr>
        <p:spPr>
          <a:xfrm>
            <a:off x="1130400" y="207098"/>
            <a:ext cx="504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F5F1EB"/>
                </a:solidFill>
              </a:rPr>
              <a:t>Region Hovedstaden</a:t>
            </a:r>
          </a:p>
        </p:txBody>
      </p:sp>
      <p:sp>
        <p:nvSpPr>
          <p:cNvPr id="14" name="text" descr="{&quot;templafy&quot;:{&quot;id&quot;:&quot;090a8a23-4f00-440f-862f-0f0ac73a13ed&quot;}}" hidden="1" title="UserProfile.CenterFreeText">
            <a:extLst>
              <a:ext uri="{FF2B5EF4-FFF2-40B4-BE49-F238E27FC236}">
                <a16:creationId xmlns:a16="http://schemas.microsoft.com/office/drawing/2014/main" id="{9FAE0A8C-B992-4304-ABA2-34C9333B12D7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504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F5F1EB"/>
              </a:solidFill>
            </a:endParaRPr>
          </a:p>
        </p:txBody>
      </p:sp>
      <p:sp>
        <p:nvSpPr>
          <p:cNvPr id="15" name="text" descr="{&quot;templafy&quot;:{&quot;id&quot;:&quot;3fa5e7f1-7de0-4c49-acb3-2747e56cbf85&quot;}}" title="UserProfile.Centers.Center_{{DocumentLanguage}}">
            <a:extLst>
              <a:ext uri="{FF2B5EF4-FFF2-40B4-BE49-F238E27FC236}">
                <a16:creationId xmlns:a16="http://schemas.microsoft.com/office/drawing/2014/main" id="{AF15D1CE-6314-4CC0-93E4-C38641321D68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504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F5F1EB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3891180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foto blå">
    <p:bg>
      <p:bgPr>
        <a:solidFill>
          <a:srgbClr val="193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400" y="1700213"/>
            <a:ext cx="5005388" cy="826910"/>
          </a:xfrm>
        </p:spPr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r>
              <a:rPr lang="da-DK"/>
              <a:t>Overskrift 28pt i max. to linjer teksten vokser opad </a:t>
            </a:r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30400" y="2818800"/>
            <a:ext cx="5005388" cy="2880000"/>
          </a:xfrm>
        </p:spPr>
        <p:txBody>
          <a:bodyPr/>
          <a:lstStyle>
            <a:lvl1pPr marL="0" indent="0">
              <a:buClr>
                <a:srgbClr val="F9F1EC"/>
              </a:buClr>
              <a:defRPr baseline="0">
                <a:solidFill>
                  <a:srgbClr val="F5F1EB"/>
                </a:solidFill>
              </a:defRPr>
            </a:lvl1pPr>
            <a:lvl2pPr marL="630000" indent="-270000">
              <a:buClr>
                <a:srgbClr val="F9F1EC"/>
              </a:buClr>
              <a:defRPr>
                <a:solidFill>
                  <a:srgbClr val="F5F1EB"/>
                </a:solidFill>
              </a:defRPr>
            </a:lvl2pPr>
            <a:lvl3pPr marL="936000" indent="-234000">
              <a:buClr>
                <a:srgbClr val="F9F1EC"/>
              </a:buClr>
              <a:defRPr>
                <a:solidFill>
                  <a:srgbClr val="F5F1EB"/>
                </a:solidFill>
              </a:defRPr>
            </a:lvl3pPr>
            <a:lvl4pPr marL="1296000" indent="-216000">
              <a:buClr>
                <a:srgbClr val="F9F1EC"/>
              </a:buClr>
              <a:defRPr>
                <a:solidFill>
                  <a:srgbClr val="F5F1EB"/>
                </a:solidFill>
              </a:defRPr>
            </a:lvl4pPr>
            <a:lvl5pPr marL="1656000" indent="-216000">
              <a:buClr>
                <a:srgbClr val="F9F1EC"/>
              </a:buClr>
              <a:defRPr>
                <a:solidFill>
                  <a:srgbClr val="F5F1EB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Brødtekst 22pt skrives her, eller tabel og diagram indsætte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  <p:sp>
        <p:nvSpPr>
          <p:cNvPr id="36" name="text" descr="{&quot;templafy&quot;:{&quot;id&quot;:&quot;6e3c5993-e771-4787-a700-0e5abfdc8df8&quot;}}" title="Form.PresentationTitle">
            <a:extLst>
              <a:ext uri="{FF2B5EF4-FFF2-40B4-BE49-F238E27FC236}">
                <a16:creationId xmlns:a16="http://schemas.microsoft.com/office/drawing/2014/main" id="{0F3B5C39-E3DE-4759-AC37-93E64F68D4BC}"/>
              </a:ext>
            </a:extLst>
          </p:cNvPr>
          <p:cNvSpPr txBox="1"/>
          <p:nvPr userDrawn="1"/>
        </p:nvSpPr>
        <p:spPr>
          <a:xfrm>
            <a:off x="11304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F5F1EB"/>
              </a:solidFill>
            </a:endParaRPr>
          </a:p>
        </p:txBody>
      </p:sp>
      <p:sp>
        <p:nvSpPr>
          <p:cNvPr id="16" name="Pladsholder til billede 2">
            <a:extLst>
              <a:ext uri="{FF2B5EF4-FFF2-40B4-BE49-F238E27FC236}">
                <a16:creationId xmlns:a16="http://schemas.microsoft.com/office/drawing/2014/main" id="{D3766346-CE25-4EA9-AD04-6A45BEF1F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96073" y="0"/>
            <a:ext cx="5695927" cy="6857447"/>
          </a:xfrm>
          <a:solidFill>
            <a:schemeClr val="bg1"/>
          </a:solidFill>
          <a:ln>
            <a:noFill/>
          </a:ln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rgbClr val="193C65"/>
                </a:solidFill>
              </a:defRPr>
            </a:lvl1pPr>
          </a:lstStyle>
          <a:p>
            <a:r>
              <a:rPr lang="da-DK"/>
              <a:t>Klik på ikon for at indsætte billede</a:t>
            </a:r>
          </a:p>
        </p:txBody>
      </p:sp>
      <p:pic>
        <p:nvPicPr>
          <p:cNvPr id="17" name="image">
            <a:extLst>
              <a:ext uri="{FF2B5EF4-FFF2-40B4-BE49-F238E27FC236}">
                <a16:creationId xmlns:a16="http://schemas.microsoft.com/office/drawing/2014/main" id="{92E2428F-2933-43FF-8C50-0FAC8D321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18" name="Region">
            <a:extLst>
              <a:ext uri="{FF2B5EF4-FFF2-40B4-BE49-F238E27FC236}">
                <a16:creationId xmlns:a16="http://schemas.microsoft.com/office/drawing/2014/main" id="{F765A621-CA88-4B17-8B37-6DF379DA0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3" name="text" descr="{&quot;templafy&quot;:{&quot;id&quot;:&quot;ed446722-4b97-4cbb-8863-aeba6b54b608&quot;}}" title="UserProfile.Office.Virksomhed_{{DocumentLanguage}}">
            <a:extLst>
              <a:ext uri="{FF2B5EF4-FFF2-40B4-BE49-F238E27FC236}">
                <a16:creationId xmlns:a16="http://schemas.microsoft.com/office/drawing/2014/main" id="{013F782C-AC7E-4694-89C6-44BAE68EE2FC}"/>
              </a:ext>
            </a:extLst>
          </p:cNvPr>
          <p:cNvSpPr txBox="1"/>
          <p:nvPr userDrawn="1"/>
        </p:nvSpPr>
        <p:spPr>
          <a:xfrm>
            <a:off x="1130400" y="207098"/>
            <a:ext cx="504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F5F1EB"/>
                </a:solidFill>
              </a:rPr>
              <a:t>Region Hovedstaden</a:t>
            </a:r>
          </a:p>
        </p:txBody>
      </p:sp>
      <p:sp>
        <p:nvSpPr>
          <p:cNvPr id="14" name="text" descr="{&quot;templafy&quot;:{&quot;id&quot;:&quot;d8dc3fb7-5fd0-43f4-8f60-9ca5e3e0b2b2&quot;}}" hidden="1" title="UserProfile.CenterFreeText">
            <a:extLst>
              <a:ext uri="{FF2B5EF4-FFF2-40B4-BE49-F238E27FC236}">
                <a16:creationId xmlns:a16="http://schemas.microsoft.com/office/drawing/2014/main" id="{9FAE0A8C-B992-4304-ABA2-34C9333B12D7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504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F5F1EB"/>
              </a:solidFill>
            </a:endParaRPr>
          </a:p>
        </p:txBody>
      </p:sp>
      <p:sp>
        <p:nvSpPr>
          <p:cNvPr id="15" name="text" descr="{&quot;templafy&quot;:{&quot;id&quot;:&quot;74023a48-1ea4-4760-8be0-46d0de153abc&quot;}}" title="UserProfile.Centers.Center_{{DocumentLanguage}}">
            <a:extLst>
              <a:ext uri="{FF2B5EF4-FFF2-40B4-BE49-F238E27FC236}">
                <a16:creationId xmlns:a16="http://schemas.microsoft.com/office/drawing/2014/main" id="{AF15D1CE-6314-4CC0-93E4-C38641321D68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504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F5F1EB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483247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t billedformat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2">
            <a:extLst>
              <a:ext uri="{FF2B5EF4-FFF2-40B4-BE49-F238E27FC236}">
                <a16:creationId xmlns:a16="http://schemas.microsoft.com/office/drawing/2014/main" id="{C870A587-0A3A-42CA-9458-234900FF9E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1999" cy="6858000"/>
          </a:xfrm>
          <a:solidFill>
            <a:schemeClr val="bg1"/>
          </a:solidFill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rgbClr val="193C65"/>
                </a:solidFill>
              </a:defRPr>
            </a:lvl1pPr>
          </a:lstStyle>
          <a:p>
            <a:r>
              <a:rPr lang="da-DK"/>
              <a:t>Klik på ikon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1467523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regionskort og foto">
    <p:bg>
      <p:bgPr>
        <a:solidFill>
          <a:srgbClr val="245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9997E79-4026-4219-B93D-7471CF96C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687388" y="0"/>
            <a:ext cx="11504612" cy="6858000"/>
          </a:xfrm>
        </p:spPr>
        <p:txBody>
          <a:bodyPr tIns="900000" anchor="ctr" anchorCtr="1"/>
          <a:lstStyle>
            <a:lvl1pPr marL="0" indent="0">
              <a:buNone/>
              <a:defRPr>
                <a:solidFill>
                  <a:srgbClr val="F5F1E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på ikon for at indsætte billede</a:t>
            </a:r>
          </a:p>
        </p:txBody>
      </p:sp>
      <p:pic>
        <p:nvPicPr>
          <p:cNvPr id="118510678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6524"/>
            <a:ext cx="687600" cy="679314"/>
          </a:xfrm>
          <a:prstGeom prst="rect">
            <a:avLst/>
          </a:prstGeom>
        </p:spPr>
      </p:pic>
      <p:pic>
        <p:nvPicPr>
          <p:cNvPr id="12" name="Region">
            <a:extLst>
              <a:ext uri="{FF2B5EF4-FFF2-40B4-BE49-F238E27FC236}">
                <a16:creationId xmlns:a16="http://schemas.microsoft.com/office/drawing/2014/main" id="{4B52B8E2-6BE8-4A48-BDA5-CA83AC5998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0" name="Undertitel 2">
            <a:extLst>
              <a:ext uri="{FF2B5EF4-FFF2-40B4-BE49-F238E27FC236}">
                <a16:creationId xmlns:a16="http://schemas.microsoft.com/office/drawing/2014/main" id="{05F207D8-4B98-7FDA-47CF-3FCB2F462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0400" y="1700213"/>
            <a:ext cx="3427177" cy="888504"/>
          </a:xfrm>
        </p:spPr>
        <p:txBody>
          <a:bodyPr anchor="t" anchorCtr="0"/>
          <a:lstStyle>
            <a:lvl1pPr marL="0" indent="0" algn="l">
              <a:lnSpc>
                <a:spcPct val="85000"/>
              </a:lnSpc>
              <a:spcAft>
                <a:spcPts val="0"/>
              </a:spcAft>
              <a:buNone/>
              <a:defRPr sz="2800" b="1" baseline="0">
                <a:solidFill>
                  <a:srgbClr val="F5F1E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Overskrift skrives her i to linjer</a:t>
            </a:r>
          </a:p>
        </p:txBody>
      </p:sp>
    </p:spTree>
    <p:extLst>
      <p:ext uri="{BB962C8B-B14F-4D97-AF65-F5344CB8AC3E}">
        <p14:creationId xmlns:p14="http://schemas.microsoft.com/office/powerpoint/2010/main" val="400563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med foto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1">
            <a:extLst>
              <a:ext uri="{FF2B5EF4-FFF2-40B4-BE49-F238E27FC236}">
                <a16:creationId xmlns:a16="http://schemas.microsoft.com/office/drawing/2014/main" id="{4595C0FA-AA7D-4727-B042-A050A2C8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528" y="4669163"/>
            <a:ext cx="10346400" cy="1028375"/>
          </a:xfrm>
        </p:spPr>
        <p:txBody>
          <a:bodyPr anchor="t" anchorCtr="0"/>
          <a:lstStyle>
            <a:lvl1pPr>
              <a:defRPr sz="3800">
                <a:solidFill>
                  <a:srgbClr val="333333"/>
                </a:solidFill>
              </a:defRPr>
            </a:lvl1pPr>
          </a:lstStyle>
          <a:p>
            <a:r>
              <a:rPr lang="da-DK"/>
              <a:t>Overskrift 38pt skrives her i en eller to linjer</a:t>
            </a:r>
          </a:p>
        </p:txBody>
      </p:sp>
      <p:sp>
        <p:nvSpPr>
          <p:cNvPr id="29" name="Pladsholder til billede 5">
            <a:extLst>
              <a:ext uri="{FF2B5EF4-FFF2-40B4-BE49-F238E27FC236}">
                <a16:creationId xmlns:a16="http://schemas.microsoft.com/office/drawing/2014/main" id="{0A83329D-1949-4780-8B55-301D3A3E7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839132"/>
            <a:ext cx="12192000" cy="3546956"/>
          </a:xfrm>
          <a:solidFill>
            <a:schemeClr val="bg1"/>
          </a:solidFill>
        </p:spPr>
        <p:txBody>
          <a:bodyPr tIns="612000" anchor="ctr" anchorCtr="1"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på ikon for at indsætte billede</a:t>
            </a:r>
          </a:p>
        </p:txBody>
      </p:sp>
      <p:pic>
        <p:nvPicPr>
          <p:cNvPr id="21" name="image">
            <a:extLst>
              <a:ext uri="{FF2B5EF4-FFF2-40B4-BE49-F238E27FC236}">
                <a16:creationId xmlns:a16="http://schemas.microsoft.com/office/drawing/2014/main" id="{4EAA7A6C-8B2F-4FF0-BDC1-A54FF0C0E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30" name="Region">
            <a:extLst>
              <a:ext uri="{FF2B5EF4-FFF2-40B4-BE49-F238E27FC236}">
                <a16:creationId xmlns:a16="http://schemas.microsoft.com/office/drawing/2014/main" id="{6C582E96-8B0B-4CDC-B086-BF58A9BD06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E618ED69-F710-4A81-83DF-82BB5561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476384488" name="image" descr="{&quot;templafy&quot;:{&quot;id&quot;:&quot;ddcc3fcd-7c97-4f03-8a94-5a0ecc69b505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6" name="text" descr="{&quot;templafy&quot;:{&quot;id&quot;:&quot;bd762d5f-c0fe-4f43-adf3-11489b81cfea&quot;}}" title="Form.PresentationTitle">
            <a:extLst>
              <a:ext uri="{FF2B5EF4-FFF2-40B4-BE49-F238E27FC236}">
                <a16:creationId xmlns:a16="http://schemas.microsoft.com/office/drawing/2014/main" id="{419B8D28-E272-4D2B-85E0-D59E485D09D3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333333"/>
              </a:solidFill>
            </a:endParaRPr>
          </a:p>
        </p:txBody>
      </p:sp>
      <p:sp>
        <p:nvSpPr>
          <p:cNvPr id="38" name="text" descr="{&quot;templafy&quot;:{&quot;id&quot;:&quot;c7943b2b-cc64-4859-9e31-d44269aa2cb2&quot;}}" title="UserProfile.Name">
            <a:extLst>
              <a:ext uri="{FF2B5EF4-FFF2-40B4-BE49-F238E27FC236}">
                <a16:creationId xmlns:a16="http://schemas.microsoft.com/office/drawing/2014/main" id="{DAC55F5A-4945-4564-8F1A-CD534256794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333333"/>
                </a:solidFill>
              </a:rPr>
              <a:t>Gitte Ellehave Schultz</a:t>
            </a:r>
          </a:p>
        </p:txBody>
      </p:sp>
      <p:sp>
        <p:nvSpPr>
          <p:cNvPr id="39" name="text" descr="{&quot;templafy&quot;:{&quot;id&quot;:&quot;22cdb3fc-afcf-4377-a120-89a339a1432d&quot;}}" hidden="1" title="Form.Manuel_dato">
            <a:extLst>
              <a:ext uri="{FF2B5EF4-FFF2-40B4-BE49-F238E27FC236}">
                <a16:creationId xmlns:a16="http://schemas.microsoft.com/office/drawing/2014/main" id="{7E183441-C0DC-44F9-B6BF-90FE6C73046C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333333"/>
              </a:solidFill>
            </a:endParaRPr>
          </a:p>
        </p:txBody>
      </p:sp>
      <p:pic>
        <p:nvPicPr>
          <p:cNvPr id="745405357" name="image" descr="{&quot;templafy&quot;:{&quot;id&quot;:&quot;78e3b2d9-186b-475f-b280-37d188e1249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6" name="text" descr="{&quot;templafy&quot;:{&quot;id&quot;:&quot;8cf125eb-f8b6-4686-a403-540e7d3b19dd&quot;}}" title="UserProfile.Office.Virksomhed_{{DocumentLanguage}}">
            <a:extLst>
              <a:ext uri="{FF2B5EF4-FFF2-40B4-BE49-F238E27FC236}">
                <a16:creationId xmlns:a16="http://schemas.microsoft.com/office/drawing/2014/main" id="{860777C0-F7F1-457A-AEE7-CF3F3AC762B8}"/>
              </a:ext>
            </a:extLst>
          </p:cNvPr>
          <p:cNvSpPr txBox="1"/>
          <p:nvPr userDrawn="1"/>
        </p:nvSpPr>
        <p:spPr>
          <a:xfrm>
            <a:off x="113152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333333"/>
                </a:solidFill>
              </a:rPr>
              <a:t>Region Hovedstaden</a:t>
            </a:r>
          </a:p>
        </p:txBody>
      </p:sp>
      <p:sp>
        <p:nvSpPr>
          <p:cNvPr id="17" name="text" descr="{&quot;templafy&quot;:{&quot;id&quot;:&quot;9c6e5746-e140-4845-83d0-219c37920454&quot;}}" hidden="1" title="UserProfile.CenterFreeText">
            <a:extLst>
              <a:ext uri="{FF2B5EF4-FFF2-40B4-BE49-F238E27FC236}">
                <a16:creationId xmlns:a16="http://schemas.microsoft.com/office/drawing/2014/main" id="{9604DA75-EF19-4503-A58D-4CC33FE9F09A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333333"/>
              </a:solidFill>
            </a:endParaRPr>
          </a:p>
        </p:txBody>
      </p:sp>
      <p:sp>
        <p:nvSpPr>
          <p:cNvPr id="18" name="text" descr="{&quot;templafy&quot;:{&quot;id&quot;:&quot;845f85e4-1fab-49d1-a2ef-9c8fea8728ee&quot;}}" title="UserProfile.Centers.Center_{{DocumentLanguage}}">
            <a:extLst>
              <a:ext uri="{FF2B5EF4-FFF2-40B4-BE49-F238E27FC236}">
                <a16:creationId xmlns:a16="http://schemas.microsoft.com/office/drawing/2014/main" id="{13F569BD-45D0-44E8-88DC-155DAB28B96C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333333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lys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30400" y="1700213"/>
            <a:ext cx="10358529" cy="828837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rgbClr val="333333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130400" y="2817975"/>
            <a:ext cx="4994367" cy="648000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600" baseline="0">
                <a:solidFill>
                  <a:srgbClr val="333333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130400" y="3747776"/>
            <a:ext cx="4994367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rgbClr val="333333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501600" y="2817975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rgbClr val="333333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3748854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rgbClr val="333333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pic>
        <p:nvPicPr>
          <p:cNvPr id="28" name="image">
            <a:extLst>
              <a:ext uri="{FF2B5EF4-FFF2-40B4-BE49-F238E27FC236}">
                <a16:creationId xmlns:a16="http://schemas.microsoft.com/office/drawing/2014/main" id="{4EF03F8B-C597-4E22-B8CB-1F10910A6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29" name="Region">
            <a:extLst>
              <a:ext uri="{FF2B5EF4-FFF2-40B4-BE49-F238E27FC236}">
                <a16:creationId xmlns:a16="http://schemas.microsoft.com/office/drawing/2014/main" id="{D6B66E70-3EBD-40CE-9285-6EF0C94EF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38" name="Slide Number Placeholder 8">
            <a:extLst>
              <a:ext uri="{FF2B5EF4-FFF2-40B4-BE49-F238E27FC236}">
                <a16:creationId xmlns:a16="http://schemas.microsoft.com/office/drawing/2014/main" id="{E4A4B904-905A-4C0C-BA33-AFB6355E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351808128" name="image" descr="{&quot;templafy&quot;:{&quot;id&quot;:&quot;f99e937c-7f0f-4fcf-9538-513d33a713b0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0" name="text" descr="{&quot;templafy&quot;:{&quot;id&quot;:&quot;c1a6520c-3129-44ee-8cb9-40812e37cf9b&quot;}}" title="Form.PresentationTitle">
            <a:extLst>
              <a:ext uri="{FF2B5EF4-FFF2-40B4-BE49-F238E27FC236}">
                <a16:creationId xmlns:a16="http://schemas.microsoft.com/office/drawing/2014/main" id="{4BB58F71-1D5A-415B-A1CC-E5D11542CA7A}"/>
              </a:ext>
            </a:extLst>
          </p:cNvPr>
          <p:cNvSpPr txBox="1"/>
          <p:nvPr userDrawn="1"/>
        </p:nvSpPr>
        <p:spPr>
          <a:xfrm>
            <a:off x="11304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333333"/>
              </a:solidFill>
            </a:endParaRPr>
          </a:p>
        </p:txBody>
      </p:sp>
      <p:sp>
        <p:nvSpPr>
          <p:cNvPr id="41" name="text" descr="{&quot;templafy&quot;:{&quot;id&quot;:&quot;27576546-c889-4caf-88c6-c77f61369ced&quot;}}" title="UserProfile.Name">
            <a:extLst>
              <a:ext uri="{FF2B5EF4-FFF2-40B4-BE49-F238E27FC236}">
                <a16:creationId xmlns:a16="http://schemas.microsoft.com/office/drawing/2014/main" id="{D659E114-6BA4-491A-9D52-B8FC3E59DCF7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333333"/>
                </a:solidFill>
              </a:rPr>
              <a:t>Gitte Ellehave Schultz</a:t>
            </a:r>
          </a:p>
        </p:txBody>
      </p:sp>
      <p:sp>
        <p:nvSpPr>
          <p:cNvPr id="42" name="text" descr="{&quot;templafy&quot;:{&quot;id&quot;:&quot;b87e386f-0faa-4da5-8bab-e30d8d7346fd&quot;}}" hidden="1" title="Form.Manuel_dato">
            <a:extLst>
              <a:ext uri="{FF2B5EF4-FFF2-40B4-BE49-F238E27FC236}">
                <a16:creationId xmlns:a16="http://schemas.microsoft.com/office/drawing/2014/main" id="{57B966F9-60E8-45A7-B769-1A3CD3E3AB9D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333333"/>
              </a:solidFill>
            </a:endParaRPr>
          </a:p>
        </p:txBody>
      </p:sp>
      <p:sp>
        <p:nvSpPr>
          <p:cNvPr id="20" name="text" descr="{&quot;templafy&quot;:{&quot;id&quot;:&quot;0c64b750-9f5f-4260-83e0-7d940b6c353b&quot;}}" title="UserProfile.Office.Virksomhed_{{DocumentLanguage}}">
            <a:extLst>
              <a:ext uri="{FF2B5EF4-FFF2-40B4-BE49-F238E27FC236}">
                <a16:creationId xmlns:a16="http://schemas.microsoft.com/office/drawing/2014/main" id="{4981C58B-1F08-4848-AE9C-66870624ED50}"/>
              </a:ext>
            </a:extLst>
          </p:cNvPr>
          <p:cNvSpPr txBox="1"/>
          <p:nvPr userDrawn="1"/>
        </p:nvSpPr>
        <p:spPr>
          <a:xfrm>
            <a:off x="11304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333333"/>
                </a:solidFill>
              </a:rPr>
              <a:t>Region Hovedstaden</a:t>
            </a:r>
          </a:p>
        </p:txBody>
      </p:sp>
      <p:sp>
        <p:nvSpPr>
          <p:cNvPr id="21" name="text" descr="{&quot;templafy&quot;:{&quot;id&quot;:&quot;1fb1c968-e29b-477b-a75c-1eb1cd6c78cc&quot;}}" hidden="1" title="UserProfile.CenterFreeText">
            <a:extLst>
              <a:ext uri="{FF2B5EF4-FFF2-40B4-BE49-F238E27FC236}">
                <a16:creationId xmlns:a16="http://schemas.microsoft.com/office/drawing/2014/main" id="{881E35B0-3F5E-4623-9975-ABA0C7E06581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333333"/>
              </a:solidFill>
            </a:endParaRPr>
          </a:p>
        </p:txBody>
      </p:sp>
      <p:sp>
        <p:nvSpPr>
          <p:cNvPr id="22" name="text" descr="{&quot;templafy&quot;:{&quot;id&quot;:&quot;7c60180a-da6c-45a4-afe2-76cf5b46f994&quot;}}" title="UserProfile.Centers.Center_{{DocumentLanguage}}">
            <a:extLst>
              <a:ext uri="{FF2B5EF4-FFF2-40B4-BE49-F238E27FC236}">
                <a16:creationId xmlns:a16="http://schemas.microsoft.com/office/drawing/2014/main" id="{37185150-ECD9-4B7A-87E5-DB316C731D96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333333"/>
                </a:solidFill>
              </a:rPr>
              <a:t>Center for Regional Udvikling</a:t>
            </a:r>
          </a:p>
        </p:txBody>
      </p:sp>
      <p:pic>
        <p:nvPicPr>
          <p:cNvPr id="1083652082" name="image" descr="{&quot;templafy&quot;:{&quot;id&quot;:&quot;7699eb2a-b471-432e-ab9c-05083010a20a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29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grøn">
    <p:bg>
      <p:bgPr>
        <a:solidFill>
          <a:srgbClr val="245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30400" y="1700213"/>
            <a:ext cx="10346400" cy="828837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rgbClr val="F5F1EB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130400" y="2817975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600" baseline="0">
                <a:solidFill>
                  <a:srgbClr val="F5F1EB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130400" y="3747776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rgbClr val="F5F1EB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501600" y="2817975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rgbClr val="F5F1EB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3748854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rgbClr val="F5F1EB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  <p:pic>
        <p:nvPicPr>
          <p:cNvPr id="28" name="image">
            <a:extLst>
              <a:ext uri="{FF2B5EF4-FFF2-40B4-BE49-F238E27FC236}">
                <a16:creationId xmlns:a16="http://schemas.microsoft.com/office/drawing/2014/main" id="{4EF03F8B-C597-4E22-B8CB-1F10910A6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29" name="Region">
            <a:extLst>
              <a:ext uri="{FF2B5EF4-FFF2-40B4-BE49-F238E27FC236}">
                <a16:creationId xmlns:a16="http://schemas.microsoft.com/office/drawing/2014/main" id="{D6B66E70-3EBD-40CE-9285-6EF0C94EF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220868865" name="image" descr="{&quot;templafy&quot;:{&quot;id&quot;:&quot;03f3d36c-3441-457c-88b3-cd2ef3b31a2a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8" name="Slide Number Placeholder 8">
            <a:extLst>
              <a:ext uri="{FF2B5EF4-FFF2-40B4-BE49-F238E27FC236}">
                <a16:creationId xmlns:a16="http://schemas.microsoft.com/office/drawing/2014/main" id="{E4A4B904-905A-4C0C-BA33-AFB6355E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40" name="text" descr="{&quot;templafy&quot;:{&quot;id&quot;:&quot;dc1d0ff0-84df-4bf7-a770-d85cd0fe0568&quot;}}" title="Form.PresentationTitle">
            <a:extLst>
              <a:ext uri="{FF2B5EF4-FFF2-40B4-BE49-F238E27FC236}">
                <a16:creationId xmlns:a16="http://schemas.microsoft.com/office/drawing/2014/main" id="{4BB58F71-1D5A-415B-A1CC-E5D11542CA7A}"/>
              </a:ext>
            </a:extLst>
          </p:cNvPr>
          <p:cNvSpPr txBox="1"/>
          <p:nvPr userDrawn="1"/>
        </p:nvSpPr>
        <p:spPr>
          <a:xfrm>
            <a:off x="11304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F5F1EB"/>
              </a:solidFill>
            </a:endParaRPr>
          </a:p>
        </p:txBody>
      </p:sp>
      <p:sp>
        <p:nvSpPr>
          <p:cNvPr id="41" name="text" descr="{&quot;templafy&quot;:{&quot;id&quot;:&quot;61d513b1-0e7b-4dfb-9072-aedafdf457d4&quot;}}" title="UserProfile.Name">
            <a:extLst>
              <a:ext uri="{FF2B5EF4-FFF2-40B4-BE49-F238E27FC236}">
                <a16:creationId xmlns:a16="http://schemas.microsoft.com/office/drawing/2014/main" id="{D659E114-6BA4-491A-9D52-B8FC3E59DCF7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F5F1EB"/>
                </a:solidFill>
              </a:rPr>
              <a:t>Gitte Ellehave Schultz</a:t>
            </a:r>
          </a:p>
        </p:txBody>
      </p:sp>
      <p:sp>
        <p:nvSpPr>
          <p:cNvPr id="42" name="text" descr="{&quot;templafy&quot;:{&quot;id&quot;:&quot;78682a20-85d6-4cbe-883b-b48103dea9f5&quot;}}" hidden="1" title="Form.Manuel_dato">
            <a:extLst>
              <a:ext uri="{FF2B5EF4-FFF2-40B4-BE49-F238E27FC236}">
                <a16:creationId xmlns:a16="http://schemas.microsoft.com/office/drawing/2014/main" id="{57B966F9-60E8-45A7-B769-1A3CD3E3AB9D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F5F1EB"/>
              </a:solidFill>
            </a:endParaRPr>
          </a:p>
        </p:txBody>
      </p:sp>
      <p:pic>
        <p:nvPicPr>
          <p:cNvPr id="170707783" name="image" descr="{&quot;templafy&quot;:{&quot;id&quot;:&quot;7ee4ce74-a9a9-41cc-b50e-a134e3d375d6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20" name="text" descr="{&quot;templafy&quot;:{&quot;id&quot;:&quot;5d0997ab-b04c-4c2f-bf1e-55555cd8c475&quot;}}" title="UserProfile.Office.Virksomhed_{{DocumentLanguage}}">
            <a:extLst>
              <a:ext uri="{FF2B5EF4-FFF2-40B4-BE49-F238E27FC236}">
                <a16:creationId xmlns:a16="http://schemas.microsoft.com/office/drawing/2014/main" id="{4981C58B-1F08-4848-AE9C-66870624ED50}"/>
              </a:ext>
            </a:extLst>
          </p:cNvPr>
          <p:cNvSpPr txBox="1"/>
          <p:nvPr userDrawn="1"/>
        </p:nvSpPr>
        <p:spPr>
          <a:xfrm>
            <a:off x="1116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F5F1EB"/>
                </a:solidFill>
              </a:rPr>
              <a:t>Region Hovedstaden</a:t>
            </a:r>
          </a:p>
        </p:txBody>
      </p:sp>
      <p:sp>
        <p:nvSpPr>
          <p:cNvPr id="21" name="text" descr="{&quot;templafy&quot;:{&quot;id&quot;:&quot;74fe5627-ac5f-4905-82e3-d0aec88ebea2&quot;}}" hidden="1" title="UserProfile.CenterFreeText">
            <a:extLst>
              <a:ext uri="{FF2B5EF4-FFF2-40B4-BE49-F238E27FC236}">
                <a16:creationId xmlns:a16="http://schemas.microsoft.com/office/drawing/2014/main" id="{881E35B0-3F5E-4623-9975-ABA0C7E06581}"/>
              </a:ext>
            </a:extLst>
          </p:cNvPr>
          <p:cNvSpPr txBox="1">
            <a:spLocks/>
          </p:cNvSpPr>
          <p:nvPr userDrawn="1"/>
        </p:nvSpPr>
        <p:spPr>
          <a:xfrm>
            <a:off x="1116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F5F1EB"/>
              </a:solidFill>
            </a:endParaRPr>
          </a:p>
        </p:txBody>
      </p:sp>
      <p:sp>
        <p:nvSpPr>
          <p:cNvPr id="22" name="text" descr="{&quot;templafy&quot;:{&quot;id&quot;:&quot;ebcd557b-1a5a-44a7-b5c7-7b240c17d52f&quot;}}" title="UserProfile.Centers.Center_{{DocumentLanguage}}">
            <a:extLst>
              <a:ext uri="{FF2B5EF4-FFF2-40B4-BE49-F238E27FC236}">
                <a16:creationId xmlns:a16="http://schemas.microsoft.com/office/drawing/2014/main" id="{37185150-ECD9-4B7A-87E5-DB316C731D96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F5F1EB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3478433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blå">
    <p:bg>
      <p:bgPr>
        <a:solidFill>
          <a:srgbClr val="193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30400" y="1700213"/>
            <a:ext cx="10346400" cy="828837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rgbClr val="F5F1EB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130400" y="2817975"/>
            <a:ext cx="4994367" cy="648000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600" baseline="0">
                <a:solidFill>
                  <a:srgbClr val="F5F1EB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130400" y="3747776"/>
            <a:ext cx="4994367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rgbClr val="F5F1EB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501600" y="2817975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rgbClr val="F5F1EB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3748854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rgbClr val="F5F1EB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Tak tekst 16pt i to eller max 3 linjer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  <p:pic>
        <p:nvPicPr>
          <p:cNvPr id="28" name="image">
            <a:extLst>
              <a:ext uri="{FF2B5EF4-FFF2-40B4-BE49-F238E27FC236}">
                <a16:creationId xmlns:a16="http://schemas.microsoft.com/office/drawing/2014/main" id="{4EF03F8B-C597-4E22-B8CB-1F10910A6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29" name="Region">
            <a:extLst>
              <a:ext uri="{FF2B5EF4-FFF2-40B4-BE49-F238E27FC236}">
                <a16:creationId xmlns:a16="http://schemas.microsoft.com/office/drawing/2014/main" id="{D6B66E70-3EBD-40CE-9285-6EF0C94EF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1257012786" name="image" descr="{&quot;templafy&quot;:{&quot;id&quot;:&quot;5715533e-7b1b-446e-8e16-aec1b409a768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8" name="Slide Number Placeholder 8">
            <a:extLst>
              <a:ext uri="{FF2B5EF4-FFF2-40B4-BE49-F238E27FC236}">
                <a16:creationId xmlns:a16="http://schemas.microsoft.com/office/drawing/2014/main" id="{E4A4B904-905A-4C0C-BA33-AFB6355E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40" name="text" descr="{&quot;templafy&quot;:{&quot;id&quot;:&quot;3c2a0fcc-29ad-44ed-b574-58a748f76f93&quot;}}" title="Form.PresentationTitle">
            <a:extLst>
              <a:ext uri="{FF2B5EF4-FFF2-40B4-BE49-F238E27FC236}">
                <a16:creationId xmlns:a16="http://schemas.microsoft.com/office/drawing/2014/main" id="{4BB58F71-1D5A-415B-A1CC-E5D11542CA7A}"/>
              </a:ext>
            </a:extLst>
          </p:cNvPr>
          <p:cNvSpPr txBox="1"/>
          <p:nvPr userDrawn="1"/>
        </p:nvSpPr>
        <p:spPr>
          <a:xfrm>
            <a:off x="11304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F5F1EB"/>
              </a:solidFill>
            </a:endParaRPr>
          </a:p>
        </p:txBody>
      </p:sp>
      <p:sp>
        <p:nvSpPr>
          <p:cNvPr id="41" name="text" descr="{&quot;templafy&quot;:{&quot;id&quot;:&quot;17b0e852-c8a9-41c9-be78-9250acf8ed17&quot;}}" title="UserProfile.Name">
            <a:extLst>
              <a:ext uri="{FF2B5EF4-FFF2-40B4-BE49-F238E27FC236}">
                <a16:creationId xmlns:a16="http://schemas.microsoft.com/office/drawing/2014/main" id="{D659E114-6BA4-491A-9D52-B8FC3E59DCF7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F5F1EB"/>
                </a:solidFill>
              </a:rPr>
              <a:t>Gitte Ellehave Schultz</a:t>
            </a:r>
          </a:p>
        </p:txBody>
      </p:sp>
      <p:sp>
        <p:nvSpPr>
          <p:cNvPr id="42" name="text" descr="{&quot;templafy&quot;:{&quot;id&quot;:&quot;eec406bd-e928-4c59-8d59-f89afbfbcc5c&quot;}}" hidden="1" title="Form.Manuel_dato">
            <a:extLst>
              <a:ext uri="{FF2B5EF4-FFF2-40B4-BE49-F238E27FC236}">
                <a16:creationId xmlns:a16="http://schemas.microsoft.com/office/drawing/2014/main" id="{57B966F9-60E8-45A7-B769-1A3CD3E3AB9D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F5F1EB"/>
              </a:solidFill>
            </a:endParaRPr>
          </a:p>
        </p:txBody>
      </p:sp>
      <p:pic>
        <p:nvPicPr>
          <p:cNvPr id="332383284" name="image" descr="{&quot;templafy&quot;:{&quot;id&quot;:&quot;6ed5350d-248a-46de-a42c-c0244759229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20" name="text" descr="{&quot;templafy&quot;:{&quot;id&quot;:&quot;a1d5ae74-9dbb-4d30-9992-41c093c72789&quot;}}" title="UserProfile.Office.Virksomhed_{{DocumentLanguage}}">
            <a:extLst>
              <a:ext uri="{FF2B5EF4-FFF2-40B4-BE49-F238E27FC236}">
                <a16:creationId xmlns:a16="http://schemas.microsoft.com/office/drawing/2014/main" id="{4981C58B-1F08-4848-AE9C-66870624ED50}"/>
              </a:ext>
            </a:extLst>
          </p:cNvPr>
          <p:cNvSpPr txBox="1"/>
          <p:nvPr userDrawn="1"/>
        </p:nvSpPr>
        <p:spPr>
          <a:xfrm>
            <a:off x="1116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F5F1EB"/>
                </a:solidFill>
              </a:rPr>
              <a:t>Region Hovedstaden</a:t>
            </a:r>
          </a:p>
        </p:txBody>
      </p:sp>
      <p:sp>
        <p:nvSpPr>
          <p:cNvPr id="21" name="text" descr="{&quot;templafy&quot;:{&quot;id&quot;:&quot;68d6cd8f-b1ee-4af6-9730-215c1f2a33d3&quot;}}" hidden="1" title="UserProfile.CenterFreeText">
            <a:extLst>
              <a:ext uri="{FF2B5EF4-FFF2-40B4-BE49-F238E27FC236}">
                <a16:creationId xmlns:a16="http://schemas.microsoft.com/office/drawing/2014/main" id="{881E35B0-3F5E-4623-9975-ABA0C7E06581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F5F1EB"/>
              </a:solidFill>
            </a:endParaRPr>
          </a:p>
        </p:txBody>
      </p:sp>
      <p:sp>
        <p:nvSpPr>
          <p:cNvPr id="22" name="text" descr="{&quot;templafy&quot;:{&quot;id&quot;:&quot;c8fab291-7a8a-4277-b0a2-4c1fdb123d63&quot;}}" title="UserProfile.Centers.Center_{{DocumentLanguage}}">
            <a:extLst>
              <a:ext uri="{FF2B5EF4-FFF2-40B4-BE49-F238E27FC236}">
                <a16:creationId xmlns:a16="http://schemas.microsoft.com/office/drawing/2014/main" id="{37185150-ECD9-4B7A-87E5-DB316C731D96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F5F1EB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385902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med foto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63890" y="5697538"/>
            <a:ext cx="3232785" cy="703262"/>
          </a:xfrm>
        </p:spPr>
        <p:txBody>
          <a:bodyPr/>
          <a:lstStyle>
            <a:lvl1pPr marL="0" indent="-270000">
              <a:buClr>
                <a:srgbClr val="F9F1EC"/>
              </a:buClr>
              <a:defRPr sz="1600" b="1" baseline="0">
                <a:solidFill>
                  <a:srgbClr val="193C65"/>
                </a:solidFill>
              </a:defRPr>
            </a:lvl1pPr>
            <a:lvl2pPr marL="630000" indent="-270000">
              <a:buClr>
                <a:srgbClr val="F9F1EC"/>
              </a:buClr>
              <a:defRPr>
                <a:solidFill>
                  <a:srgbClr val="245E2A"/>
                </a:solidFill>
              </a:defRPr>
            </a:lvl2pPr>
            <a:lvl3pPr marL="936000" indent="-234000">
              <a:buClr>
                <a:srgbClr val="F9F1EC"/>
              </a:buClr>
              <a:defRPr>
                <a:solidFill>
                  <a:srgbClr val="245E2A"/>
                </a:solidFill>
              </a:defRPr>
            </a:lvl3pPr>
            <a:lvl4pPr marL="1296000" indent="-216000">
              <a:buClr>
                <a:srgbClr val="F9F1EC"/>
              </a:buClr>
              <a:defRPr>
                <a:solidFill>
                  <a:srgbClr val="245E2A"/>
                </a:solidFill>
              </a:defRPr>
            </a:lvl4pPr>
            <a:lvl5pPr marL="1656000" indent="-216000">
              <a:buClr>
                <a:srgbClr val="F9F1EC"/>
              </a:buClr>
              <a:defRPr>
                <a:solidFill>
                  <a:srgbClr val="245E2A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Afsender information skrives her i en eller flere linjer</a:t>
            </a:r>
          </a:p>
        </p:txBody>
      </p:sp>
      <p:sp>
        <p:nvSpPr>
          <p:cNvPr id="16" name="Pladsholder til billede 2">
            <a:extLst>
              <a:ext uri="{FF2B5EF4-FFF2-40B4-BE49-F238E27FC236}">
                <a16:creationId xmlns:a16="http://schemas.microsoft.com/office/drawing/2014/main" id="{D3766346-CE25-4EA9-AD04-6A45BEF1F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5017770"/>
          </a:xfrm>
          <a:solidFill>
            <a:schemeClr val="bg1"/>
          </a:solidFill>
          <a:ln>
            <a:noFill/>
          </a:ln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rgbClr val="193C65"/>
                </a:solidFill>
              </a:defRPr>
            </a:lvl1pPr>
          </a:lstStyle>
          <a:p>
            <a:r>
              <a:rPr lang="da-DK"/>
              <a:t>Klik på ikon for at indsætte billede</a:t>
            </a:r>
          </a:p>
        </p:txBody>
      </p:sp>
      <p:pic>
        <p:nvPicPr>
          <p:cNvPr id="17" name="image">
            <a:extLst>
              <a:ext uri="{FF2B5EF4-FFF2-40B4-BE49-F238E27FC236}">
                <a16:creationId xmlns:a16="http://schemas.microsoft.com/office/drawing/2014/main" id="{92E2428F-2933-43FF-8C50-0FAC8D321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18" name="Region">
            <a:extLst>
              <a:ext uri="{FF2B5EF4-FFF2-40B4-BE49-F238E27FC236}">
                <a16:creationId xmlns:a16="http://schemas.microsoft.com/office/drawing/2014/main" id="{F765A621-CA88-4B17-8B37-6DF379DA0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4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F51F2-7B1B-E375-CBE8-5CF3891D08D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811F39-BD99-49B1-8FD5-EE9619897C9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823F19-4A53-FDB3-488A-B771820C6A2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B5AEB9-9473-43F6-A30A-B88A2445C483}" type="datetime1">
              <a:rPr lang="da-DK"/>
              <a:pPr lvl="0"/>
              <a:t>28-08-2025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4E158EF-DFD7-2590-14FB-7853ED2B0B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DE944F0-61BB-E07F-9D9A-4884B0C6897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838E21-C949-46F2-A4A3-30334C5CB52B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721628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3EE45-930F-4E1B-80DB-6EE4C2504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21" y="1371600"/>
            <a:ext cx="11005846" cy="4366727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8C277693-A6ED-46E7-80D7-476F6DC3396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6121" y="5992102"/>
            <a:ext cx="936502" cy="276999"/>
          </a:xfrm>
          <a:solidFill>
            <a:srgbClr val="00A98F"/>
          </a:solidFill>
        </p:spPr>
        <p:txBody>
          <a:bodyPr wrap="none">
            <a:spAutoFit/>
          </a:bodyPr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fld id="{D581355B-DEC6-4850-BADC-B044A7B57D20}" type="datetime1">
              <a:rPr lang="nl-BE" smtClean="0"/>
              <a:t>28/08/2025</a:t>
            </a:fld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514D564-F174-48BC-857C-D1F4B2D19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121" y="489403"/>
            <a:ext cx="5269740" cy="576293"/>
          </a:xfrm>
          <a:prstGeom prst="rect">
            <a:avLst/>
          </a:prstGeom>
          <a:solidFill>
            <a:srgbClr val="167279"/>
          </a:solidFill>
        </p:spPr>
        <p:txBody>
          <a:bodyPr wrap="none" lIns="144000" tIns="72000" rIns="144000" bIns="72000" anchor="ctr" anchorCtr="0">
            <a:spAutoFit/>
          </a:bodyPr>
          <a:lstStyle>
            <a:lvl1pPr algn="l">
              <a:lnSpc>
                <a:spcPct val="100000"/>
              </a:lnSpc>
              <a:defRPr sz="2800" b="1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550F9A-0423-4535-97B2-D9A54C542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62" y="5984621"/>
            <a:ext cx="1688738" cy="36579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1CB4653-84E7-4875-BA4F-494BE529C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6882" y="6026133"/>
            <a:ext cx="557173" cy="282768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D7E88288-4340-4E4C-8806-AD65F3D417CA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84915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3EE45-930F-4E1B-80DB-6EE4C2504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21" y="1371600"/>
            <a:ext cx="11005846" cy="4366727"/>
          </a:xfrm>
          <a:solidFill>
            <a:schemeClr val="bg1"/>
          </a:solidFill>
        </p:spPr>
        <p:txBody>
          <a:bodyPr lIns="144000" tIns="144000" rIns="144000" bIns="144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8C277693-A6ED-46E7-80D7-476F6DC3396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6121" y="5992102"/>
            <a:ext cx="936502" cy="276999"/>
          </a:xfrm>
          <a:solidFill>
            <a:srgbClr val="167279"/>
          </a:solidFill>
        </p:spPr>
        <p:txBody>
          <a:bodyPr wrap="none">
            <a:spAutoFit/>
          </a:bodyPr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fld id="{E3AE75F7-3371-46FF-96E7-990B1C2E734C}" type="datetime1">
              <a:rPr lang="nl-BE" smtClean="0"/>
              <a:t>28/08/2025</a:t>
            </a:fld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5A33A10-B997-48BC-9C22-1079E0894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121" y="489403"/>
            <a:ext cx="5269740" cy="576293"/>
          </a:xfrm>
          <a:prstGeom prst="rect">
            <a:avLst/>
          </a:prstGeom>
          <a:solidFill>
            <a:srgbClr val="00A98F"/>
          </a:solidFill>
        </p:spPr>
        <p:txBody>
          <a:bodyPr wrap="none" lIns="144000" tIns="72000" rIns="144000" bIns="72000" anchor="ctr" anchorCtr="0">
            <a:spAutoFit/>
          </a:bodyPr>
          <a:lstStyle>
            <a:lvl1pPr algn="l">
              <a:lnSpc>
                <a:spcPct val="100000"/>
              </a:lnSpc>
              <a:defRPr sz="2800" b="1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D3832-39A0-422A-8C9A-A0882E6141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62" y="5984621"/>
            <a:ext cx="1688738" cy="36579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79222E-85E1-49EB-AFFE-1429BDA6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6882" y="6026133"/>
            <a:ext cx="557173" cy="282768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fld id="{D7E88288-4340-4E4C-8806-AD65F3D417CA}" type="slidenum">
              <a:rPr lang="en-BE" smtClean="0"/>
              <a:pPr/>
              <a:t>‹nr.›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7062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t billedformat med boks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2">
            <a:extLst>
              <a:ext uri="{FF2B5EF4-FFF2-40B4-BE49-F238E27FC236}">
                <a16:creationId xmlns:a16="http://schemas.microsoft.com/office/drawing/2014/main" id="{C870A587-0A3A-42CA-9458-234900FF9E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1999" cy="6858000"/>
          </a:xfrm>
          <a:solidFill>
            <a:schemeClr val="bg1"/>
          </a:solidFill>
        </p:spPr>
        <p:txBody>
          <a:bodyPr lIns="2268000" tIns="792000" anchor="ctr" anchorCtr="0"/>
          <a:lstStyle>
            <a:lvl1pPr marL="0" indent="0" algn="ctr">
              <a:buNone/>
              <a:defRPr sz="1400" baseline="0">
                <a:solidFill>
                  <a:srgbClr val="193C65"/>
                </a:solidFill>
              </a:defRPr>
            </a:lvl1pPr>
          </a:lstStyle>
          <a:p>
            <a:r>
              <a:rPr lang="da-DK"/>
              <a:t>Klik på ikon for at indsætte billede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5D22407-940C-46A2-8A42-CDC16D80EEC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700213"/>
            <a:ext cx="5410200" cy="2658845"/>
          </a:xfrm>
          <a:solidFill>
            <a:srgbClr val="F5F1EB"/>
          </a:solidFill>
        </p:spPr>
        <p:txBody>
          <a:bodyPr lIns="1116000" tIns="360000" rIns="360000" bIns="360000"/>
          <a:lstStyle>
            <a:lvl1pPr>
              <a:defRPr sz="2800" b="1">
                <a:solidFill>
                  <a:srgbClr val="333333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da-DK"/>
              <a:t>Overskrift eller intro skrives her i to eller flere linjer</a:t>
            </a:r>
          </a:p>
        </p:txBody>
      </p:sp>
    </p:spTree>
    <p:extLst>
      <p:ext uri="{BB962C8B-B14F-4D97-AF65-F5344CB8AC3E}">
        <p14:creationId xmlns:p14="http://schemas.microsoft.com/office/powerpoint/2010/main" val="1068142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31527" y="872716"/>
            <a:ext cx="10365148" cy="827497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31527" y="1989138"/>
            <a:ext cx="10365147" cy="3708400"/>
          </a:xfrm>
        </p:spPr>
        <p:txBody>
          <a:bodyPr/>
          <a:lstStyle>
            <a:lvl1pPr marL="0" indent="0">
              <a:buClr>
                <a:srgbClr val="333333"/>
              </a:buClr>
              <a:defRPr>
                <a:solidFill>
                  <a:srgbClr val="333333"/>
                </a:solidFill>
              </a:defRPr>
            </a:lvl1pPr>
            <a:lvl2pPr marL="630000" indent="-270000">
              <a:buClr>
                <a:srgbClr val="333333"/>
              </a:buClr>
              <a:defRPr>
                <a:solidFill>
                  <a:srgbClr val="333333"/>
                </a:solidFill>
              </a:defRPr>
            </a:lvl2pPr>
            <a:lvl3pPr marL="936000" indent="-234000">
              <a:buClr>
                <a:srgbClr val="333333"/>
              </a:buClr>
              <a:defRPr>
                <a:solidFill>
                  <a:srgbClr val="333333"/>
                </a:solidFill>
              </a:defRPr>
            </a:lvl3pPr>
            <a:lvl4pPr marL="1296000" indent="-216000">
              <a:buClr>
                <a:srgbClr val="333333"/>
              </a:buClr>
              <a:defRPr>
                <a:solidFill>
                  <a:srgbClr val="333333"/>
                </a:solidFill>
              </a:defRPr>
            </a:lvl4pPr>
            <a:lvl5pPr marL="1656000" indent="-216000">
              <a:buClr>
                <a:srgbClr val="333333"/>
              </a:buClr>
              <a:defRPr>
                <a:solidFill>
                  <a:srgbClr val="333333"/>
                </a:solidFill>
              </a:defRPr>
            </a:lvl5pPr>
            <a:lvl6pPr marL="199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6pPr>
            <a:lvl7pPr marL="235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7pPr>
            <a:lvl8pPr marL="271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8pPr>
            <a:lvl9pPr marL="2718000" indent="-180000">
              <a:buClr>
                <a:srgbClr val="333333"/>
              </a:buClr>
              <a:defRPr sz="1000">
                <a:solidFill>
                  <a:srgbClr val="333333"/>
                </a:solidFill>
              </a:defRPr>
            </a:lvl9pPr>
          </a:lstStyle>
          <a:p>
            <a:pPr lvl="0"/>
            <a:r>
              <a:rPr lang="da-DK"/>
              <a:t>Brødtekst 22pt skrives her</a:t>
            </a:r>
          </a:p>
        </p:txBody>
      </p:sp>
      <p:sp>
        <p:nvSpPr>
          <p:cNvPr id="7" name="text" descr="{&quot;templafy&quot;:{&quot;id&quot;:&quot;e5fd3f2a-def9-4812-8e10-cbbc84bffed6&quot;}}" title="UserProfile.CenterFreeText">
            <a:extLst>
              <a:ext uri="{FF2B5EF4-FFF2-40B4-BE49-F238E27FC236}">
                <a16:creationId xmlns:a16="http://schemas.microsoft.com/office/drawing/2014/main" id="{E53FC353-2F0F-4922-821A-1A51D53892C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>
              <a:solidFill>
                <a:srgbClr val="333333"/>
              </a:solidFill>
            </a:endParaRPr>
          </a:p>
        </p:txBody>
      </p:sp>
      <p:sp>
        <p:nvSpPr>
          <p:cNvPr id="23" name="text" descr="{&quot;templafy&quot;:{&quot;id&quot;:&quot;3c0df4c3-b878-4744-82e1-7829351f7eea&quot;}}" title="Form.Manuel_dato">
            <a:extLst>
              <a:ext uri="{FF2B5EF4-FFF2-40B4-BE49-F238E27FC236}">
                <a16:creationId xmlns:a16="http://schemas.microsoft.com/office/drawing/2014/main" id="{D852104B-31C3-45BB-B8A2-2EFD81BDA39E}"/>
              </a:ext>
            </a:extLst>
          </p:cNvPr>
          <p:cNvSpPr txBox="1">
            <a:spLocks/>
          </p:cNvSpPr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333333"/>
              </a:solidFill>
            </a:endParaRPr>
          </a:p>
        </p:txBody>
      </p:sp>
      <p:pic>
        <p:nvPicPr>
          <p:cNvPr id="1985842719" name="image" descr="{&quot;templafy&quot;:{&quot;id&quot;:&quot;78a0b72a-908d-441f-9390-a3bd7dd0d1e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34" name="image">
            <a:extLst>
              <a:ext uri="{FF2B5EF4-FFF2-40B4-BE49-F238E27FC236}">
                <a16:creationId xmlns:a16="http://schemas.microsoft.com/office/drawing/2014/main" id="{0D8B3CEE-0DE4-430C-B444-AA36A307F3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35" name="Region">
            <a:extLst>
              <a:ext uri="{FF2B5EF4-FFF2-40B4-BE49-F238E27FC236}">
                <a16:creationId xmlns:a16="http://schemas.microsoft.com/office/drawing/2014/main" id="{C37A18B1-4A7D-4F03-828C-B60E002774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640BE87F-6960-413A-9C5E-84308D84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036943" name="image" descr="{&quot;templafy&quot;:{&quot;id&quot;:&quot;31196de8-f7b7-4f16-98d0-a5d38ccd1d3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53" name="text" descr="{&quot;templafy&quot;:{&quot;id&quot;:&quot;c9d4b0eb-bd13-432f-a30d-e16cf6eb6ea5&quot;}}" title="Form.PresentationTitle">
            <a:extLst>
              <a:ext uri="{FF2B5EF4-FFF2-40B4-BE49-F238E27FC236}">
                <a16:creationId xmlns:a16="http://schemas.microsoft.com/office/drawing/2014/main" id="{E92362F4-BC5C-480F-8FBA-FBB9411877EC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333333"/>
              </a:solidFill>
            </a:endParaRPr>
          </a:p>
        </p:txBody>
      </p:sp>
      <p:sp>
        <p:nvSpPr>
          <p:cNvPr id="56" name="text" descr="{&quot;templafy&quot;:{&quot;id&quot;:&quot;52e13242-236f-4e0f-a3f6-28ba7866713d&quot;}}" title="UserProfile.Name">
            <a:extLst>
              <a:ext uri="{FF2B5EF4-FFF2-40B4-BE49-F238E27FC236}">
                <a16:creationId xmlns:a16="http://schemas.microsoft.com/office/drawing/2014/main" id="{ED060585-3B53-4968-A762-90952BC55CDB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333333"/>
                </a:solidFill>
              </a:rPr>
              <a:t>Gitte Ellehave Schultz</a:t>
            </a:r>
          </a:p>
        </p:txBody>
      </p:sp>
      <p:sp>
        <p:nvSpPr>
          <p:cNvPr id="57" name="text" descr="{&quot;templafy&quot;:{&quot;id&quot;:&quot;721efc04-e129-4362-8694-21ff1450d1de&quot;}}" hidden="1" title="Form.Manuel_dato">
            <a:extLst>
              <a:ext uri="{FF2B5EF4-FFF2-40B4-BE49-F238E27FC236}">
                <a16:creationId xmlns:a16="http://schemas.microsoft.com/office/drawing/2014/main" id="{FD95FAF6-8132-4B0C-BCA3-CE38E1738DD8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333333"/>
              </a:solidFill>
            </a:endParaRPr>
          </a:p>
        </p:txBody>
      </p:sp>
      <p:sp>
        <p:nvSpPr>
          <p:cNvPr id="17" name="text" descr="{&quot;templafy&quot;:{&quot;id&quot;:&quot;af71b207-e63b-4fbd-bc8b-6ded36798865&quot;}}" title="UserProfile.Office.Virksomhed_{{DocumentLanguage}}">
            <a:extLst>
              <a:ext uri="{FF2B5EF4-FFF2-40B4-BE49-F238E27FC236}">
                <a16:creationId xmlns:a16="http://schemas.microsoft.com/office/drawing/2014/main" id="{FCCF94AB-BF37-4D0D-87BA-80169642543D}"/>
              </a:ext>
            </a:extLst>
          </p:cNvPr>
          <p:cNvSpPr txBox="1"/>
          <p:nvPr userDrawn="1"/>
        </p:nvSpPr>
        <p:spPr>
          <a:xfrm>
            <a:off x="11304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333333"/>
                </a:solidFill>
              </a:rPr>
              <a:t>Region Hovedstaden</a:t>
            </a:r>
          </a:p>
        </p:txBody>
      </p:sp>
      <p:sp>
        <p:nvSpPr>
          <p:cNvPr id="18" name="text" descr="{&quot;templafy&quot;:{&quot;id&quot;:&quot;1c4b54a0-bdc5-400a-bea6-3308d5afbe07&quot;}}" hidden="1" title="UserProfile.CenterFreeText">
            <a:extLst>
              <a:ext uri="{FF2B5EF4-FFF2-40B4-BE49-F238E27FC236}">
                <a16:creationId xmlns:a16="http://schemas.microsoft.com/office/drawing/2014/main" id="{64BF01B1-55FB-4769-902B-6A720F55A487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333333"/>
              </a:solidFill>
            </a:endParaRPr>
          </a:p>
        </p:txBody>
      </p:sp>
      <p:sp>
        <p:nvSpPr>
          <p:cNvPr id="20" name="text" descr="{&quot;templafy&quot;:{&quot;id&quot;:&quot;853386b2-bcf8-4025-b56c-09c237b9f91d&quot;}}" title="UserProfile.Centers.Center_{{DocumentLanguage}}">
            <a:extLst>
              <a:ext uri="{FF2B5EF4-FFF2-40B4-BE49-F238E27FC236}">
                <a16:creationId xmlns:a16="http://schemas.microsoft.com/office/drawing/2014/main" id="{3560368B-5FF3-4B58-BAB6-37D70083D781}"/>
              </a:ext>
            </a:extLst>
          </p:cNvPr>
          <p:cNvSpPr txBox="1">
            <a:spLocks/>
          </p:cNvSpPr>
          <p:nvPr userDrawn="1"/>
        </p:nvSpPr>
        <p:spPr>
          <a:xfrm>
            <a:off x="11304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333333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83942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_ikonfrise mørk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76B6447-1F7E-78E5-CDDC-830F141A1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31864" y="1989138"/>
            <a:ext cx="10369549" cy="2928550"/>
          </a:xfrm>
        </p:spPr>
        <p:txBody>
          <a:bodyPr/>
          <a:lstStyle>
            <a:lvl1pPr marL="0" indent="0">
              <a:buClr>
                <a:srgbClr val="333333"/>
              </a:buClr>
              <a:defRPr>
                <a:solidFill>
                  <a:srgbClr val="333333"/>
                </a:solidFill>
              </a:defRPr>
            </a:lvl1pPr>
            <a:lvl2pPr marL="630000" indent="-270000">
              <a:buClr>
                <a:srgbClr val="333333"/>
              </a:buClr>
              <a:defRPr>
                <a:solidFill>
                  <a:srgbClr val="333333"/>
                </a:solidFill>
              </a:defRPr>
            </a:lvl2pPr>
            <a:lvl3pPr marL="936000" indent="-234000">
              <a:buClr>
                <a:srgbClr val="333333"/>
              </a:buClr>
              <a:defRPr>
                <a:solidFill>
                  <a:srgbClr val="333333"/>
                </a:solidFill>
              </a:defRPr>
            </a:lvl3pPr>
            <a:lvl4pPr marL="1296000" indent="-216000">
              <a:buClr>
                <a:srgbClr val="333333"/>
              </a:buClr>
              <a:defRPr>
                <a:solidFill>
                  <a:srgbClr val="333333"/>
                </a:solidFill>
              </a:defRPr>
            </a:lvl4pPr>
            <a:lvl5pPr marL="1656000" indent="-216000">
              <a:buClr>
                <a:srgbClr val="333333"/>
              </a:buClr>
              <a:defRPr>
                <a:solidFill>
                  <a:srgbClr val="333333"/>
                </a:solidFill>
              </a:defRPr>
            </a:lvl5pPr>
            <a:lvl6pPr marL="199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6pPr>
            <a:lvl7pPr marL="235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7pPr>
            <a:lvl8pPr marL="271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8pPr>
            <a:lvl9pPr marL="2718000" indent="-180000">
              <a:buClr>
                <a:srgbClr val="333333"/>
              </a:buClr>
              <a:defRPr sz="1000">
                <a:solidFill>
                  <a:srgbClr val="333333"/>
                </a:solidFill>
              </a:defRPr>
            </a:lvl9pPr>
          </a:lstStyle>
          <a:p>
            <a:pPr lvl="0"/>
            <a:r>
              <a:rPr lang="da-DK"/>
              <a:t>Brødtekst 22pt skrives her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31863" y="872716"/>
            <a:ext cx="10369550" cy="827497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7" name="text" descr="{&quot;templafy&quot;:{&quot;id&quot;:&quot;e5fd3f2a-def9-4812-8e10-cbbc84bffed6&quot;}}" title="UserProfile.CenterFreeText">
            <a:extLst>
              <a:ext uri="{FF2B5EF4-FFF2-40B4-BE49-F238E27FC236}">
                <a16:creationId xmlns:a16="http://schemas.microsoft.com/office/drawing/2014/main" id="{E53FC353-2F0F-4922-821A-1A51D53892C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>
              <a:solidFill>
                <a:srgbClr val="333333"/>
              </a:solidFill>
            </a:endParaRPr>
          </a:p>
        </p:txBody>
      </p:sp>
      <p:pic>
        <p:nvPicPr>
          <p:cNvPr id="1082331376" name="image" descr="{&quot;templafy&quot;:{&quot;id&quot;:&quot;75b41c60-fb0c-4a1a-816f-e1ca5daa0807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34" name="image">
            <a:extLst>
              <a:ext uri="{FF2B5EF4-FFF2-40B4-BE49-F238E27FC236}">
                <a16:creationId xmlns:a16="http://schemas.microsoft.com/office/drawing/2014/main" id="{0D8B3CEE-0DE4-430C-B444-AA36A307F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35" name="Region">
            <a:extLst>
              <a:ext uri="{FF2B5EF4-FFF2-40B4-BE49-F238E27FC236}">
                <a16:creationId xmlns:a16="http://schemas.microsoft.com/office/drawing/2014/main" id="{C37A18B1-4A7D-4F03-828C-B60E002774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640BE87F-6960-413A-9C5E-84308D84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text" descr="{&quot;templafy&quot;:{&quot;id&quot;:&quot;5ed9c928-8163-4450-805d-814850a84b69&quot;}}" title="UserProfile.Office.Virksomhed_{{DocumentLanguage}}">
            <a:extLst>
              <a:ext uri="{FF2B5EF4-FFF2-40B4-BE49-F238E27FC236}">
                <a16:creationId xmlns:a16="http://schemas.microsoft.com/office/drawing/2014/main" id="{FCCF94AB-BF37-4D0D-87BA-80169642543D}"/>
              </a:ext>
            </a:extLst>
          </p:cNvPr>
          <p:cNvSpPr txBox="1"/>
          <p:nvPr userDrawn="1"/>
        </p:nvSpPr>
        <p:spPr>
          <a:xfrm>
            <a:off x="113152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333333"/>
                </a:solidFill>
              </a:rPr>
              <a:t>Region Hovedstaden</a:t>
            </a:r>
          </a:p>
        </p:txBody>
      </p:sp>
      <p:sp>
        <p:nvSpPr>
          <p:cNvPr id="18" name="text" descr="{&quot;templafy&quot;:{&quot;id&quot;:&quot;7f5be507-30bd-46ce-bc66-15c70b2ce216&quot;}}" hidden="1" title="UserProfile.CenterFreeText">
            <a:extLst>
              <a:ext uri="{FF2B5EF4-FFF2-40B4-BE49-F238E27FC236}">
                <a16:creationId xmlns:a16="http://schemas.microsoft.com/office/drawing/2014/main" id="{64BF01B1-55FB-4769-902B-6A720F55A487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333333"/>
              </a:solidFill>
            </a:endParaRPr>
          </a:p>
        </p:txBody>
      </p:sp>
      <p:sp>
        <p:nvSpPr>
          <p:cNvPr id="20" name="text" descr="{&quot;templafy&quot;:{&quot;id&quot;:&quot;b086a017-ffdc-483c-827c-0e22d1f945ce&quot;}}" title="UserProfile.Centers.Center_{{DocumentLanguage}}">
            <a:extLst>
              <a:ext uri="{FF2B5EF4-FFF2-40B4-BE49-F238E27FC236}">
                <a16:creationId xmlns:a16="http://schemas.microsoft.com/office/drawing/2014/main" id="{3560368B-5FF3-4B58-BAB6-37D70083D781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333333"/>
                </a:solidFill>
              </a:rPr>
              <a:t>Center for Regional Udvikling</a:t>
            </a:r>
          </a:p>
        </p:txBody>
      </p:sp>
      <p:pic>
        <p:nvPicPr>
          <p:cNvPr id="923467921" name="image" descr="{&quot;templafy&quot;:{&quot;id&quot;:&quot;1a08f774-fb94-4e32-9f9f-88b0bb01e426&quot;}}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0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_ikonfrise lys">
    <p:bg>
      <p:bgPr>
        <a:solidFill>
          <a:srgbClr val="193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76B6447-1F7E-78E5-CDDC-830F141A1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30400" y="1989138"/>
            <a:ext cx="10369549" cy="2928550"/>
          </a:xfrm>
        </p:spPr>
        <p:txBody>
          <a:bodyPr/>
          <a:lstStyle>
            <a:lvl1pPr marL="0" indent="0">
              <a:buClr>
                <a:srgbClr val="333333"/>
              </a:buClr>
              <a:defRPr>
                <a:solidFill>
                  <a:srgbClr val="F5F1EB"/>
                </a:solidFill>
              </a:defRPr>
            </a:lvl1pPr>
            <a:lvl2pPr marL="630000" indent="-270000">
              <a:buClr>
                <a:srgbClr val="333333"/>
              </a:buClr>
              <a:defRPr>
                <a:solidFill>
                  <a:srgbClr val="333333"/>
                </a:solidFill>
              </a:defRPr>
            </a:lvl2pPr>
            <a:lvl3pPr marL="936000" indent="-234000">
              <a:buClr>
                <a:srgbClr val="333333"/>
              </a:buClr>
              <a:defRPr>
                <a:solidFill>
                  <a:srgbClr val="333333"/>
                </a:solidFill>
              </a:defRPr>
            </a:lvl3pPr>
            <a:lvl4pPr marL="1296000" indent="-216000">
              <a:buClr>
                <a:srgbClr val="333333"/>
              </a:buClr>
              <a:defRPr>
                <a:solidFill>
                  <a:srgbClr val="333333"/>
                </a:solidFill>
              </a:defRPr>
            </a:lvl4pPr>
            <a:lvl5pPr marL="1656000" indent="-216000">
              <a:buClr>
                <a:srgbClr val="333333"/>
              </a:buClr>
              <a:defRPr>
                <a:solidFill>
                  <a:srgbClr val="333333"/>
                </a:solidFill>
              </a:defRPr>
            </a:lvl5pPr>
            <a:lvl6pPr marL="199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6pPr>
            <a:lvl7pPr marL="235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7pPr>
            <a:lvl8pPr marL="271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8pPr>
            <a:lvl9pPr marL="2718000" indent="-180000">
              <a:buClr>
                <a:srgbClr val="333333"/>
              </a:buClr>
              <a:defRPr sz="1000">
                <a:solidFill>
                  <a:srgbClr val="333333"/>
                </a:solidFill>
              </a:defRPr>
            </a:lvl9pPr>
          </a:lstStyle>
          <a:p>
            <a:pPr lvl="0"/>
            <a:r>
              <a:rPr lang="da-DK"/>
              <a:t>Brødtekst 22pt skrives her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30400" y="872716"/>
            <a:ext cx="10369550" cy="827497"/>
          </a:xfrm>
        </p:spPr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7" name="text" descr="{&quot;templafy&quot;:{&quot;id&quot;:&quot;e5fd3f2a-def9-4812-8e10-cbbc84bffed6&quot;}}" title="UserProfile.CenterFreeText">
            <a:extLst>
              <a:ext uri="{FF2B5EF4-FFF2-40B4-BE49-F238E27FC236}">
                <a16:creationId xmlns:a16="http://schemas.microsoft.com/office/drawing/2014/main" id="{E53FC353-2F0F-4922-821A-1A51D53892C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>
              <a:solidFill>
                <a:srgbClr val="F5F1EB"/>
              </a:solidFill>
            </a:endParaRPr>
          </a:p>
        </p:txBody>
      </p:sp>
      <p:pic>
        <p:nvPicPr>
          <p:cNvPr id="34" name="image">
            <a:extLst>
              <a:ext uri="{FF2B5EF4-FFF2-40B4-BE49-F238E27FC236}">
                <a16:creationId xmlns:a16="http://schemas.microsoft.com/office/drawing/2014/main" id="{0D8B3CEE-0DE4-430C-B444-AA36A307F3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35" name="Region">
            <a:extLst>
              <a:ext uri="{FF2B5EF4-FFF2-40B4-BE49-F238E27FC236}">
                <a16:creationId xmlns:a16="http://schemas.microsoft.com/office/drawing/2014/main" id="{C37A18B1-4A7D-4F03-828C-B60E002774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640BE87F-6960-413A-9C5E-84308D84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text" descr="{&quot;templafy&quot;:{&quot;id&quot;:&quot;6d40751c-933b-46b1-8693-d2c22681cc9e&quot;}}" title="UserProfile.Office.Virksomhed_{{DocumentLanguage}}">
            <a:extLst>
              <a:ext uri="{FF2B5EF4-FFF2-40B4-BE49-F238E27FC236}">
                <a16:creationId xmlns:a16="http://schemas.microsoft.com/office/drawing/2014/main" id="{FCCF94AB-BF37-4D0D-87BA-80169642543D}"/>
              </a:ext>
            </a:extLst>
          </p:cNvPr>
          <p:cNvSpPr txBox="1"/>
          <p:nvPr userDrawn="1"/>
        </p:nvSpPr>
        <p:spPr>
          <a:xfrm>
            <a:off x="113152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F5F1EB"/>
                </a:solidFill>
              </a:rPr>
              <a:t>Region Hovedstaden</a:t>
            </a:r>
          </a:p>
        </p:txBody>
      </p:sp>
      <p:sp>
        <p:nvSpPr>
          <p:cNvPr id="18" name="text" descr="{&quot;templafy&quot;:{&quot;id&quot;:&quot;a8533581-82f0-4e28-87d4-46fd3df53ff7&quot;}}" hidden="1" title="UserProfile.CenterFreeText">
            <a:extLst>
              <a:ext uri="{FF2B5EF4-FFF2-40B4-BE49-F238E27FC236}">
                <a16:creationId xmlns:a16="http://schemas.microsoft.com/office/drawing/2014/main" id="{64BF01B1-55FB-4769-902B-6A720F55A487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F5F1EB"/>
              </a:solidFill>
            </a:endParaRPr>
          </a:p>
        </p:txBody>
      </p:sp>
      <p:sp>
        <p:nvSpPr>
          <p:cNvPr id="20" name="text" descr="{&quot;templafy&quot;:{&quot;id&quot;:&quot;c38fa5fb-60f6-4949-a728-1a525e4c58a8&quot;}}" title="UserProfile.Centers.Center_{{DocumentLanguage}}">
            <a:extLst>
              <a:ext uri="{FF2B5EF4-FFF2-40B4-BE49-F238E27FC236}">
                <a16:creationId xmlns:a16="http://schemas.microsoft.com/office/drawing/2014/main" id="{3560368B-5FF3-4B58-BAB6-37D70083D781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F5F1EB"/>
                </a:solidFill>
              </a:rPr>
              <a:t>Center for Regional Udvikling</a:t>
            </a:r>
          </a:p>
        </p:txBody>
      </p:sp>
      <p:pic>
        <p:nvPicPr>
          <p:cNvPr id="720950791" name="image" descr="{&quot;templafy&quot;:{&quot;id&quot;:&quot;c3831061-9e0b-4ea1-9b32-4f5d0c8d4514&quot;}}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481125227" name="image" descr="{&quot;templafy&quot;:{&quot;id&quot;:&quot;91672fc1-4289-4c76-b745-42dd8dd666f7&quot;}}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1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 med farvet bundbjælke">
    <p:bg>
      <p:bgPr>
        <a:solidFill>
          <a:srgbClr val="DC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5DB91F7-F2BF-BABA-A219-BCBA8C25B04D}"/>
              </a:ext>
            </a:extLst>
          </p:cNvPr>
          <p:cNvSpPr/>
          <p:nvPr userDrawn="1"/>
        </p:nvSpPr>
        <p:spPr>
          <a:xfrm>
            <a:off x="0" y="0"/>
            <a:ext cx="12192000" cy="5945147"/>
          </a:xfrm>
          <a:prstGeom prst="rect">
            <a:avLst/>
          </a:prstGeom>
          <a:solidFill>
            <a:srgbClr val="F5F1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err="1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31527" y="872716"/>
            <a:ext cx="10365148" cy="827497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31527" y="1989138"/>
            <a:ext cx="10365147" cy="3708400"/>
          </a:xfrm>
        </p:spPr>
        <p:txBody>
          <a:bodyPr/>
          <a:lstStyle>
            <a:lvl1pPr marL="0" indent="0">
              <a:buClr>
                <a:srgbClr val="333333"/>
              </a:buClr>
              <a:defRPr>
                <a:solidFill>
                  <a:srgbClr val="333333"/>
                </a:solidFill>
              </a:defRPr>
            </a:lvl1pPr>
            <a:lvl2pPr marL="630000" indent="-270000">
              <a:buClr>
                <a:srgbClr val="333333"/>
              </a:buClr>
              <a:defRPr>
                <a:solidFill>
                  <a:srgbClr val="333333"/>
                </a:solidFill>
              </a:defRPr>
            </a:lvl2pPr>
            <a:lvl3pPr marL="936000" indent="-234000">
              <a:buClr>
                <a:srgbClr val="333333"/>
              </a:buClr>
              <a:defRPr>
                <a:solidFill>
                  <a:srgbClr val="333333"/>
                </a:solidFill>
              </a:defRPr>
            </a:lvl3pPr>
            <a:lvl4pPr marL="1296000" indent="-216000">
              <a:buClr>
                <a:srgbClr val="333333"/>
              </a:buClr>
              <a:defRPr>
                <a:solidFill>
                  <a:srgbClr val="333333"/>
                </a:solidFill>
              </a:defRPr>
            </a:lvl4pPr>
            <a:lvl5pPr marL="1656000" indent="-216000">
              <a:buClr>
                <a:srgbClr val="333333"/>
              </a:buClr>
              <a:defRPr>
                <a:solidFill>
                  <a:srgbClr val="333333"/>
                </a:solidFill>
              </a:defRPr>
            </a:lvl5pPr>
            <a:lvl6pPr marL="199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6pPr>
            <a:lvl7pPr marL="235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7pPr>
            <a:lvl8pPr marL="271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8pPr>
            <a:lvl9pPr marL="2718000" indent="-180000">
              <a:buClr>
                <a:srgbClr val="333333"/>
              </a:buClr>
              <a:defRPr sz="1000">
                <a:solidFill>
                  <a:srgbClr val="333333"/>
                </a:solidFill>
              </a:defRPr>
            </a:lvl9pPr>
          </a:lstStyle>
          <a:p>
            <a:pPr lvl="0"/>
            <a:r>
              <a:rPr lang="da-DK"/>
              <a:t>Brødtekst 22pt skrives her</a:t>
            </a:r>
          </a:p>
        </p:txBody>
      </p:sp>
      <p:sp>
        <p:nvSpPr>
          <p:cNvPr id="7" name="text" descr="{&quot;templafy&quot;:{&quot;id&quot;:&quot;e5fd3f2a-def9-4812-8e10-cbbc84bffed6&quot;}}" title="UserProfile.CenterFreeText">
            <a:extLst>
              <a:ext uri="{FF2B5EF4-FFF2-40B4-BE49-F238E27FC236}">
                <a16:creationId xmlns:a16="http://schemas.microsoft.com/office/drawing/2014/main" id="{E53FC353-2F0F-4922-821A-1A51D53892C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>
              <a:solidFill>
                <a:srgbClr val="333333"/>
              </a:solidFill>
            </a:endParaRPr>
          </a:p>
        </p:txBody>
      </p:sp>
      <p:pic>
        <p:nvPicPr>
          <p:cNvPr id="1105349584" name="image" descr="{&quot;templafy&quot;:{&quot;id&quot;:&quot;ae853441-9039-4c3b-bd5a-31edbe6536a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34" name="image">
            <a:extLst>
              <a:ext uri="{FF2B5EF4-FFF2-40B4-BE49-F238E27FC236}">
                <a16:creationId xmlns:a16="http://schemas.microsoft.com/office/drawing/2014/main" id="{0D8B3CEE-0DE4-430C-B444-AA36A307F3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35" name="Region">
            <a:extLst>
              <a:ext uri="{FF2B5EF4-FFF2-40B4-BE49-F238E27FC236}">
                <a16:creationId xmlns:a16="http://schemas.microsoft.com/office/drawing/2014/main" id="{C37A18B1-4A7D-4F03-828C-B60E002774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7" name="text" descr="{&quot;templafy&quot;:{&quot;id&quot;:&quot;12c1fdb3-985b-460a-8bbd-6ece4af1d8de&quot;}}" title="UserProfile.Office.Virksomhed_{{DocumentLanguage}}">
            <a:extLst>
              <a:ext uri="{FF2B5EF4-FFF2-40B4-BE49-F238E27FC236}">
                <a16:creationId xmlns:a16="http://schemas.microsoft.com/office/drawing/2014/main" id="{FCCF94AB-BF37-4D0D-87BA-80169642543D}"/>
              </a:ext>
            </a:extLst>
          </p:cNvPr>
          <p:cNvSpPr txBox="1"/>
          <p:nvPr userDrawn="1"/>
        </p:nvSpPr>
        <p:spPr>
          <a:xfrm>
            <a:off x="113152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333333"/>
                </a:solidFill>
              </a:rPr>
              <a:t>Region Hovedstaden</a:t>
            </a:r>
          </a:p>
        </p:txBody>
      </p:sp>
      <p:sp>
        <p:nvSpPr>
          <p:cNvPr id="18" name="text" descr="{&quot;templafy&quot;:{&quot;id&quot;:&quot;aba35ca7-79e2-433b-aa86-d4aca03631ea&quot;}}" hidden="1" title="UserProfile.CenterFreeText">
            <a:extLst>
              <a:ext uri="{FF2B5EF4-FFF2-40B4-BE49-F238E27FC236}">
                <a16:creationId xmlns:a16="http://schemas.microsoft.com/office/drawing/2014/main" id="{64BF01B1-55FB-4769-902B-6A720F55A487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333333"/>
              </a:solidFill>
            </a:endParaRPr>
          </a:p>
        </p:txBody>
      </p:sp>
      <p:sp>
        <p:nvSpPr>
          <p:cNvPr id="20" name="text" descr="{&quot;templafy&quot;:{&quot;id&quot;:&quot;99b1e9ea-3317-430d-b1de-f0d6c711d0c2&quot;}}" title="UserProfile.Centers.Center_{{DocumentLanguage}}">
            <a:extLst>
              <a:ext uri="{FF2B5EF4-FFF2-40B4-BE49-F238E27FC236}">
                <a16:creationId xmlns:a16="http://schemas.microsoft.com/office/drawing/2014/main" id="{3560368B-5FF3-4B58-BAB6-37D70083D781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333333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3548106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 med farvet baggrund">
    <p:bg>
      <p:bgPr>
        <a:solidFill>
          <a:srgbClr val="DC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5DB91F7-F2BF-BABA-A219-BCBA8C25B04D}"/>
              </a:ext>
            </a:extLst>
          </p:cNvPr>
          <p:cNvSpPr/>
          <p:nvPr userDrawn="1"/>
        </p:nvSpPr>
        <p:spPr>
          <a:xfrm>
            <a:off x="0" y="5950871"/>
            <a:ext cx="12192000" cy="907129"/>
          </a:xfrm>
          <a:prstGeom prst="rect">
            <a:avLst/>
          </a:prstGeom>
          <a:solidFill>
            <a:srgbClr val="F5F1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err="1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30400" y="872716"/>
            <a:ext cx="10369550" cy="827497"/>
          </a:xfrm>
        </p:spPr>
        <p:txBody>
          <a:bodyPr/>
          <a:lstStyle>
            <a:lvl1pPr>
              <a:defRPr>
                <a:solidFill>
                  <a:srgbClr val="F5F1EB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30400" y="1989138"/>
            <a:ext cx="10369549" cy="3708400"/>
          </a:xfrm>
        </p:spPr>
        <p:txBody>
          <a:bodyPr/>
          <a:lstStyle>
            <a:lvl1pPr marL="0" indent="0">
              <a:buClr>
                <a:srgbClr val="333333"/>
              </a:buClr>
              <a:defRPr>
                <a:solidFill>
                  <a:srgbClr val="F5F1EB"/>
                </a:solidFill>
              </a:defRPr>
            </a:lvl1pPr>
            <a:lvl2pPr marL="630000" indent="-270000">
              <a:buClr>
                <a:srgbClr val="333333"/>
              </a:buClr>
              <a:defRPr>
                <a:solidFill>
                  <a:srgbClr val="333333"/>
                </a:solidFill>
              </a:defRPr>
            </a:lvl2pPr>
            <a:lvl3pPr marL="936000" indent="-234000">
              <a:buClr>
                <a:srgbClr val="333333"/>
              </a:buClr>
              <a:defRPr>
                <a:solidFill>
                  <a:srgbClr val="333333"/>
                </a:solidFill>
              </a:defRPr>
            </a:lvl3pPr>
            <a:lvl4pPr marL="1296000" indent="-216000">
              <a:buClr>
                <a:srgbClr val="333333"/>
              </a:buClr>
              <a:defRPr>
                <a:solidFill>
                  <a:srgbClr val="333333"/>
                </a:solidFill>
              </a:defRPr>
            </a:lvl4pPr>
            <a:lvl5pPr marL="1656000" indent="-216000">
              <a:buClr>
                <a:srgbClr val="333333"/>
              </a:buClr>
              <a:defRPr>
                <a:solidFill>
                  <a:srgbClr val="333333"/>
                </a:solidFill>
              </a:defRPr>
            </a:lvl5pPr>
            <a:lvl6pPr marL="199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6pPr>
            <a:lvl7pPr marL="235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7pPr>
            <a:lvl8pPr marL="2718000" indent="-180000">
              <a:buClr>
                <a:srgbClr val="333333"/>
              </a:buClr>
              <a:defRPr>
                <a:solidFill>
                  <a:srgbClr val="333333"/>
                </a:solidFill>
              </a:defRPr>
            </a:lvl8pPr>
            <a:lvl9pPr marL="2718000" indent="-180000">
              <a:buClr>
                <a:srgbClr val="333333"/>
              </a:buClr>
              <a:defRPr sz="1000">
                <a:solidFill>
                  <a:srgbClr val="333333"/>
                </a:solidFill>
              </a:defRPr>
            </a:lvl9pPr>
          </a:lstStyle>
          <a:p>
            <a:pPr lvl="0"/>
            <a:r>
              <a:rPr lang="da-DK"/>
              <a:t>Brødtekst 22pt skrives her</a:t>
            </a:r>
          </a:p>
        </p:txBody>
      </p:sp>
      <p:sp>
        <p:nvSpPr>
          <p:cNvPr id="7" name="text" descr="{&quot;templafy&quot;:{&quot;id&quot;:&quot;e5fd3f2a-def9-4812-8e10-cbbc84bffed6&quot;}}" title="UserProfile.CenterFreeText">
            <a:extLst>
              <a:ext uri="{FF2B5EF4-FFF2-40B4-BE49-F238E27FC236}">
                <a16:creationId xmlns:a16="http://schemas.microsoft.com/office/drawing/2014/main" id="{E53FC353-2F0F-4922-821A-1A51D53892C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>
              <a:solidFill>
                <a:srgbClr val="F5F1EB"/>
              </a:solidFill>
            </a:endParaRPr>
          </a:p>
        </p:txBody>
      </p:sp>
      <p:pic>
        <p:nvPicPr>
          <p:cNvPr id="1213594189" name="image" descr="{&quot;templafy&quot;:{&quot;id&quot;:&quot;10362308-1797-499c-b02e-f1cf8ced063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34" name="image">
            <a:extLst>
              <a:ext uri="{FF2B5EF4-FFF2-40B4-BE49-F238E27FC236}">
                <a16:creationId xmlns:a16="http://schemas.microsoft.com/office/drawing/2014/main" id="{0D8B3CEE-0DE4-430C-B444-AA36A307F3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35" name="Region">
            <a:extLst>
              <a:ext uri="{FF2B5EF4-FFF2-40B4-BE49-F238E27FC236}">
                <a16:creationId xmlns:a16="http://schemas.microsoft.com/office/drawing/2014/main" id="{C37A18B1-4A7D-4F03-828C-B60E002774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7" name="text" descr="{&quot;templafy&quot;:{&quot;id&quot;:&quot;c3033455-b058-41e1-8824-9988773d2407&quot;}}" title="UserProfile.Office.Virksomhed_{{DocumentLanguage}}">
            <a:extLst>
              <a:ext uri="{FF2B5EF4-FFF2-40B4-BE49-F238E27FC236}">
                <a16:creationId xmlns:a16="http://schemas.microsoft.com/office/drawing/2014/main" id="{FCCF94AB-BF37-4D0D-87BA-80169642543D}"/>
              </a:ext>
            </a:extLst>
          </p:cNvPr>
          <p:cNvSpPr txBox="1"/>
          <p:nvPr userDrawn="1"/>
        </p:nvSpPr>
        <p:spPr>
          <a:xfrm>
            <a:off x="113152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F5F1EB"/>
                </a:solidFill>
              </a:rPr>
              <a:t>Region Hovedstaden</a:t>
            </a:r>
          </a:p>
        </p:txBody>
      </p:sp>
      <p:sp>
        <p:nvSpPr>
          <p:cNvPr id="18" name="text" descr="{&quot;templafy&quot;:{&quot;id&quot;:&quot;3682a224-d9db-4c26-967b-4f8c83368ecb&quot;}}" hidden="1" title="UserProfile.CenterFreeText">
            <a:extLst>
              <a:ext uri="{FF2B5EF4-FFF2-40B4-BE49-F238E27FC236}">
                <a16:creationId xmlns:a16="http://schemas.microsoft.com/office/drawing/2014/main" id="{64BF01B1-55FB-4769-902B-6A720F55A487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F5F1EB"/>
              </a:solidFill>
            </a:endParaRPr>
          </a:p>
        </p:txBody>
      </p:sp>
      <p:sp>
        <p:nvSpPr>
          <p:cNvPr id="20" name="text" descr="{&quot;templafy&quot;:{&quot;id&quot;:&quot;9e20a0b7-d189-4d64-a0c0-423bf3fdc4f5&quot;}}" title="UserProfile.Centers.Center_{{DocumentLanguage}}">
            <a:extLst>
              <a:ext uri="{FF2B5EF4-FFF2-40B4-BE49-F238E27FC236}">
                <a16:creationId xmlns:a16="http://schemas.microsoft.com/office/drawing/2014/main" id="{3560368B-5FF3-4B58-BAB6-37D70083D781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F5F1EB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90575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spalter"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30400" y="871200"/>
            <a:ext cx="10369549" cy="828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130400" y="1989138"/>
            <a:ext cx="5005388" cy="3708400"/>
          </a:xfrm>
        </p:spPr>
        <p:txBody>
          <a:bodyPr/>
          <a:lstStyle>
            <a:lvl1pPr marL="0" indent="0">
              <a:buClr>
                <a:srgbClr val="10351E"/>
              </a:buClr>
              <a:buFont typeface="Arial" panose="020B0604020202020204" pitchFamily="34" charset="0"/>
              <a:buNone/>
              <a:defRPr sz="2200">
                <a:solidFill>
                  <a:srgbClr val="333333"/>
                </a:solidFill>
              </a:defRPr>
            </a:lvl1pPr>
            <a:lvl2pPr marL="342000" indent="0">
              <a:buClr>
                <a:srgbClr val="10351E"/>
              </a:buClr>
              <a:buNone/>
              <a:defRPr sz="1600">
                <a:solidFill>
                  <a:srgbClr val="193C65"/>
                </a:solidFill>
              </a:defRPr>
            </a:lvl2pPr>
            <a:lvl3pPr marL="702000" indent="0">
              <a:buClr>
                <a:srgbClr val="10351E"/>
              </a:buClr>
              <a:buNone/>
              <a:defRPr sz="1400">
                <a:solidFill>
                  <a:srgbClr val="193C65"/>
                </a:solidFill>
              </a:defRPr>
            </a:lvl3pPr>
            <a:lvl4pPr marL="1062000" indent="0">
              <a:buClr>
                <a:srgbClr val="10351E"/>
              </a:buClr>
              <a:buNone/>
              <a:defRPr sz="1200">
                <a:solidFill>
                  <a:srgbClr val="193C65"/>
                </a:solidFill>
              </a:defRPr>
            </a:lvl4pPr>
            <a:lvl5pPr marL="142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5pPr>
            <a:lvl6pPr marL="178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6pPr>
            <a:lvl7pPr marL="214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7pPr>
            <a:lvl8pPr marL="2502000" indent="0">
              <a:buClr>
                <a:srgbClr val="10351E"/>
              </a:buClr>
              <a:buNone/>
              <a:defRPr>
                <a:solidFill>
                  <a:srgbClr val="193C65"/>
                </a:solidFill>
              </a:defRPr>
            </a:lvl8pPr>
            <a:lvl9pPr marL="286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9pPr>
          </a:lstStyle>
          <a:p>
            <a:pPr lvl="0"/>
            <a:r>
              <a:rPr lang="da-DK"/>
              <a:t>Brødtekst 22pt skrives her</a:t>
            </a:r>
          </a:p>
        </p:txBody>
      </p:sp>
      <p:sp>
        <p:nvSpPr>
          <p:cNvPr id="19" name="Pladsholder til indhold 6"/>
          <p:cNvSpPr>
            <a:spLocks noGrp="1"/>
          </p:cNvSpPr>
          <p:nvPr>
            <p:ph sz="quarter" idx="14" hasCustomPrompt="1"/>
          </p:nvPr>
        </p:nvSpPr>
        <p:spPr>
          <a:xfrm>
            <a:off x="6501600" y="1989138"/>
            <a:ext cx="4995075" cy="3708000"/>
          </a:xfrm>
        </p:spPr>
        <p:txBody>
          <a:bodyPr/>
          <a:lstStyle>
            <a:lvl1pPr marL="0" indent="0">
              <a:buClr>
                <a:srgbClr val="10351E"/>
              </a:buClr>
              <a:buFont typeface="Arial" panose="020B0604020202020204" pitchFamily="34" charset="0"/>
              <a:buNone/>
              <a:defRPr sz="2200">
                <a:solidFill>
                  <a:srgbClr val="333333"/>
                </a:solidFill>
              </a:defRPr>
            </a:lvl1pPr>
            <a:lvl2pPr marL="342000" indent="0">
              <a:buClr>
                <a:srgbClr val="10351E"/>
              </a:buClr>
              <a:buNone/>
              <a:defRPr sz="1600">
                <a:solidFill>
                  <a:srgbClr val="193C65"/>
                </a:solidFill>
              </a:defRPr>
            </a:lvl2pPr>
            <a:lvl3pPr marL="702000" indent="0">
              <a:buClr>
                <a:srgbClr val="10351E"/>
              </a:buClr>
              <a:buNone/>
              <a:defRPr sz="1400">
                <a:solidFill>
                  <a:srgbClr val="193C65"/>
                </a:solidFill>
              </a:defRPr>
            </a:lvl3pPr>
            <a:lvl4pPr marL="1062000" indent="0">
              <a:buClr>
                <a:srgbClr val="10351E"/>
              </a:buClr>
              <a:buNone/>
              <a:defRPr sz="1200">
                <a:solidFill>
                  <a:srgbClr val="193C65"/>
                </a:solidFill>
              </a:defRPr>
            </a:lvl4pPr>
            <a:lvl5pPr marL="142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5pPr>
            <a:lvl6pPr marL="178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6pPr>
            <a:lvl7pPr marL="214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7pPr>
            <a:lvl8pPr marL="2502000" indent="0">
              <a:buClr>
                <a:srgbClr val="10351E"/>
              </a:buClr>
              <a:buNone/>
              <a:defRPr>
                <a:solidFill>
                  <a:srgbClr val="193C65"/>
                </a:solidFill>
              </a:defRPr>
            </a:lvl8pPr>
            <a:lvl9pPr marL="2862000" indent="0">
              <a:buClr>
                <a:srgbClr val="10351E"/>
              </a:buClr>
              <a:buNone/>
              <a:defRPr sz="1000">
                <a:solidFill>
                  <a:srgbClr val="193C65"/>
                </a:solidFill>
              </a:defRPr>
            </a:lvl9pPr>
          </a:lstStyle>
          <a:p>
            <a:pPr lvl="0"/>
            <a:r>
              <a:rPr lang="da-DK"/>
              <a:t>Brødtekst 22pt skrives her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D8D5A-0B9B-4749-A27C-B61865A9F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7D929E-55A9-404B-AB63-7056C83E8F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11" name="text" descr="{&quot;templafy&quot;:{&quot;id&quot;:&quot;19b996e8-f6be-4482-98c7-d89a2e0c2ae5&quot;}}" title="UserProfile.CenterFreeText">
            <a:extLst>
              <a:ext uri="{FF2B5EF4-FFF2-40B4-BE49-F238E27FC236}">
                <a16:creationId xmlns:a16="http://schemas.microsoft.com/office/drawing/2014/main" id="{77896589-C225-45A9-9215-F9AD1222BC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>
              <a:solidFill>
                <a:srgbClr val="333333"/>
              </a:solidFill>
            </a:endParaRPr>
          </a:p>
        </p:txBody>
      </p:sp>
      <p:sp>
        <p:nvSpPr>
          <p:cNvPr id="27" name="text" descr="{&quot;templafy&quot;:{&quot;id&quot;:&quot;d5e5a1ee-e3b4-4213-a11b-ebc48433ab9c&quot;}}" title="Form.Manuel_dato">
            <a:extLst>
              <a:ext uri="{FF2B5EF4-FFF2-40B4-BE49-F238E27FC236}">
                <a16:creationId xmlns:a16="http://schemas.microsoft.com/office/drawing/2014/main" id="{6FE2C55A-F3A3-4C26-9E35-9687C24370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333333"/>
              </a:solidFill>
            </a:endParaRPr>
          </a:p>
        </p:txBody>
      </p:sp>
      <p:pic>
        <p:nvPicPr>
          <p:cNvPr id="1229277976" name="image" descr="{&quot;templafy&quot;:{&quot;id&quot;:&quot;cafe34bb-5d7d-4e72-80c7-ddffbb36ed51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37" name="image">
            <a:extLst>
              <a:ext uri="{FF2B5EF4-FFF2-40B4-BE49-F238E27FC236}">
                <a16:creationId xmlns:a16="http://schemas.microsoft.com/office/drawing/2014/main" id="{AC01521C-B433-4A72-B007-A7DBC3741C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" y="5713965"/>
            <a:ext cx="687600" cy="684431"/>
          </a:xfrm>
          <a:prstGeom prst="rect">
            <a:avLst/>
          </a:prstGeom>
        </p:spPr>
      </p:pic>
      <p:pic>
        <p:nvPicPr>
          <p:cNvPr id="38" name="Region">
            <a:extLst>
              <a:ext uri="{FF2B5EF4-FFF2-40B4-BE49-F238E27FC236}">
                <a16:creationId xmlns:a16="http://schemas.microsoft.com/office/drawing/2014/main" id="{204795E4-6032-49BD-B627-A96652E1E2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39" name="Slide Number Placeholder 6">
            <a:extLst>
              <a:ext uri="{FF2B5EF4-FFF2-40B4-BE49-F238E27FC236}">
                <a16:creationId xmlns:a16="http://schemas.microsoft.com/office/drawing/2014/main" id="{F1BF98B3-A287-40EC-A13F-887DF894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853861161" name="image" descr="{&quot;templafy&quot;:{&quot;id&quot;:&quot;9d5994ab-b912-4f55-ab8a-a615fe8ed3b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1" name="text" descr="{&quot;templafy&quot;:{&quot;id&quot;:&quot;f8a3dae6-5081-4853-98c2-6d4c89daf1f0&quot;}}" title="Form.PresentationTitle">
            <a:extLst>
              <a:ext uri="{FF2B5EF4-FFF2-40B4-BE49-F238E27FC236}">
                <a16:creationId xmlns:a16="http://schemas.microsoft.com/office/drawing/2014/main" id="{73667E37-F6A1-4BF0-9D4E-71303A9A91B1}"/>
              </a:ext>
            </a:extLst>
          </p:cNvPr>
          <p:cNvSpPr txBox="1"/>
          <p:nvPr userDrawn="1"/>
        </p:nvSpPr>
        <p:spPr>
          <a:xfrm>
            <a:off x="1131528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>
              <a:solidFill>
                <a:srgbClr val="333333"/>
              </a:solidFill>
            </a:endParaRPr>
          </a:p>
        </p:txBody>
      </p:sp>
      <p:sp>
        <p:nvSpPr>
          <p:cNvPr id="42" name="text" descr="{&quot;templafy&quot;:{&quot;id&quot;:&quot;2401b73b-3530-4ba6-9b70-ab55f18ba04a&quot;}}" title="UserProfile.Name">
            <a:extLst>
              <a:ext uri="{FF2B5EF4-FFF2-40B4-BE49-F238E27FC236}">
                <a16:creationId xmlns:a16="http://schemas.microsoft.com/office/drawing/2014/main" id="{5B212BE7-A151-4491-A211-020E39C1524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err="1">
                <a:solidFill>
                  <a:srgbClr val="333333"/>
                </a:solidFill>
              </a:rPr>
              <a:t>Gitte Ellehave Schultz</a:t>
            </a:r>
          </a:p>
        </p:txBody>
      </p:sp>
      <p:sp>
        <p:nvSpPr>
          <p:cNvPr id="43" name="text" descr="{&quot;templafy&quot;:{&quot;id&quot;:&quot;224150ec-bdaf-4efa-b86c-984cc270d8e0&quot;}}" hidden="1" title="Form.Manuel_dato">
            <a:extLst>
              <a:ext uri="{FF2B5EF4-FFF2-40B4-BE49-F238E27FC236}">
                <a16:creationId xmlns:a16="http://schemas.microsoft.com/office/drawing/2014/main" id="{9C8BDA12-0BCE-459B-A4A9-4F052A9FEFE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err="1">
              <a:solidFill>
                <a:srgbClr val="333333"/>
              </a:solidFill>
            </a:endParaRPr>
          </a:p>
        </p:txBody>
      </p:sp>
      <p:sp>
        <p:nvSpPr>
          <p:cNvPr id="20" name="text" descr="{&quot;templafy&quot;:{&quot;id&quot;:&quot;46836a12-cd0b-4ce2-88b3-931b9d12280a&quot;}}" title="UserProfile.Office.Virksomhed_{{DocumentLanguage}}">
            <a:extLst>
              <a:ext uri="{FF2B5EF4-FFF2-40B4-BE49-F238E27FC236}">
                <a16:creationId xmlns:a16="http://schemas.microsoft.com/office/drawing/2014/main" id="{77609BCA-1AB4-4F17-A931-E7C69B20BBFF}"/>
              </a:ext>
            </a:extLst>
          </p:cNvPr>
          <p:cNvSpPr txBox="1"/>
          <p:nvPr userDrawn="1"/>
        </p:nvSpPr>
        <p:spPr>
          <a:xfrm>
            <a:off x="113152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>
                <a:solidFill>
                  <a:srgbClr val="333333"/>
                </a:solidFill>
              </a:rPr>
              <a:t>Region Hovedstaden</a:t>
            </a:r>
          </a:p>
        </p:txBody>
      </p:sp>
      <p:sp>
        <p:nvSpPr>
          <p:cNvPr id="22" name="text" descr="{&quot;templafy&quot;:{&quot;id&quot;:&quot;84f80cbf-c036-4afe-9184-318d063834f8&quot;}}" hidden="1" title="UserProfile.CenterFreeText">
            <a:extLst>
              <a:ext uri="{FF2B5EF4-FFF2-40B4-BE49-F238E27FC236}">
                <a16:creationId xmlns:a16="http://schemas.microsoft.com/office/drawing/2014/main" id="{15B7FFF7-845A-48B6-8F82-0FD6293780B2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>
              <a:solidFill>
                <a:srgbClr val="333333"/>
              </a:solidFill>
            </a:endParaRPr>
          </a:p>
        </p:txBody>
      </p:sp>
      <p:sp>
        <p:nvSpPr>
          <p:cNvPr id="23" name="text" descr="{&quot;templafy&quot;:{&quot;id&quot;:&quot;21182b16-6553-4c8f-b279-14c2f71b5593&quot;}}" title="UserProfile.Centers.Center_{{DocumentLanguage}}">
            <a:extLst>
              <a:ext uri="{FF2B5EF4-FFF2-40B4-BE49-F238E27FC236}">
                <a16:creationId xmlns:a16="http://schemas.microsoft.com/office/drawing/2014/main" id="{1F9D89B8-A005-4098-9124-D3A145525296}"/>
              </a:ext>
            </a:extLst>
          </p:cNvPr>
          <p:cNvSpPr txBox="1">
            <a:spLocks/>
          </p:cNvSpPr>
          <p:nvPr userDrawn="1"/>
        </p:nvSpPr>
        <p:spPr>
          <a:xfrm>
            <a:off x="1131528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>
                <a:solidFill>
                  <a:srgbClr val="333333"/>
                </a:solidFill>
              </a:rPr>
              <a:t>Center for Regional Udvikling</a:t>
            </a:r>
          </a:p>
        </p:txBody>
      </p:sp>
    </p:spTree>
    <p:extLst>
      <p:ext uri="{BB962C8B-B14F-4D97-AF65-F5344CB8AC3E}">
        <p14:creationId xmlns:p14="http://schemas.microsoft.com/office/powerpoint/2010/main" val="9177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131527" y="872078"/>
            <a:ext cx="10344675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Overskrift 28pt i max. to linjer </a:t>
            </a:r>
            <a:br>
              <a:rPr lang="da-DK"/>
            </a:br>
            <a:r>
              <a:rPr lang="da-DK"/>
              <a:t>teksten vokser opad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31528" y="1993524"/>
            <a:ext cx="10344674" cy="3704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Brødtekst 22pt skrives her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504613" y="6289200"/>
            <a:ext cx="687386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da-DK" sz="900" b="1" kern="120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solidFill>
                  <a:srgbClr val="F5F1EB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a-DK"/>
          </a:p>
        </p:txBody>
      </p:sp>
      <p:sp>
        <p:nvSpPr>
          <p:cNvPr id="4" name="Dato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solidFill>
                  <a:srgbClr val="F5F1EB"/>
                </a:solidFill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13" r:id="rId2"/>
    <p:sldLayoutId id="2147483700" r:id="rId3"/>
    <p:sldLayoutId id="2147483685" r:id="rId4"/>
    <p:sldLayoutId id="2147483706" r:id="rId5"/>
    <p:sldLayoutId id="2147483710" r:id="rId6"/>
    <p:sldLayoutId id="2147483705" r:id="rId7"/>
    <p:sldLayoutId id="2147483709" r:id="rId8"/>
    <p:sldLayoutId id="2147483659" r:id="rId9"/>
    <p:sldLayoutId id="2147483699" r:id="rId10"/>
    <p:sldLayoutId id="2147483662" r:id="rId11"/>
    <p:sldLayoutId id="2147483681" r:id="rId12"/>
    <p:sldLayoutId id="2147483691" r:id="rId13"/>
    <p:sldLayoutId id="2147483672" r:id="rId14"/>
    <p:sldLayoutId id="2147483701" r:id="rId15"/>
    <p:sldLayoutId id="2147483696" r:id="rId16"/>
    <p:sldLayoutId id="2147483695" r:id="rId17"/>
    <p:sldLayoutId id="2147483697" r:id="rId18"/>
    <p:sldLayoutId id="2147483703" r:id="rId19"/>
    <p:sldLayoutId id="2147483693" r:id="rId20"/>
    <p:sldLayoutId id="2147483694" r:id="rId21"/>
    <p:sldLayoutId id="2147483663" r:id="rId22"/>
    <p:sldLayoutId id="2147483702" r:id="rId23"/>
    <p:sldLayoutId id="2147483714" r:id="rId24"/>
    <p:sldLayoutId id="2147483715" r:id="rId25"/>
    <p:sldLayoutId id="2147483716" r:id="rId2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333333"/>
        </a:buClr>
        <a:buFont typeface="Arial" panose="020B0604020202020204" pitchFamily="34" charset="0"/>
        <a:buNone/>
        <a:defRPr sz="2200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504000" indent="-144000" algn="l" defTabSz="914400" rtl="0" eaLnBrk="1" latinLnBrk="0" hangingPunct="1">
        <a:spcBef>
          <a:spcPts val="0"/>
        </a:spcBef>
        <a:spcAft>
          <a:spcPts val="1200"/>
        </a:spcAft>
        <a:buClr>
          <a:srgbClr val="333333"/>
        </a:buClr>
        <a:buFont typeface="Arial" panose="020B0604020202020204" pitchFamily="34" charset="0"/>
        <a:buChar char="•"/>
        <a:defRPr lang="da-DK" sz="2000" kern="1200" baseline="0" dirty="0" smtClean="0">
          <a:solidFill>
            <a:srgbClr val="333333"/>
          </a:solidFill>
          <a:latin typeface="+mn-lt"/>
          <a:ea typeface="+mn-ea"/>
          <a:cs typeface="+mn-cs"/>
        </a:defRPr>
      </a:lvl2pPr>
      <a:lvl3pPr marL="828000" indent="-126000" algn="l" defTabSz="914400" rtl="0" eaLnBrk="1" latinLnBrk="0" hangingPunct="1">
        <a:spcBef>
          <a:spcPts val="0"/>
        </a:spcBef>
        <a:spcAft>
          <a:spcPts val="1200"/>
        </a:spcAft>
        <a:buClr>
          <a:srgbClr val="333333"/>
        </a:buClr>
        <a:buFont typeface="Arial" panose="020B0604020202020204" pitchFamily="34" charset="0"/>
        <a:buChar char="•"/>
        <a:defRPr lang="da-DK" sz="1800" kern="1200" dirty="0" smtClean="0">
          <a:solidFill>
            <a:srgbClr val="333333"/>
          </a:solidFill>
          <a:latin typeface="+mn-lt"/>
          <a:ea typeface="+mn-ea"/>
          <a:cs typeface="+mn-cs"/>
        </a:defRPr>
      </a:lvl3pPr>
      <a:lvl4pPr marL="1188000" indent="-108000" algn="l" defTabSz="914400" rtl="0" eaLnBrk="1" latinLnBrk="0" hangingPunct="1">
        <a:spcBef>
          <a:spcPts val="0"/>
        </a:spcBef>
        <a:spcAft>
          <a:spcPts val="1200"/>
        </a:spcAft>
        <a:buClr>
          <a:srgbClr val="333333"/>
        </a:buClr>
        <a:buFont typeface="Arial" panose="020B0604020202020204" pitchFamily="34" charset="0"/>
        <a:buChar char="•"/>
        <a:defRPr lang="da-DK" sz="1600" kern="1200" dirty="0" smtClean="0">
          <a:solidFill>
            <a:srgbClr val="333333"/>
          </a:solidFill>
          <a:latin typeface="+mn-lt"/>
          <a:ea typeface="+mn-ea"/>
          <a:cs typeface="+mn-cs"/>
        </a:defRPr>
      </a:lvl4pPr>
      <a:lvl5pPr marL="1548000" indent="-108000" algn="l" defTabSz="914400" rtl="0" eaLnBrk="1" latinLnBrk="0" hangingPunct="1">
        <a:spcBef>
          <a:spcPts val="0"/>
        </a:spcBef>
        <a:spcAft>
          <a:spcPts val="1200"/>
        </a:spcAft>
        <a:buClr>
          <a:srgbClr val="333333"/>
        </a:buClr>
        <a:buFont typeface="Arial" panose="020B0604020202020204" pitchFamily="34" charset="0"/>
        <a:buChar char="•"/>
        <a:defRPr lang="da-DK" sz="1400" kern="1200" dirty="0" smtClean="0">
          <a:solidFill>
            <a:srgbClr val="333333"/>
          </a:solidFill>
          <a:latin typeface="+mn-lt"/>
          <a:ea typeface="+mn-ea"/>
          <a:cs typeface="+mn-cs"/>
        </a:defRPr>
      </a:lvl5pPr>
      <a:lvl6pPr marL="190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333333"/>
        </a:buClr>
        <a:buFont typeface="Arial" panose="020B0604020202020204" pitchFamily="34" charset="0"/>
        <a:buChar char="•"/>
        <a:defRPr lang="da-DK" sz="1200" kern="1200" baseline="0" dirty="0">
          <a:solidFill>
            <a:srgbClr val="333333"/>
          </a:solidFill>
          <a:latin typeface="+mn-lt"/>
          <a:ea typeface="+mn-ea"/>
          <a:cs typeface="+mn-cs"/>
        </a:defRPr>
      </a:lvl6pPr>
      <a:lvl7pPr marL="226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333333"/>
        </a:buClr>
        <a:buFont typeface="Arial" panose="020B0604020202020204" pitchFamily="34" charset="0"/>
        <a:buChar char="•"/>
        <a:defRPr lang="da-DK" sz="1100" kern="1200" baseline="0" dirty="0">
          <a:solidFill>
            <a:srgbClr val="333333"/>
          </a:solidFill>
          <a:latin typeface="+mn-lt"/>
          <a:ea typeface="+mn-ea"/>
          <a:cs typeface="+mn-cs"/>
        </a:defRPr>
      </a:lvl7pPr>
      <a:lvl8pPr marL="262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333333"/>
        </a:buClr>
        <a:buFont typeface="Arial" panose="020B0604020202020204" pitchFamily="34" charset="0"/>
        <a:buChar char="•"/>
        <a:defRPr lang="da-DK" sz="1000" kern="1200" baseline="0" dirty="0">
          <a:solidFill>
            <a:srgbClr val="333333"/>
          </a:solidFill>
          <a:latin typeface="+mn-lt"/>
          <a:ea typeface="+mn-ea"/>
          <a:cs typeface="+mn-cs"/>
        </a:defRPr>
      </a:lvl8pPr>
      <a:lvl9pPr marL="298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333333"/>
        </a:buClr>
        <a:buFont typeface="Arial" panose="020B0604020202020204" pitchFamily="34" charset="0"/>
        <a:buChar char="•"/>
        <a:defRPr sz="900" kern="1200"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1071" userDrawn="1">
          <p15:clr>
            <a:srgbClr val="F26B43"/>
          </p15:clr>
        </p15:guide>
        <p15:guide id="6" orient="horz" pos="1253" userDrawn="1">
          <p15:clr>
            <a:srgbClr val="F26B43"/>
          </p15:clr>
        </p15:guide>
        <p15:guide id="7" orient="horz" pos="3589" userDrawn="1">
          <p15:clr>
            <a:srgbClr val="F26B43"/>
          </p15:clr>
        </p15:guide>
        <p15:guide id="10" pos="710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pos="3863" userDrawn="1">
          <p15:clr>
            <a:srgbClr val="F26B43"/>
          </p15:clr>
        </p15:guide>
        <p15:guide id="13" pos="40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3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0.svg"/><Relationship Id="rId7" Type="http://schemas.openxmlformats.org/officeDocument/2006/relationships/image" Target="../media/image48.svg"/><Relationship Id="rId12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svg"/><Relationship Id="rId10" Type="http://schemas.openxmlformats.org/officeDocument/2006/relationships/image" Target="../media/image50.jpe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6.svg"/><Relationship Id="rId7" Type="http://schemas.openxmlformats.org/officeDocument/2006/relationships/image" Target="../media/image7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71.jpe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departementzorg.be/nl/publicatie/risk-communication-guideline" TargetMode="External"/><Relationship Id="rId7" Type="http://schemas.openxmlformats.org/officeDocument/2006/relationships/image" Target="../media/image67.gif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eea.europa.eu/en/analysis/publications/environmental_issue_report_2001_22" TargetMode="External"/><Relationship Id="rId11" Type="http://schemas.openxmlformats.org/officeDocument/2006/relationships/image" Target="../media/image78.png"/><Relationship Id="rId5" Type="http://schemas.openxmlformats.org/officeDocument/2006/relationships/hyperlink" Target="https://www.cdc.gov/cancer-environment/php/guidelines/index.html" TargetMode="External"/><Relationship Id="rId10" Type="http://schemas.openxmlformats.org/officeDocument/2006/relationships/image" Target="../media/image77.png"/><Relationship Id="rId4" Type="http://schemas.openxmlformats.org/officeDocument/2006/relationships/hyperlink" Target="https://www.cdc.gov/ccindex/pdf/clear-communication-user-guide.pdf" TargetMode="External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66.xml"/><Relationship Id="rId1" Type="http://schemas.openxmlformats.org/officeDocument/2006/relationships/customXml" Target="../../customXml/item77.xm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86.xml"/><Relationship Id="rId1" Type="http://schemas.openxmlformats.org/officeDocument/2006/relationships/customXml" Target="../../customXml/item13.xml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.xm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FE7E880-071F-4084-AAD3-2CE9479CD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3671" y="160020"/>
            <a:ext cx="6886643" cy="58407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0795EA-0159-401A-8FF9-1E0B82E9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2657834"/>
            <a:ext cx="8705679" cy="29177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PFAS i lokalsamfund </a:t>
            </a:r>
            <a:b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hvad det indebærer af</a:t>
            </a:r>
            <a:b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risikokommunikation </a:t>
            </a:r>
            <a:b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til borgere og politikere</a:t>
            </a:r>
            <a:b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a-DK" sz="32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2114D2C-966B-4DFD-8112-5C7F77240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5" y="5280261"/>
            <a:ext cx="4119245" cy="927195"/>
          </a:xfrm>
        </p:spPr>
        <p:txBody>
          <a:bodyPr/>
          <a:lstStyle/>
          <a:p>
            <a:r>
              <a:rPr lang="da-DK" sz="1200" dirty="0">
                <a:solidFill>
                  <a:schemeClr val="bg1"/>
                </a:solidFill>
                <a:cs typeface="Arial"/>
              </a:rPr>
              <a:t>Speciallæge i Arbejds- og Miljømedicin, Klinisk Toksikolog, Ph.d. Paula Hammer</a:t>
            </a:r>
          </a:p>
          <a:p>
            <a:endParaRPr lang="da-DK" sz="1200" dirty="0">
              <a:solidFill>
                <a:schemeClr val="bg1"/>
              </a:solidFill>
              <a:cs typeface="Arial"/>
            </a:endParaRPr>
          </a:p>
          <a:p>
            <a:r>
              <a:rPr lang="da-DK" sz="1200" dirty="0">
                <a:solidFill>
                  <a:schemeClr val="bg1"/>
                </a:solidFill>
                <a:cs typeface="Arial"/>
              </a:rPr>
              <a:t>Enhedschef, civilingeniør, Gitte Ellehave Schultz</a:t>
            </a:r>
          </a:p>
          <a:p>
            <a:endParaRPr lang="da-DK" sz="1200" dirty="0">
              <a:solidFill>
                <a:schemeClr val="bg1"/>
              </a:solidFill>
              <a:cs typeface="Arial"/>
            </a:endParaRPr>
          </a:p>
          <a:p>
            <a:endParaRPr lang="da-DK" sz="1200" dirty="0">
              <a:solidFill>
                <a:schemeClr val="bg1"/>
              </a:solidFill>
              <a:cs typeface="Arial"/>
            </a:endParaRPr>
          </a:p>
          <a:p>
            <a:endParaRPr lang="da-DK" sz="1200" dirty="0"/>
          </a:p>
          <a:p>
            <a:r>
              <a:rPr lang="da-DK" sz="1200" dirty="0">
                <a:solidFill>
                  <a:schemeClr val="bg1"/>
                </a:solidFill>
              </a:rPr>
              <a:t>ATV møde 28. august 2025:</a:t>
            </a:r>
          </a:p>
          <a:p>
            <a:r>
              <a:rPr lang="da-DK" sz="1200" dirty="0">
                <a:solidFill>
                  <a:schemeClr val="bg1"/>
                </a:solidFill>
              </a:rPr>
              <a:t>Usikkerheder og risikokommunikation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9D61360-F3FA-8702-95A5-DF2932067C24}"/>
              </a:ext>
            </a:extLst>
          </p:cNvPr>
          <p:cNvSpPr/>
          <p:nvPr/>
        </p:nvSpPr>
        <p:spPr>
          <a:xfrm>
            <a:off x="10076329" y="6216981"/>
            <a:ext cx="1559859" cy="390007"/>
          </a:xfrm>
          <a:prstGeom prst="rect">
            <a:avLst/>
          </a:prstGeom>
          <a:solidFill>
            <a:srgbClr val="245E2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83773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83EF0-928A-7EC4-7352-66DA95F48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D3F9-8EAF-DF67-AB9C-E3429BF4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08" y="138833"/>
            <a:ext cx="10344675" cy="826910"/>
          </a:xfrm>
        </p:spPr>
        <p:txBody>
          <a:bodyPr/>
          <a:lstStyle/>
          <a:p>
            <a:r>
              <a:rPr lang="en-US" sz="4000" dirty="0" err="1">
                <a:solidFill>
                  <a:srgbClr val="193C65"/>
                </a:solidFill>
                <a:cs typeface="Arial"/>
              </a:rPr>
              <a:t>Vigtige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 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faktorer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 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i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 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risikokommunikation</a:t>
            </a:r>
            <a:endParaRPr lang="en-US" sz="4000" dirty="0" err="1">
              <a:solidFill>
                <a:srgbClr val="193C65"/>
              </a:solidFill>
            </a:endParaRPr>
          </a:p>
        </p:txBody>
      </p:sp>
      <p:pic>
        <p:nvPicPr>
          <p:cNvPr id="4" name="Pladsholder til indhold 11" descr="God idé med massiv udfyldning">
            <a:extLst>
              <a:ext uri="{FF2B5EF4-FFF2-40B4-BE49-F238E27FC236}">
                <a16:creationId xmlns:a16="http://schemas.microsoft.com/office/drawing/2014/main" id="{02AE4A2F-EC52-5A86-63C0-90649153958B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6663" y="3600117"/>
            <a:ext cx="914400" cy="9144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AC7F47E-08BE-7693-AF2E-4BB48FB3867A}"/>
              </a:ext>
            </a:extLst>
          </p:cNvPr>
          <p:cNvSpPr txBox="1"/>
          <p:nvPr/>
        </p:nvSpPr>
        <p:spPr>
          <a:xfrm>
            <a:off x="1610771" y="3199099"/>
            <a:ext cx="37439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A990"/>
                </a:solidFill>
              </a:rPr>
              <a:t>Budskab</a:t>
            </a:r>
            <a:endParaRPr lang="nl-NL" sz="5400" b="1" dirty="0" err="1">
              <a:solidFill>
                <a:srgbClr val="00A990"/>
              </a:solidFill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336A0CC1-9F09-B0B5-78F9-F9C2359CB7A7}"/>
              </a:ext>
            </a:extLst>
          </p:cNvPr>
          <p:cNvSpPr txBox="1"/>
          <p:nvPr/>
        </p:nvSpPr>
        <p:spPr>
          <a:xfrm>
            <a:off x="6498388" y="3586787"/>
            <a:ext cx="546052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5400" b="1" dirty="0" err="1">
                <a:solidFill>
                  <a:schemeClr val="accent2"/>
                </a:solidFill>
              </a:rPr>
              <a:t>Medinddragelse</a:t>
            </a:r>
            <a:endParaRPr lang="nl-NL" sz="5400" b="1" dirty="0" err="1">
              <a:solidFill>
                <a:schemeClr val="accent2"/>
              </a:solidFill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4702938-AF42-5FD5-6952-D222713A2A20}"/>
              </a:ext>
            </a:extLst>
          </p:cNvPr>
          <p:cNvSpPr txBox="1"/>
          <p:nvPr/>
        </p:nvSpPr>
        <p:spPr>
          <a:xfrm>
            <a:off x="7153069" y="5032344"/>
            <a:ext cx="4026208" cy="952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5400" b="1" dirty="0" err="1">
                <a:solidFill>
                  <a:srgbClr val="107279"/>
                </a:solidFill>
              </a:rPr>
              <a:t>Afsender</a:t>
            </a:r>
            <a:endParaRPr lang="nl-NL" sz="5400" b="1" dirty="0" err="1">
              <a:solidFill>
                <a:srgbClr val="107279"/>
              </a:solidFill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1018DA7-8B0B-6B42-7FA1-E83D6B09464E}"/>
              </a:ext>
            </a:extLst>
          </p:cNvPr>
          <p:cNvSpPr txBox="1"/>
          <p:nvPr/>
        </p:nvSpPr>
        <p:spPr>
          <a:xfrm>
            <a:off x="1298938" y="1738582"/>
            <a:ext cx="5138039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4800" b="1" dirty="0" err="1">
                <a:solidFill>
                  <a:srgbClr val="107279"/>
                </a:solidFill>
              </a:rPr>
              <a:t>Risikoperception</a:t>
            </a:r>
            <a:endParaRPr lang="nl-NL" sz="4800" b="1" dirty="0" err="1">
              <a:solidFill>
                <a:srgbClr val="107279"/>
              </a:solidFill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5FC593B0-3757-32C6-8FF0-BFA25C1F5507}"/>
              </a:ext>
            </a:extLst>
          </p:cNvPr>
          <p:cNvSpPr txBox="1"/>
          <p:nvPr/>
        </p:nvSpPr>
        <p:spPr>
          <a:xfrm>
            <a:off x="900760" y="4534555"/>
            <a:ext cx="50292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chemeClr val="accent2"/>
                </a:solidFill>
              </a:rPr>
              <a:t>Samarbejde</a:t>
            </a:r>
            <a:endParaRPr lang="nl-NL" sz="5400" b="1" dirty="0" err="1">
              <a:solidFill>
                <a:schemeClr val="accent2"/>
              </a:solidFill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9C6CEAB8-D39D-7875-FC3B-0F534280616B}"/>
              </a:ext>
            </a:extLst>
          </p:cNvPr>
          <p:cNvSpPr txBox="1"/>
          <p:nvPr/>
        </p:nvSpPr>
        <p:spPr>
          <a:xfrm>
            <a:off x="7621643" y="2549159"/>
            <a:ext cx="457159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A990"/>
                </a:solidFill>
              </a:rPr>
              <a:t>Usikkerhed</a:t>
            </a:r>
            <a:r>
              <a:rPr lang="en-US" sz="5400" b="1" dirty="0">
                <a:solidFill>
                  <a:srgbClr val="00A990"/>
                </a:solidFill>
              </a:rPr>
              <a:t> </a:t>
            </a:r>
            <a:endParaRPr lang="nl-NL" sz="5400" b="1" dirty="0">
              <a:solidFill>
                <a:srgbClr val="00A990"/>
              </a:solidFill>
            </a:endParaRPr>
          </a:p>
        </p:txBody>
      </p:sp>
      <p:pic>
        <p:nvPicPr>
          <p:cNvPr id="11" name="Grafik 18" descr="Hoved med tandhjul med massiv udfyldning">
            <a:extLst>
              <a:ext uri="{FF2B5EF4-FFF2-40B4-BE49-F238E27FC236}">
                <a16:creationId xmlns:a16="http://schemas.microsoft.com/office/drawing/2014/main" id="{199BF714-8028-D00D-886C-CF5ADB5DA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63690" y="5492301"/>
            <a:ext cx="914400" cy="914400"/>
          </a:xfrm>
          <a:prstGeom prst="rect">
            <a:avLst/>
          </a:prstGeom>
        </p:spPr>
      </p:pic>
      <p:pic>
        <p:nvPicPr>
          <p:cNvPr id="12" name="Grafik 20" descr="Tanke med massiv udfyldning">
            <a:extLst>
              <a:ext uri="{FF2B5EF4-FFF2-40B4-BE49-F238E27FC236}">
                <a16:creationId xmlns:a16="http://schemas.microsoft.com/office/drawing/2014/main" id="{EE0347C3-79BC-0AA7-300E-B151B5D59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05664" y="1097368"/>
            <a:ext cx="1456031" cy="1456031"/>
          </a:xfrm>
          <a:prstGeom prst="rect">
            <a:avLst/>
          </a:prstGeom>
        </p:spPr>
      </p:pic>
      <p:pic>
        <p:nvPicPr>
          <p:cNvPr id="13" name="Grafik 22" descr="Markedsføring med massiv udfyldning">
            <a:extLst>
              <a:ext uri="{FF2B5EF4-FFF2-40B4-BE49-F238E27FC236}">
                <a16:creationId xmlns:a16="http://schemas.microsoft.com/office/drawing/2014/main" id="{F7E31079-D9FC-1CA9-6A32-6DBE1782A1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6604" y="2884073"/>
            <a:ext cx="1475219" cy="1403333"/>
          </a:xfrm>
          <a:prstGeom prst="rect">
            <a:avLst/>
          </a:prstGeom>
        </p:spPr>
      </p:pic>
      <p:pic>
        <p:nvPicPr>
          <p:cNvPr id="14" name="Grafik 24" descr="Undertekster med massiv udfyldning">
            <a:extLst>
              <a:ext uri="{FF2B5EF4-FFF2-40B4-BE49-F238E27FC236}">
                <a16:creationId xmlns:a16="http://schemas.microsoft.com/office/drawing/2014/main" id="{49DD682C-B6A6-F046-6EB5-144ED0AC2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9513" y="4810335"/>
            <a:ext cx="914400" cy="914400"/>
          </a:xfrm>
          <a:prstGeom prst="rect">
            <a:avLst/>
          </a:prstGeom>
        </p:spPr>
      </p:pic>
      <p:pic>
        <p:nvPicPr>
          <p:cNvPr id="15" name="Grafik 2" descr="Fare med massiv udfyldning">
            <a:extLst>
              <a:ext uri="{FF2B5EF4-FFF2-40B4-BE49-F238E27FC236}">
                <a16:creationId xmlns:a16="http://schemas.microsoft.com/office/drawing/2014/main" id="{F7EEB10E-57FC-E1F2-9A03-CDBB2A9BDC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46890" y="1569992"/>
            <a:ext cx="1015041" cy="1058173"/>
          </a:xfrm>
          <a:prstGeom prst="rect">
            <a:avLst/>
          </a:prstGeom>
        </p:spPr>
      </p:pic>
      <p:sp>
        <p:nvSpPr>
          <p:cNvPr id="16" name="Rektangel 5">
            <a:extLst>
              <a:ext uri="{FF2B5EF4-FFF2-40B4-BE49-F238E27FC236}">
                <a16:creationId xmlns:a16="http://schemas.microsoft.com/office/drawing/2014/main" id="{3C911350-68E2-5DF1-3870-ADA7F5D833A9}"/>
              </a:ext>
            </a:extLst>
          </p:cNvPr>
          <p:cNvSpPr/>
          <p:nvPr/>
        </p:nvSpPr>
        <p:spPr>
          <a:xfrm>
            <a:off x="1202706" y="1719967"/>
            <a:ext cx="5229790" cy="8970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854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EA70-B153-3397-936E-4F886436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" y="503374"/>
            <a:ext cx="4470578" cy="14665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600" err="1">
                <a:solidFill>
                  <a:srgbClr val="245E2A"/>
                </a:solidFill>
                <a:cs typeface="Arial"/>
              </a:rPr>
              <a:t>Risikoperception</a:t>
            </a:r>
            <a:r>
              <a:rPr lang="en-US" sz="3600" dirty="0">
                <a:solidFill>
                  <a:srgbClr val="245E2A"/>
                </a:solidFill>
                <a:cs typeface="Arial"/>
              </a:rPr>
              <a:t> </a:t>
            </a:r>
            <a:r>
              <a:rPr lang="en-US" sz="3600" err="1">
                <a:solidFill>
                  <a:srgbClr val="245E2A"/>
                </a:solidFill>
                <a:cs typeface="Arial"/>
              </a:rPr>
              <a:t>påvirker</a:t>
            </a:r>
            <a:r>
              <a:rPr lang="en-US" sz="3600" dirty="0">
                <a:solidFill>
                  <a:srgbClr val="245E2A"/>
                </a:solidFill>
                <a:cs typeface="Arial"/>
              </a:rPr>
              <a:t> </a:t>
            </a:r>
            <a:r>
              <a:rPr lang="en-US" sz="3600" err="1">
                <a:solidFill>
                  <a:srgbClr val="245E2A"/>
                </a:solidFill>
                <a:cs typeface="Arial"/>
              </a:rPr>
              <a:t>sundhedsadfærd</a:t>
            </a:r>
            <a:endParaRPr lang="en-US" sz="3600">
              <a:solidFill>
                <a:srgbClr val="245E2A"/>
              </a:solidFill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9D91C-B5BE-9BA8-290B-FD42CD5DC7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305" y="481922"/>
            <a:ext cx="2191501" cy="1461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ACAEE4-8031-F34C-73CE-DE722D6A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1"/>
          <a:stretch/>
        </p:blipFill>
        <p:spPr>
          <a:xfrm>
            <a:off x="7429683" y="4963730"/>
            <a:ext cx="2191501" cy="1461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9CA007-FBC1-11B0-EE3B-5EFEF4040F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71" y="490131"/>
            <a:ext cx="2300086" cy="1404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1E293C-60D4-23B7-CD7A-698BBDE339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74" y="2668078"/>
            <a:ext cx="2212960" cy="1476027"/>
          </a:xfrm>
          <a:prstGeom prst="rect">
            <a:avLst/>
          </a:prstGeom>
        </p:spPr>
      </p:pic>
      <p:pic>
        <p:nvPicPr>
          <p:cNvPr id="15" name="Billede 15" descr="Et billede, der indeholder tegneserie, person, tøj, møbel&#10;&#10;Indhold genereret af kunstig intelligens kan være forkert.">
            <a:extLst>
              <a:ext uri="{FF2B5EF4-FFF2-40B4-BE49-F238E27FC236}">
                <a16:creationId xmlns:a16="http://schemas.microsoft.com/office/drawing/2014/main" id="{26B9EE16-3B26-48CA-941F-91FACA57B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02" y="4893394"/>
            <a:ext cx="2300086" cy="1498856"/>
          </a:xfrm>
          <a:prstGeom prst="rect">
            <a:avLst/>
          </a:prstGeom>
        </p:spPr>
      </p:pic>
      <p:pic>
        <p:nvPicPr>
          <p:cNvPr id="17" name="Billede 19">
            <a:extLst>
              <a:ext uri="{FF2B5EF4-FFF2-40B4-BE49-F238E27FC236}">
                <a16:creationId xmlns:a16="http://schemas.microsoft.com/office/drawing/2014/main" id="{F38AADB9-1B4F-FD7A-5F83-94B4C7A05A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85" y="2666269"/>
            <a:ext cx="2191502" cy="1461001"/>
          </a:xfrm>
          <a:prstGeom prst="rect">
            <a:avLst/>
          </a:prstGeom>
        </p:spPr>
      </p:pic>
      <p:sp>
        <p:nvSpPr>
          <p:cNvPr id="19" name="Gangetegn 23">
            <a:extLst>
              <a:ext uri="{FF2B5EF4-FFF2-40B4-BE49-F238E27FC236}">
                <a16:creationId xmlns:a16="http://schemas.microsoft.com/office/drawing/2014/main" id="{1BA9ECF0-90AB-1B00-A9F9-718D6E9AE0E4}"/>
              </a:ext>
            </a:extLst>
          </p:cNvPr>
          <p:cNvSpPr/>
          <p:nvPr/>
        </p:nvSpPr>
        <p:spPr>
          <a:xfrm>
            <a:off x="7345207" y="2675201"/>
            <a:ext cx="2606729" cy="1391401"/>
          </a:xfrm>
          <a:prstGeom prst="mathMultiply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Gangetegn 24">
            <a:extLst>
              <a:ext uri="{FF2B5EF4-FFF2-40B4-BE49-F238E27FC236}">
                <a16:creationId xmlns:a16="http://schemas.microsoft.com/office/drawing/2014/main" id="{38F6271E-A535-D8F5-8189-8E3D9A910F58}"/>
              </a:ext>
            </a:extLst>
          </p:cNvPr>
          <p:cNvSpPr/>
          <p:nvPr/>
        </p:nvSpPr>
        <p:spPr>
          <a:xfrm>
            <a:off x="4450931" y="2666269"/>
            <a:ext cx="2606729" cy="1391401"/>
          </a:xfrm>
          <a:prstGeom prst="mathMultiply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Pil: nedad 11">
            <a:extLst>
              <a:ext uri="{FF2B5EF4-FFF2-40B4-BE49-F238E27FC236}">
                <a16:creationId xmlns:a16="http://schemas.microsoft.com/office/drawing/2014/main" id="{D7AD3E71-B6C2-725C-6D68-D75EE46C36E8}"/>
              </a:ext>
            </a:extLst>
          </p:cNvPr>
          <p:cNvSpPr/>
          <p:nvPr/>
        </p:nvSpPr>
        <p:spPr>
          <a:xfrm>
            <a:off x="5447881" y="2028184"/>
            <a:ext cx="221064" cy="5042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Pil: nedad 13">
            <a:extLst>
              <a:ext uri="{FF2B5EF4-FFF2-40B4-BE49-F238E27FC236}">
                <a16:creationId xmlns:a16="http://schemas.microsoft.com/office/drawing/2014/main" id="{52C3F152-7283-10F6-BCA4-4AE86A6C3049}"/>
              </a:ext>
            </a:extLst>
          </p:cNvPr>
          <p:cNvSpPr/>
          <p:nvPr/>
        </p:nvSpPr>
        <p:spPr>
          <a:xfrm>
            <a:off x="8414901" y="2029089"/>
            <a:ext cx="221064" cy="5042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Pil: nedad 17">
            <a:extLst>
              <a:ext uri="{FF2B5EF4-FFF2-40B4-BE49-F238E27FC236}">
                <a16:creationId xmlns:a16="http://schemas.microsoft.com/office/drawing/2014/main" id="{227D25FB-6FCD-C8B4-ACE9-DC75ECAF58F7}"/>
              </a:ext>
            </a:extLst>
          </p:cNvPr>
          <p:cNvSpPr/>
          <p:nvPr/>
        </p:nvSpPr>
        <p:spPr>
          <a:xfrm>
            <a:off x="5441934" y="4301939"/>
            <a:ext cx="221064" cy="5042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Pil: nedad 18">
            <a:extLst>
              <a:ext uri="{FF2B5EF4-FFF2-40B4-BE49-F238E27FC236}">
                <a16:creationId xmlns:a16="http://schemas.microsoft.com/office/drawing/2014/main" id="{66923AE7-5B8D-9157-50B0-BF911AE77862}"/>
              </a:ext>
            </a:extLst>
          </p:cNvPr>
          <p:cNvSpPr/>
          <p:nvPr/>
        </p:nvSpPr>
        <p:spPr>
          <a:xfrm>
            <a:off x="8414901" y="4293364"/>
            <a:ext cx="221064" cy="5042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2D37167-8884-CF06-5B89-B6B40B01D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2537" y="2174763"/>
            <a:ext cx="1293965" cy="1926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1B2B590-52BC-CCDE-F002-BC46B65F8F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5178" y="4872220"/>
            <a:ext cx="660737" cy="19265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44BC542-F0FB-412A-750C-3B400E94B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0416" y="508136"/>
            <a:ext cx="2188413" cy="863000"/>
          </a:xfrm>
          <a:prstGeom prst="rect">
            <a:avLst/>
          </a:prstGeom>
        </p:spPr>
      </p:pic>
      <p:sp>
        <p:nvSpPr>
          <p:cNvPr id="36" name="Pil: nedad 13">
            <a:extLst>
              <a:ext uri="{FF2B5EF4-FFF2-40B4-BE49-F238E27FC236}">
                <a16:creationId xmlns:a16="http://schemas.microsoft.com/office/drawing/2014/main" id="{79012394-5858-6859-685D-3F39813865F4}"/>
              </a:ext>
            </a:extLst>
          </p:cNvPr>
          <p:cNvSpPr/>
          <p:nvPr/>
        </p:nvSpPr>
        <p:spPr>
          <a:xfrm>
            <a:off x="10824546" y="1518239"/>
            <a:ext cx="221064" cy="5042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kstfelt 4">
            <a:extLst>
              <a:ext uri="{FF2B5EF4-FFF2-40B4-BE49-F238E27FC236}">
                <a16:creationId xmlns:a16="http://schemas.microsoft.com/office/drawing/2014/main" id="{23A4EF0C-7DB9-F5BA-3BFA-64D7280F23DD}"/>
              </a:ext>
            </a:extLst>
          </p:cNvPr>
          <p:cNvSpPr txBox="1"/>
          <p:nvPr/>
        </p:nvSpPr>
        <p:spPr>
          <a:xfrm>
            <a:off x="262975" y="2677551"/>
            <a:ext cx="4014639" cy="20005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“</a:t>
            </a:r>
            <a:r>
              <a:rPr lang="nl-NL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personlig</a:t>
            </a:r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vurdering</a:t>
            </a:r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af en </a:t>
            </a:r>
            <a:r>
              <a:rPr lang="nl-NL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risiko</a:t>
            </a:r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ud</a:t>
            </a:r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fra</a:t>
            </a:r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individuel</a:t>
            </a:r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vidensgrundlag</a:t>
            </a:r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nl-NL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erfaringer</a:t>
            </a:r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og</a:t>
            </a:r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værdier</a:t>
            </a:r>
            <a:r>
              <a:rPr lang="nl-NL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"  </a:t>
            </a:r>
            <a:endParaRPr lang="en-US" dirty="0"/>
          </a:p>
          <a:p>
            <a:pPr algn="ctr"/>
            <a:r>
              <a:rPr lang="nl-NL" sz="1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(WHO Health </a:t>
            </a:r>
            <a:r>
              <a:rPr lang="nl-NL" sz="1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nl-NL" sz="1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Environment:</a:t>
            </a:r>
            <a:endParaRPr lang="nl-NL"/>
          </a:p>
          <a:p>
            <a:pPr algn="ctr"/>
            <a:r>
              <a:rPr lang="nl-NL" sz="1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nl-NL" sz="1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communicating</a:t>
            </a:r>
            <a:r>
              <a:rPr lang="nl-NL" sz="1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1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nl-NL" sz="1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1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risks</a:t>
            </a:r>
            <a:r>
              <a:rPr lang="nl-NL" sz="14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</a:p>
        </p:txBody>
      </p:sp>
      <p:sp>
        <p:nvSpPr>
          <p:cNvPr id="41" name="Pil: nedad 13">
            <a:extLst>
              <a:ext uri="{FF2B5EF4-FFF2-40B4-BE49-F238E27FC236}">
                <a16:creationId xmlns:a16="http://schemas.microsoft.com/office/drawing/2014/main" id="{5D39D4DD-EC1D-CCA3-5DF4-E912363F310D}"/>
              </a:ext>
            </a:extLst>
          </p:cNvPr>
          <p:cNvSpPr/>
          <p:nvPr/>
        </p:nvSpPr>
        <p:spPr>
          <a:xfrm>
            <a:off x="10824545" y="4235370"/>
            <a:ext cx="221064" cy="5042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Gangetegn 23">
            <a:extLst>
              <a:ext uri="{FF2B5EF4-FFF2-40B4-BE49-F238E27FC236}">
                <a16:creationId xmlns:a16="http://schemas.microsoft.com/office/drawing/2014/main" id="{E65D9177-BC02-0790-1393-331CBAB4F0D3}"/>
              </a:ext>
            </a:extLst>
          </p:cNvPr>
          <p:cNvSpPr/>
          <p:nvPr/>
        </p:nvSpPr>
        <p:spPr>
          <a:xfrm>
            <a:off x="9683344" y="2436575"/>
            <a:ext cx="2606729" cy="1391401"/>
          </a:xfrm>
          <a:prstGeom prst="mathMultiply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AD1B65-DC01-5DBD-78AE-80D6AEB81263}"/>
              </a:ext>
            </a:extLst>
          </p:cNvPr>
          <p:cNvSpPr txBox="1"/>
          <p:nvPr/>
        </p:nvSpPr>
        <p:spPr>
          <a:xfrm>
            <a:off x="116152" y="6578189"/>
            <a:ext cx="7408983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dirty="0" err="1">
                <a:solidFill>
                  <a:srgbClr val="333333"/>
                </a:solidFill>
                <a:latin typeface="Arial"/>
                <a:cs typeface="Arial"/>
              </a:rPr>
              <a:t>oversat</a:t>
            </a:r>
            <a:r>
              <a:rPr lang="en-US" sz="1050" b="1" dirty="0">
                <a:solidFill>
                  <a:srgbClr val="333333"/>
                </a:solidFill>
                <a:latin typeface="Arial"/>
                <a:cs typeface="Arial"/>
              </a:rPr>
              <a:t> med </a:t>
            </a:r>
            <a:r>
              <a:rPr lang="en-US" sz="1050" b="1" dirty="0" err="1">
                <a:solidFill>
                  <a:srgbClr val="333333"/>
                </a:solidFill>
                <a:latin typeface="Arial"/>
                <a:cs typeface="Arial"/>
              </a:rPr>
              <a:t>tilladelse</a:t>
            </a:r>
            <a:r>
              <a:rPr lang="en-US" sz="1050" b="1" dirty="0">
                <a:solidFill>
                  <a:srgbClr val="333333"/>
                </a:solidFill>
                <a:latin typeface="Arial"/>
                <a:cs typeface="Arial"/>
              </a:rPr>
              <a:t> </a:t>
            </a:r>
            <a:r>
              <a:rPr lang="en-US" sz="1050" b="1" dirty="0" err="1">
                <a:solidFill>
                  <a:srgbClr val="333333"/>
                </a:solidFill>
                <a:latin typeface="Arial"/>
                <a:cs typeface="Arial"/>
              </a:rPr>
              <a:t>fra</a:t>
            </a:r>
            <a:r>
              <a:rPr lang="en-US" sz="1050" b="1" dirty="0">
                <a:solidFill>
                  <a:srgbClr val="333333"/>
                </a:solidFill>
                <a:latin typeface="Arial"/>
                <a:cs typeface="Arial"/>
              </a:rPr>
              <a:t> Katleen De </a:t>
            </a:r>
            <a:r>
              <a:rPr lang="en-US" sz="1050" b="1" dirty="0" err="1">
                <a:solidFill>
                  <a:srgbClr val="333333"/>
                </a:solidFill>
                <a:latin typeface="Arial"/>
                <a:cs typeface="Arial"/>
              </a:rPr>
              <a:t>Brouwere</a:t>
            </a:r>
            <a:r>
              <a:rPr lang="en-US" sz="1050" b="1" dirty="0">
                <a:solidFill>
                  <a:srgbClr val="333333"/>
                </a:solidFill>
                <a:latin typeface="Arial"/>
                <a:cs typeface="Arial"/>
              </a:rPr>
              <a:t>, VITO - Flemish Institute for Technological Research</a:t>
            </a:r>
          </a:p>
        </p:txBody>
      </p:sp>
    </p:spTree>
    <p:extLst>
      <p:ext uri="{BB962C8B-B14F-4D97-AF65-F5344CB8AC3E}">
        <p14:creationId xmlns:p14="http://schemas.microsoft.com/office/powerpoint/2010/main" val="334646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6" grpId="0" animBg="1"/>
      <p:bldP spid="41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2" descr="Fare med massiv udfyldning">
            <a:extLst>
              <a:ext uri="{FF2B5EF4-FFF2-40B4-BE49-F238E27FC236}">
                <a16:creationId xmlns:a16="http://schemas.microsoft.com/office/drawing/2014/main" id="{A37DC989-823A-AA54-70A2-01C94EB0E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4575" y="928428"/>
            <a:ext cx="914400" cy="914400"/>
          </a:xfrm>
          <a:prstGeom prst="rect">
            <a:avLst/>
          </a:prstGeom>
        </p:spPr>
      </p:pic>
      <p:sp>
        <p:nvSpPr>
          <p:cNvPr id="9" name="Titel 21">
            <a:extLst>
              <a:ext uri="{FF2B5EF4-FFF2-40B4-BE49-F238E27FC236}">
                <a16:creationId xmlns:a16="http://schemas.microsoft.com/office/drawing/2014/main" id="{E7A36780-C6BF-A811-A523-913EA6E10131}"/>
              </a:ext>
            </a:extLst>
          </p:cNvPr>
          <p:cNvSpPr txBox="1">
            <a:spLocks/>
          </p:cNvSpPr>
          <p:nvPr/>
        </p:nvSpPr>
        <p:spPr>
          <a:xfrm>
            <a:off x="1179378" y="1988617"/>
            <a:ext cx="1204584" cy="526162"/>
          </a:xfrm>
          <a:prstGeom prst="rect">
            <a:avLst/>
          </a:prstGeom>
          <a:solidFill>
            <a:srgbClr val="FF0000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cs typeface="Arial"/>
              </a:rPr>
              <a:t>  </a:t>
            </a:r>
            <a:r>
              <a:rPr lang="da-DK" dirty="0">
                <a:solidFill>
                  <a:schemeClr val="bg1"/>
                </a:solidFill>
                <a:cs typeface="Arial"/>
              </a:rPr>
              <a:t>HØJ</a:t>
            </a:r>
            <a:endParaRPr lang="en-US">
              <a:cs typeface="Arial"/>
            </a:endParaRPr>
          </a:p>
        </p:txBody>
      </p:sp>
      <p:sp>
        <p:nvSpPr>
          <p:cNvPr id="11" name="Titel 21">
            <a:extLst>
              <a:ext uri="{FF2B5EF4-FFF2-40B4-BE49-F238E27FC236}">
                <a16:creationId xmlns:a16="http://schemas.microsoft.com/office/drawing/2014/main" id="{E1730EF6-C955-AB48-1296-CDE326C38DE9}"/>
              </a:ext>
            </a:extLst>
          </p:cNvPr>
          <p:cNvSpPr txBox="1">
            <a:spLocks/>
          </p:cNvSpPr>
          <p:nvPr/>
        </p:nvSpPr>
        <p:spPr>
          <a:xfrm>
            <a:off x="9696682" y="1988618"/>
            <a:ext cx="903160" cy="576293"/>
          </a:xfrm>
          <a:prstGeom prst="rect">
            <a:avLst/>
          </a:prstGeom>
          <a:solidFill>
            <a:srgbClr val="167279"/>
          </a:solidFill>
          <a:ln>
            <a:noFill/>
          </a:ln>
        </p:spPr>
        <p:txBody>
          <a:bodyPr vert="horz" wrap="none" lIns="144000" tIns="72000" rIns="144000" bIns="72000" anchor="ctr" anchorCtr="0" compatLnSpc="1">
            <a:sp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2800" b="1" i="0" u="none" strike="noStrike" kern="0" cap="all" spc="0" baseline="0">
                <a:solidFill>
                  <a:schemeClr val="bg1"/>
                </a:solidFill>
                <a:uFillTx/>
                <a:latin typeface="Aptos Display"/>
              </a:defRPr>
            </a:lvl1pPr>
          </a:lstStyle>
          <a:p>
            <a:r>
              <a:rPr lang="da-DK" dirty="0"/>
              <a:t>LAV</a:t>
            </a:r>
          </a:p>
        </p:txBody>
      </p:sp>
      <p:pic>
        <p:nvPicPr>
          <p:cNvPr id="13" name="Grafik 26" descr="Vejer forskelligt med massiv udfyldning">
            <a:extLst>
              <a:ext uri="{FF2B5EF4-FFF2-40B4-BE49-F238E27FC236}">
                <a16:creationId xmlns:a16="http://schemas.microsoft.com/office/drawing/2014/main" id="{12923E9A-023C-CC63-2254-6246DAF47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3212" y="1385628"/>
            <a:ext cx="4627457" cy="4627457"/>
          </a:xfrm>
          <a:prstGeom prst="rect">
            <a:avLst/>
          </a:prstGeom>
        </p:spPr>
      </p:pic>
      <p:pic>
        <p:nvPicPr>
          <p:cNvPr id="15" name="Grafik 30" descr="Smilende ansigt med massiv udfyldning med massiv udfyldning">
            <a:extLst>
              <a:ext uri="{FF2B5EF4-FFF2-40B4-BE49-F238E27FC236}">
                <a16:creationId xmlns:a16="http://schemas.microsoft.com/office/drawing/2014/main" id="{A6D31B01-E888-39BF-3992-A57412552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3418" y="1186077"/>
            <a:ext cx="736793" cy="736793"/>
          </a:xfrm>
          <a:prstGeom prst="rect">
            <a:avLst/>
          </a:prstGeom>
        </p:spPr>
      </p:pic>
      <p:sp>
        <p:nvSpPr>
          <p:cNvPr id="17" name="Tekstfelt 31">
            <a:extLst>
              <a:ext uri="{FF2B5EF4-FFF2-40B4-BE49-F238E27FC236}">
                <a16:creationId xmlns:a16="http://schemas.microsoft.com/office/drawing/2014/main" id="{EC0E601D-B4ED-4420-FE1A-26A8EB3BDF1D}"/>
              </a:ext>
            </a:extLst>
          </p:cNvPr>
          <p:cNvSpPr txBox="1"/>
          <p:nvPr/>
        </p:nvSpPr>
        <p:spPr>
          <a:xfrm>
            <a:off x="314984" y="2798353"/>
            <a:ext cx="4458178" cy="29495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dirty="0"/>
              <a:t>Ufrivillig og synlig udsættelse</a:t>
            </a:r>
            <a:endParaRPr lang="en-US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dirty="0"/>
              <a:t>Ingen/lav kontrol</a:t>
            </a:r>
            <a:endParaRPr lang="da-DK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dirty="0">
                <a:cs typeface="Arial"/>
              </a:rPr>
              <a:t>Ingen personlig fordel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dirty="0">
                <a:cs typeface="Arial"/>
              </a:rPr>
              <a:t>Manglende tillid til myndighederne</a:t>
            </a:r>
          </a:p>
          <a:p>
            <a:pPr>
              <a:lnSpc>
                <a:spcPct val="150000"/>
              </a:lnSpc>
            </a:pPr>
            <a:endParaRPr lang="da-DK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a-DK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a-DK" dirty="0">
              <a:cs typeface="Arial"/>
            </a:endParaRPr>
          </a:p>
        </p:txBody>
      </p:sp>
      <p:sp>
        <p:nvSpPr>
          <p:cNvPr id="19" name="Tekstfelt 32">
            <a:extLst>
              <a:ext uri="{FF2B5EF4-FFF2-40B4-BE49-F238E27FC236}">
                <a16:creationId xmlns:a16="http://schemas.microsoft.com/office/drawing/2014/main" id="{9A1F999C-BF9D-90F8-560D-72DB8DD1347C}"/>
              </a:ext>
            </a:extLst>
          </p:cNvPr>
          <p:cNvSpPr txBox="1"/>
          <p:nvPr/>
        </p:nvSpPr>
        <p:spPr>
          <a:xfrm>
            <a:off x="8536937" y="2802149"/>
            <a:ext cx="3651052" cy="29495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dirty="0"/>
              <a:t>Frivillig og 'usynlig' udsættelse</a:t>
            </a:r>
            <a:endParaRPr lang="da-DK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dirty="0"/>
              <a:t>Kontrol over situation</a:t>
            </a:r>
            <a:endParaRPr lang="da-DK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dirty="0"/>
              <a:t>Personlig fordel</a:t>
            </a:r>
            <a:endParaRPr lang="da-DK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dirty="0">
                <a:cs typeface="Arial"/>
              </a:rPr>
              <a:t>Tillid til myndighederne</a:t>
            </a:r>
          </a:p>
          <a:p>
            <a:pPr>
              <a:lnSpc>
                <a:spcPct val="150000"/>
              </a:lnSpc>
            </a:pPr>
            <a:endParaRPr lang="da-DK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a-DK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a-DK" dirty="0">
              <a:cs typeface="Arial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E43B7E72-9676-A4BC-8778-EA6431F42C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1"/>
          <a:stretch/>
        </p:blipFill>
        <p:spPr>
          <a:xfrm>
            <a:off x="9120048" y="5742131"/>
            <a:ext cx="1454055" cy="969370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4F96533-19AB-4283-4161-B239A74B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43" y="4703604"/>
            <a:ext cx="1239297" cy="123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Billede 37" descr="Et billede, der indeholder symbol&#10;&#10;Indhold genereret af kunstig intelligens kan være forkert.">
            <a:extLst>
              <a:ext uri="{FF2B5EF4-FFF2-40B4-BE49-F238E27FC236}">
                <a16:creationId xmlns:a16="http://schemas.microsoft.com/office/drawing/2014/main" id="{4B460315-0014-4FF1-2EB9-3D0F539AD0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0" y="4901951"/>
            <a:ext cx="983008" cy="983008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A66E2926-5F9E-A0F2-8CCC-036284B4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18" y="713927"/>
            <a:ext cx="12621973" cy="42377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6000" err="1">
                <a:solidFill>
                  <a:srgbClr val="193C65"/>
                </a:solidFill>
                <a:cs typeface="Arial"/>
              </a:rPr>
              <a:t>Risikoperception</a:t>
            </a:r>
            <a:endParaRPr lang="en-US" sz="5400">
              <a:solidFill>
                <a:srgbClr val="193C65"/>
              </a:solidFill>
              <a:cs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C698C39-96F9-9E90-1A4F-B3C88C0FCE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6026" y="4902869"/>
            <a:ext cx="661738" cy="6416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F36D6E-B341-37B4-A3E7-52D0CF84EF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48473" y="5323972"/>
            <a:ext cx="932449" cy="138363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B539B67-0020-EA1F-84CB-F447E15ADDF8}"/>
              </a:ext>
            </a:extLst>
          </p:cNvPr>
          <p:cNvSpPr txBox="1"/>
          <p:nvPr/>
        </p:nvSpPr>
        <p:spPr>
          <a:xfrm>
            <a:off x="146231" y="6578189"/>
            <a:ext cx="7408983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dirty="0" err="1">
                <a:solidFill>
                  <a:srgbClr val="333333"/>
                </a:solidFill>
                <a:latin typeface="Arial"/>
                <a:cs typeface="Arial"/>
              </a:rPr>
              <a:t>oversat</a:t>
            </a:r>
            <a:r>
              <a:rPr lang="en-US" sz="1050" b="1" dirty="0">
                <a:solidFill>
                  <a:srgbClr val="333333"/>
                </a:solidFill>
                <a:latin typeface="Arial"/>
                <a:cs typeface="Arial"/>
              </a:rPr>
              <a:t> med </a:t>
            </a:r>
            <a:r>
              <a:rPr lang="en-US" sz="1050" b="1" dirty="0" err="1">
                <a:solidFill>
                  <a:srgbClr val="333333"/>
                </a:solidFill>
                <a:latin typeface="Arial"/>
                <a:cs typeface="Arial"/>
              </a:rPr>
              <a:t>tilladelse</a:t>
            </a:r>
            <a:r>
              <a:rPr lang="en-US" sz="1050" b="1" dirty="0">
                <a:solidFill>
                  <a:srgbClr val="333333"/>
                </a:solidFill>
                <a:latin typeface="Arial"/>
                <a:cs typeface="Arial"/>
              </a:rPr>
              <a:t> </a:t>
            </a:r>
            <a:r>
              <a:rPr lang="en-US" sz="1050" b="1" dirty="0" err="1">
                <a:solidFill>
                  <a:srgbClr val="333333"/>
                </a:solidFill>
                <a:latin typeface="Arial"/>
                <a:cs typeface="Arial"/>
              </a:rPr>
              <a:t>fra</a:t>
            </a:r>
            <a:r>
              <a:rPr lang="en-US" sz="1050" b="1" dirty="0">
                <a:solidFill>
                  <a:srgbClr val="333333"/>
                </a:solidFill>
                <a:latin typeface="Arial"/>
                <a:cs typeface="Arial"/>
              </a:rPr>
              <a:t> Katleen De </a:t>
            </a:r>
            <a:r>
              <a:rPr lang="en-US" sz="1050" b="1" dirty="0" err="1">
                <a:solidFill>
                  <a:srgbClr val="333333"/>
                </a:solidFill>
                <a:latin typeface="Arial"/>
                <a:cs typeface="Arial"/>
              </a:rPr>
              <a:t>Brouwere</a:t>
            </a:r>
            <a:r>
              <a:rPr lang="en-US" sz="1050" b="1" dirty="0">
                <a:solidFill>
                  <a:srgbClr val="333333"/>
                </a:solidFill>
                <a:latin typeface="Arial"/>
                <a:cs typeface="Arial"/>
              </a:rPr>
              <a:t>, VITO - Flemish Institute for Technological Research</a:t>
            </a:r>
          </a:p>
        </p:txBody>
      </p:sp>
    </p:spTree>
    <p:extLst>
      <p:ext uri="{BB962C8B-B14F-4D97-AF65-F5344CB8AC3E}">
        <p14:creationId xmlns:p14="http://schemas.microsoft.com/office/powerpoint/2010/main" val="310337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FF3D7-DADD-2D68-0DB4-6FB36E880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31457-5916-1C15-171C-D3D75DD36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08" y="138833"/>
            <a:ext cx="10344675" cy="826910"/>
          </a:xfrm>
        </p:spPr>
        <p:txBody>
          <a:bodyPr/>
          <a:lstStyle/>
          <a:p>
            <a:r>
              <a:rPr lang="en-US" sz="4000" dirty="0" err="1">
                <a:solidFill>
                  <a:srgbClr val="193C65"/>
                </a:solidFill>
                <a:cs typeface="Arial"/>
              </a:rPr>
              <a:t>Vigtige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 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faktorer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 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i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 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risikokommunikation</a:t>
            </a:r>
            <a:endParaRPr lang="en-US" sz="4000" dirty="0" err="1">
              <a:solidFill>
                <a:srgbClr val="193C65"/>
              </a:solidFill>
            </a:endParaRPr>
          </a:p>
        </p:txBody>
      </p:sp>
      <p:pic>
        <p:nvPicPr>
          <p:cNvPr id="4" name="Pladsholder til indhold 11" descr="God idé med massiv udfyldning">
            <a:extLst>
              <a:ext uri="{FF2B5EF4-FFF2-40B4-BE49-F238E27FC236}">
                <a16:creationId xmlns:a16="http://schemas.microsoft.com/office/drawing/2014/main" id="{310CDBAC-9A4E-36F8-BA9C-6BD2CD4FC357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6663" y="3600117"/>
            <a:ext cx="914400" cy="9144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5DDD634D-7ACD-39A3-A4D1-C8A6D8AC7440}"/>
              </a:ext>
            </a:extLst>
          </p:cNvPr>
          <p:cNvSpPr txBox="1"/>
          <p:nvPr/>
        </p:nvSpPr>
        <p:spPr>
          <a:xfrm>
            <a:off x="1610771" y="3199099"/>
            <a:ext cx="37439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A990"/>
                </a:solidFill>
              </a:rPr>
              <a:t>Budskab</a:t>
            </a:r>
            <a:endParaRPr lang="nl-NL" sz="5400" b="1" dirty="0" err="1">
              <a:solidFill>
                <a:srgbClr val="00A990"/>
              </a:solidFill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65878F8-0D62-2EB8-029A-8B556754D0FF}"/>
              </a:ext>
            </a:extLst>
          </p:cNvPr>
          <p:cNvSpPr txBox="1"/>
          <p:nvPr/>
        </p:nvSpPr>
        <p:spPr>
          <a:xfrm>
            <a:off x="6498388" y="3586787"/>
            <a:ext cx="546052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5400" b="1" dirty="0" err="1">
                <a:solidFill>
                  <a:schemeClr val="accent2"/>
                </a:solidFill>
              </a:rPr>
              <a:t>Medinddragelse</a:t>
            </a:r>
            <a:endParaRPr lang="nl-NL" sz="5400" b="1" dirty="0" err="1">
              <a:solidFill>
                <a:schemeClr val="accent2"/>
              </a:solidFill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8B01EC2B-7D46-F163-43A3-0C014AC63F49}"/>
              </a:ext>
            </a:extLst>
          </p:cNvPr>
          <p:cNvSpPr txBox="1"/>
          <p:nvPr/>
        </p:nvSpPr>
        <p:spPr>
          <a:xfrm>
            <a:off x="7153069" y="5032344"/>
            <a:ext cx="4026208" cy="952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5400" b="1" dirty="0" err="1">
                <a:solidFill>
                  <a:srgbClr val="107279"/>
                </a:solidFill>
              </a:rPr>
              <a:t>Afsender</a:t>
            </a:r>
            <a:endParaRPr lang="nl-NL" sz="5400" b="1" dirty="0" err="1">
              <a:solidFill>
                <a:srgbClr val="107279"/>
              </a:solidFill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D707F00E-4507-B4B2-E979-8A1FA3700054}"/>
              </a:ext>
            </a:extLst>
          </p:cNvPr>
          <p:cNvSpPr txBox="1"/>
          <p:nvPr/>
        </p:nvSpPr>
        <p:spPr>
          <a:xfrm>
            <a:off x="1298938" y="1738582"/>
            <a:ext cx="5138039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4800" b="1" dirty="0" err="1">
                <a:solidFill>
                  <a:srgbClr val="107279"/>
                </a:solidFill>
              </a:rPr>
              <a:t>Risikoperception</a:t>
            </a:r>
            <a:endParaRPr lang="nl-NL" sz="4800" b="1" dirty="0" err="1">
              <a:solidFill>
                <a:srgbClr val="107279"/>
              </a:solidFill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3B6541F6-7407-FA72-004E-A2AA25BA612A}"/>
              </a:ext>
            </a:extLst>
          </p:cNvPr>
          <p:cNvSpPr txBox="1"/>
          <p:nvPr/>
        </p:nvSpPr>
        <p:spPr>
          <a:xfrm>
            <a:off x="900760" y="4534555"/>
            <a:ext cx="50292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chemeClr val="accent2"/>
                </a:solidFill>
              </a:rPr>
              <a:t>Samarbejde</a:t>
            </a:r>
            <a:endParaRPr lang="nl-NL" sz="5400" b="1" dirty="0" err="1">
              <a:solidFill>
                <a:schemeClr val="accent2"/>
              </a:solidFill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A81AE7C3-8242-174A-C45E-2D41C3FA5DAE}"/>
              </a:ext>
            </a:extLst>
          </p:cNvPr>
          <p:cNvSpPr txBox="1"/>
          <p:nvPr/>
        </p:nvSpPr>
        <p:spPr>
          <a:xfrm>
            <a:off x="7621643" y="2549159"/>
            <a:ext cx="457159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A990"/>
                </a:solidFill>
              </a:rPr>
              <a:t>Usikkerhed</a:t>
            </a:r>
            <a:r>
              <a:rPr lang="en-US" sz="5400" b="1" dirty="0">
                <a:solidFill>
                  <a:srgbClr val="00A990"/>
                </a:solidFill>
              </a:rPr>
              <a:t> </a:t>
            </a:r>
            <a:endParaRPr lang="nl-NL" sz="5400" b="1" dirty="0">
              <a:solidFill>
                <a:srgbClr val="00A990"/>
              </a:solidFill>
            </a:endParaRPr>
          </a:p>
        </p:txBody>
      </p:sp>
      <p:pic>
        <p:nvPicPr>
          <p:cNvPr id="11" name="Grafik 18" descr="Hoved med tandhjul med massiv udfyldning">
            <a:extLst>
              <a:ext uri="{FF2B5EF4-FFF2-40B4-BE49-F238E27FC236}">
                <a16:creationId xmlns:a16="http://schemas.microsoft.com/office/drawing/2014/main" id="{330B4702-A495-F2D5-EB2A-1A4E6A568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63690" y="5492301"/>
            <a:ext cx="914400" cy="914400"/>
          </a:xfrm>
          <a:prstGeom prst="rect">
            <a:avLst/>
          </a:prstGeom>
        </p:spPr>
      </p:pic>
      <p:pic>
        <p:nvPicPr>
          <p:cNvPr id="12" name="Grafik 20" descr="Tanke med massiv udfyldning">
            <a:extLst>
              <a:ext uri="{FF2B5EF4-FFF2-40B4-BE49-F238E27FC236}">
                <a16:creationId xmlns:a16="http://schemas.microsoft.com/office/drawing/2014/main" id="{C869BDB3-4086-0BE7-0060-BDF39EEB5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6628" y="840308"/>
            <a:ext cx="1456031" cy="1456031"/>
          </a:xfrm>
          <a:prstGeom prst="rect">
            <a:avLst/>
          </a:prstGeom>
        </p:spPr>
      </p:pic>
      <p:pic>
        <p:nvPicPr>
          <p:cNvPr id="13" name="Grafik 22" descr="Markedsføring med massiv udfyldning">
            <a:extLst>
              <a:ext uri="{FF2B5EF4-FFF2-40B4-BE49-F238E27FC236}">
                <a16:creationId xmlns:a16="http://schemas.microsoft.com/office/drawing/2014/main" id="{E2716555-CFB2-1C30-6D6C-0CB9AB065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6604" y="2884073"/>
            <a:ext cx="1475219" cy="1403333"/>
          </a:xfrm>
          <a:prstGeom prst="rect">
            <a:avLst/>
          </a:prstGeom>
        </p:spPr>
      </p:pic>
      <p:pic>
        <p:nvPicPr>
          <p:cNvPr id="14" name="Grafik 24" descr="Undertekster med massiv udfyldning">
            <a:extLst>
              <a:ext uri="{FF2B5EF4-FFF2-40B4-BE49-F238E27FC236}">
                <a16:creationId xmlns:a16="http://schemas.microsoft.com/office/drawing/2014/main" id="{DC859695-0E86-EC21-4906-D666C4F49C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9513" y="4810335"/>
            <a:ext cx="914400" cy="914400"/>
          </a:xfrm>
          <a:prstGeom prst="rect">
            <a:avLst/>
          </a:prstGeom>
        </p:spPr>
      </p:pic>
      <p:pic>
        <p:nvPicPr>
          <p:cNvPr id="15" name="Grafik 2" descr="Fare med massiv udfyldning">
            <a:extLst>
              <a:ext uri="{FF2B5EF4-FFF2-40B4-BE49-F238E27FC236}">
                <a16:creationId xmlns:a16="http://schemas.microsoft.com/office/drawing/2014/main" id="{D46E17ED-8E32-EC7C-387D-8E6F48A160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46890" y="1569992"/>
            <a:ext cx="1015041" cy="1058173"/>
          </a:xfrm>
          <a:prstGeom prst="rect">
            <a:avLst/>
          </a:prstGeom>
        </p:spPr>
      </p:pic>
      <p:sp>
        <p:nvSpPr>
          <p:cNvPr id="16" name="Rektangel 5">
            <a:extLst>
              <a:ext uri="{FF2B5EF4-FFF2-40B4-BE49-F238E27FC236}">
                <a16:creationId xmlns:a16="http://schemas.microsoft.com/office/drawing/2014/main" id="{06374E9A-F1C2-4689-8D47-231806443379}"/>
              </a:ext>
            </a:extLst>
          </p:cNvPr>
          <p:cNvSpPr/>
          <p:nvPr/>
        </p:nvSpPr>
        <p:spPr>
          <a:xfrm>
            <a:off x="679405" y="4602714"/>
            <a:ext cx="4669766" cy="860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/>
          </a:p>
        </p:txBody>
      </p:sp>
      <p:sp>
        <p:nvSpPr>
          <p:cNvPr id="17" name="Oval billedforklaring 9">
            <a:extLst>
              <a:ext uri="{FF2B5EF4-FFF2-40B4-BE49-F238E27FC236}">
                <a16:creationId xmlns:a16="http://schemas.microsoft.com/office/drawing/2014/main" id="{23D358D1-248D-9289-D1DD-82E2CDD7CDCD}"/>
              </a:ext>
            </a:extLst>
          </p:cNvPr>
          <p:cNvSpPr/>
          <p:nvPr/>
        </p:nvSpPr>
        <p:spPr>
          <a:xfrm>
            <a:off x="6454222" y="581517"/>
            <a:ext cx="5321973" cy="5537638"/>
          </a:xfrm>
          <a:prstGeom prst="wedgeEllipseCallout">
            <a:avLst>
              <a:gd name="adj1" fmla="val -67245"/>
              <a:gd name="adj2" fmla="val 25449"/>
            </a:avLst>
          </a:prstGeom>
          <a:solidFill>
            <a:srgbClr val="0070C0"/>
          </a:solidFill>
          <a:ln>
            <a:solidFill>
              <a:srgbClr val="2F528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lang="da-DK" sz="2400" b="1" dirty="0">
                <a:solidFill>
                  <a:schemeClr val="bg1"/>
                </a:solidFill>
              </a:rPr>
              <a:t>HVEM SIGER </a:t>
            </a:r>
          </a:p>
          <a:p>
            <a:pPr algn="ctr">
              <a:lnSpc>
                <a:spcPct val="150000"/>
              </a:lnSpc>
            </a:pPr>
            <a:r>
              <a:rPr lang="da-DK" sz="2400" b="1" dirty="0">
                <a:solidFill>
                  <a:schemeClr val="bg1"/>
                </a:solidFill>
              </a:rPr>
              <a:t>HVAD, HVORNÅR OG HVORFOR?</a:t>
            </a:r>
            <a:endParaRPr lang="da-DK" sz="2400" b="1">
              <a:solidFill>
                <a:schemeClr val="bg1"/>
              </a:solidFill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da-DK" sz="2400" b="1" dirty="0">
                <a:solidFill>
                  <a:schemeClr val="bg1"/>
                </a:solidFill>
              </a:rPr>
              <a:t>koordineret og dynamisk kommunikation </a:t>
            </a:r>
            <a:endParaRPr lang="da-DK" sz="2400" b="1" dirty="0">
              <a:solidFill>
                <a:schemeClr val="bg1"/>
              </a:solidFill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da-DK" sz="2400" b="1" dirty="0">
                <a:solidFill>
                  <a:schemeClr val="bg1"/>
                </a:solidFill>
              </a:rPr>
              <a:t>skaber tryghed </a:t>
            </a:r>
            <a:endParaRPr lang="da-DK" sz="2400" b="1">
              <a:solidFill>
                <a:schemeClr val="bg1"/>
              </a:solidFill>
              <a:cs typeface="Arial"/>
            </a:endParaRPr>
          </a:p>
          <a:p>
            <a:pPr algn="ctr">
              <a:lnSpc>
                <a:spcPct val="150000"/>
              </a:lnSpc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6000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632E3-2688-1964-571A-57A6B60D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C8D8-F6BD-DFE3-BC40-FB1CFA52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08" y="138833"/>
            <a:ext cx="10344675" cy="826910"/>
          </a:xfrm>
        </p:spPr>
        <p:txBody>
          <a:bodyPr/>
          <a:lstStyle/>
          <a:p>
            <a:r>
              <a:rPr lang="en-US" sz="4000" dirty="0" err="1">
                <a:solidFill>
                  <a:srgbClr val="193C65"/>
                </a:solidFill>
                <a:cs typeface="Arial"/>
              </a:rPr>
              <a:t>Vigtige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 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faktorer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 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i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 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risikokommunikation</a:t>
            </a:r>
            <a:endParaRPr lang="en-US" sz="4000" dirty="0" err="1">
              <a:solidFill>
                <a:srgbClr val="193C65"/>
              </a:solidFill>
            </a:endParaRPr>
          </a:p>
        </p:txBody>
      </p:sp>
      <p:pic>
        <p:nvPicPr>
          <p:cNvPr id="4" name="Pladsholder til indhold 11" descr="God idé med massiv udfyldning">
            <a:extLst>
              <a:ext uri="{FF2B5EF4-FFF2-40B4-BE49-F238E27FC236}">
                <a16:creationId xmlns:a16="http://schemas.microsoft.com/office/drawing/2014/main" id="{3C7E7D5F-3AE3-7C8A-0241-17066228FCE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6663" y="3600117"/>
            <a:ext cx="914400" cy="9144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8453C2B2-2D4E-4B29-2CAA-21BAD25F3E1C}"/>
              </a:ext>
            </a:extLst>
          </p:cNvPr>
          <p:cNvSpPr txBox="1"/>
          <p:nvPr/>
        </p:nvSpPr>
        <p:spPr>
          <a:xfrm>
            <a:off x="1610771" y="3199099"/>
            <a:ext cx="37439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A990"/>
                </a:solidFill>
              </a:rPr>
              <a:t>Budskab</a:t>
            </a:r>
            <a:endParaRPr lang="nl-NL" sz="5400" b="1" dirty="0" err="1">
              <a:solidFill>
                <a:srgbClr val="00A990"/>
              </a:solidFill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3272AD1-8E37-EB47-3163-8B07EAD3759F}"/>
              </a:ext>
            </a:extLst>
          </p:cNvPr>
          <p:cNvSpPr txBox="1"/>
          <p:nvPr/>
        </p:nvSpPr>
        <p:spPr>
          <a:xfrm>
            <a:off x="6498388" y="3586787"/>
            <a:ext cx="546052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5400" b="1" dirty="0" err="1">
                <a:solidFill>
                  <a:schemeClr val="accent2"/>
                </a:solidFill>
              </a:rPr>
              <a:t>Medinddragelse</a:t>
            </a:r>
            <a:endParaRPr lang="nl-NL" sz="5400" b="1" dirty="0" err="1">
              <a:solidFill>
                <a:schemeClr val="accent2"/>
              </a:solidFill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BA0C31E-6F26-6188-9BB8-9488C5A778E1}"/>
              </a:ext>
            </a:extLst>
          </p:cNvPr>
          <p:cNvSpPr txBox="1"/>
          <p:nvPr/>
        </p:nvSpPr>
        <p:spPr>
          <a:xfrm>
            <a:off x="7153069" y="5032344"/>
            <a:ext cx="4026208" cy="952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5400" b="1" dirty="0" err="1">
                <a:solidFill>
                  <a:srgbClr val="107279"/>
                </a:solidFill>
              </a:rPr>
              <a:t>Afsender</a:t>
            </a:r>
            <a:endParaRPr lang="nl-NL" sz="5400" b="1" dirty="0" err="1">
              <a:solidFill>
                <a:srgbClr val="107279"/>
              </a:solidFill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A85E584-202D-34E4-9C9A-EF57904A0643}"/>
              </a:ext>
            </a:extLst>
          </p:cNvPr>
          <p:cNvSpPr txBox="1"/>
          <p:nvPr/>
        </p:nvSpPr>
        <p:spPr>
          <a:xfrm>
            <a:off x="1298938" y="1738582"/>
            <a:ext cx="5138039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4800" b="1" dirty="0" err="1">
                <a:solidFill>
                  <a:srgbClr val="107279"/>
                </a:solidFill>
              </a:rPr>
              <a:t>Risikoperception</a:t>
            </a:r>
            <a:endParaRPr lang="nl-NL" sz="4800" b="1" dirty="0" err="1">
              <a:solidFill>
                <a:srgbClr val="107279"/>
              </a:solidFill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A56B01BB-A051-FEBB-044B-CF89B96CA238}"/>
              </a:ext>
            </a:extLst>
          </p:cNvPr>
          <p:cNvSpPr txBox="1"/>
          <p:nvPr/>
        </p:nvSpPr>
        <p:spPr>
          <a:xfrm>
            <a:off x="900760" y="4534555"/>
            <a:ext cx="50292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chemeClr val="accent2"/>
                </a:solidFill>
              </a:rPr>
              <a:t>Samarbejde</a:t>
            </a:r>
            <a:endParaRPr lang="nl-NL" sz="5400" b="1" dirty="0" err="1">
              <a:solidFill>
                <a:schemeClr val="accent2"/>
              </a:solidFill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541D3FCD-033A-8DF9-09BD-FFCD0864DB9C}"/>
              </a:ext>
            </a:extLst>
          </p:cNvPr>
          <p:cNvSpPr txBox="1"/>
          <p:nvPr/>
        </p:nvSpPr>
        <p:spPr>
          <a:xfrm>
            <a:off x="7621643" y="2549159"/>
            <a:ext cx="457159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A990"/>
                </a:solidFill>
              </a:rPr>
              <a:t>Usikkerhed</a:t>
            </a:r>
            <a:r>
              <a:rPr lang="en-US" sz="5400" b="1" dirty="0">
                <a:solidFill>
                  <a:srgbClr val="00A990"/>
                </a:solidFill>
              </a:rPr>
              <a:t> </a:t>
            </a:r>
            <a:endParaRPr lang="nl-NL" sz="5400" b="1" dirty="0">
              <a:solidFill>
                <a:srgbClr val="00A990"/>
              </a:solidFill>
            </a:endParaRPr>
          </a:p>
        </p:txBody>
      </p:sp>
      <p:pic>
        <p:nvPicPr>
          <p:cNvPr id="11" name="Grafik 18" descr="Hoved med tandhjul med massiv udfyldning">
            <a:extLst>
              <a:ext uri="{FF2B5EF4-FFF2-40B4-BE49-F238E27FC236}">
                <a16:creationId xmlns:a16="http://schemas.microsoft.com/office/drawing/2014/main" id="{8F4D568E-5679-BF42-EF1C-FD15F885C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63690" y="5492301"/>
            <a:ext cx="914400" cy="914400"/>
          </a:xfrm>
          <a:prstGeom prst="rect">
            <a:avLst/>
          </a:prstGeom>
        </p:spPr>
      </p:pic>
      <p:pic>
        <p:nvPicPr>
          <p:cNvPr id="12" name="Grafik 20" descr="Tanke med massiv udfyldning">
            <a:extLst>
              <a:ext uri="{FF2B5EF4-FFF2-40B4-BE49-F238E27FC236}">
                <a16:creationId xmlns:a16="http://schemas.microsoft.com/office/drawing/2014/main" id="{C97CEAE1-6962-E076-F164-D05CE46BF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6628" y="840308"/>
            <a:ext cx="1456031" cy="1456031"/>
          </a:xfrm>
          <a:prstGeom prst="rect">
            <a:avLst/>
          </a:prstGeom>
        </p:spPr>
      </p:pic>
      <p:pic>
        <p:nvPicPr>
          <p:cNvPr id="13" name="Grafik 22" descr="Markedsføring med massiv udfyldning">
            <a:extLst>
              <a:ext uri="{FF2B5EF4-FFF2-40B4-BE49-F238E27FC236}">
                <a16:creationId xmlns:a16="http://schemas.microsoft.com/office/drawing/2014/main" id="{D39C4980-355C-54CA-7114-1EE63176B5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6604" y="2884073"/>
            <a:ext cx="1475219" cy="1403333"/>
          </a:xfrm>
          <a:prstGeom prst="rect">
            <a:avLst/>
          </a:prstGeom>
        </p:spPr>
      </p:pic>
      <p:pic>
        <p:nvPicPr>
          <p:cNvPr id="14" name="Grafik 24" descr="Undertekster med massiv udfyldning">
            <a:extLst>
              <a:ext uri="{FF2B5EF4-FFF2-40B4-BE49-F238E27FC236}">
                <a16:creationId xmlns:a16="http://schemas.microsoft.com/office/drawing/2014/main" id="{F6EC53D5-858F-4B9C-EAEE-4D1F7CB077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9513" y="4810335"/>
            <a:ext cx="914400" cy="914400"/>
          </a:xfrm>
          <a:prstGeom prst="rect">
            <a:avLst/>
          </a:prstGeom>
        </p:spPr>
      </p:pic>
      <p:pic>
        <p:nvPicPr>
          <p:cNvPr id="15" name="Grafik 2" descr="Fare med massiv udfyldning">
            <a:extLst>
              <a:ext uri="{FF2B5EF4-FFF2-40B4-BE49-F238E27FC236}">
                <a16:creationId xmlns:a16="http://schemas.microsoft.com/office/drawing/2014/main" id="{840E8640-6771-38EC-08B1-0A7B373305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46890" y="1569992"/>
            <a:ext cx="1015041" cy="1058173"/>
          </a:xfrm>
          <a:prstGeom prst="rect">
            <a:avLst/>
          </a:prstGeom>
        </p:spPr>
      </p:pic>
      <p:sp>
        <p:nvSpPr>
          <p:cNvPr id="18" name="Rektangel 5">
            <a:extLst>
              <a:ext uri="{FF2B5EF4-FFF2-40B4-BE49-F238E27FC236}">
                <a16:creationId xmlns:a16="http://schemas.microsoft.com/office/drawing/2014/main" id="{C75DFB0E-2978-9C1F-10BA-449DBA2D5325}"/>
              </a:ext>
            </a:extLst>
          </p:cNvPr>
          <p:cNvSpPr/>
          <p:nvPr/>
        </p:nvSpPr>
        <p:spPr>
          <a:xfrm>
            <a:off x="6995983" y="5124082"/>
            <a:ext cx="3466609" cy="8202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/>
          </a:p>
        </p:txBody>
      </p:sp>
      <p:sp>
        <p:nvSpPr>
          <p:cNvPr id="20" name="Rektangel 5">
            <a:extLst>
              <a:ext uri="{FF2B5EF4-FFF2-40B4-BE49-F238E27FC236}">
                <a16:creationId xmlns:a16="http://schemas.microsoft.com/office/drawing/2014/main" id="{E6CE602D-89E3-4705-55C2-27813A6D1396}"/>
              </a:ext>
            </a:extLst>
          </p:cNvPr>
          <p:cNvSpPr/>
          <p:nvPr/>
        </p:nvSpPr>
        <p:spPr>
          <a:xfrm>
            <a:off x="6436515" y="3662246"/>
            <a:ext cx="5491923" cy="8502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6924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AF03E805-F3C4-1031-61F4-BCA210101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596" y="2921327"/>
            <a:ext cx="2884911" cy="3819316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8AE2BC-9FCF-4EFD-FDAB-4A6303C47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45735" y="346093"/>
            <a:ext cx="3486654" cy="822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D5E546-3564-652B-BC6D-EC67DBC52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673" y="1165308"/>
            <a:ext cx="3498183" cy="1649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45D5FC-768B-390B-D9A0-5770994AB5A3}"/>
              </a:ext>
            </a:extLst>
          </p:cNvPr>
          <p:cNvSpPr txBox="1"/>
          <p:nvPr/>
        </p:nvSpPr>
        <p:spPr>
          <a:xfrm>
            <a:off x="4403755" y="3848690"/>
            <a:ext cx="1550505" cy="1477328"/>
          </a:xfrm>
          <a:prstGeom prst="rect">
            <a:avLst/>
          </a:prstGeom>
          <a:solidFill>
            <a:srgbClr val="FEF8E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dialog </a:t>
            </a:r>
            <a:endParaRPr lang="en-US" dirty="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A2C99-F1A2-93D1-39D8-DDBFD179285F}"/>
              </a:ext>
            </a:extLst>
          </p:cNvPr>
          <p:cNvSpPr txBox="1"/>
          <p:nvPr/>
        </p:nvSpPr>
        <p:spPr>
          <a:xfrm>
            <a:off x="2358286" y="3850433"/>
            <a:ext cx="1831788" cy="1477328"/>
          </a:xfrm>
          <a:prstGeom prst="rect">
            <a:avLst/>
          </a:prstGeom>
          <a:solidFill>
            <a:srgbClr val="FDEDC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Hensyn </a:t>
            </a:r>
            <a:r>
              <a:rPr lang="en-US" dirty="0" err="1"/>
              <a:t>til</a:t>
            </a:r>
            <a:r>
              <a:rPr lang="en-US" dirty="0"/>
              <a:t> </a:t>
            </a:r>
            <a:endParaRPr lang="nl-NL" dirty="0"/>
          </a:p>
          <a:p>
            <a:pPr algn="ctr"/>
            <a:r>
              <a:rPr lang="en-US" dirty="0" err="1"/>
              <a:t>risikoperception</a:t>
            </a:r>
            <a:endParaRPr lang="nl-NL" dirty="0" err="1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B86978-AF3B-0D15-18E7-63CCE3E61FB2}"/>
              </a:ext>
            </a:extLst>
          </p:cNvPr>
          <p:cNvSpPr txBox="1"/>
          <p:nvPr/>
        </p:nvSpPr>
        <p:spPr>
          <a:xfrm>
            <a:off x="553446" y="3858777"/>
            <a:ext cx="1550505" cy="1477328"/>
          </a:xfrm>
          <a:prstGeom prst="rect">
            <a:avLst/>
          </a:prstGeom>
          <a:solidFill>
            <a:srgbClr val="FEF8E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 err="1"/>
              <a:t>Integritet</a:t>
            </a:r>
            <a:endParaRPr lang="nl-NL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8A4790-7265-7BAF-6C7D-6A79E84272D6}"/>
              </a:ext>
            </a:extLst>
          </p:cNvPr>
          <p:cNvSpPr txBox="1"/>
          <p:nvPr/>
        </p:nvSpPr>
        <p:spPr>
          <a:xfrm>
            <a:off x="4358026" y="2002846"/>
            <a:ext cx="1550505" cy="1477328"/>
          </a:xfrm>
          <a:prstGeom prst="rect">
            <a:avLst/>
          </a:prstGeom>
          <a:solidFill>
            <a:srgbClr val="FDEDC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 err="1"/>
              <a:t>Transparens</a:t>
            </a:r>
            <a:endParaRPr lang="en-US" dirty="0" err="1"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6657EF-7BA4-C1AF-CB8C-EBDB3803FCA3}"/>
              </a:ext>
            </a:extLst>
          </p:cNvPr>
          <p:cNvSpPr txBox="1"/>
          <p:nvPr/>
        </p:nvSpPr>
        <p:spPr>
          <a:xfrm>
            <a:off x="2478436" y="1991196"/>
            <a:ext cx="1550505" cy="1477328"/>
          </a:xfrm>
          <a:prstGeom prst="rect">
            <a:avLst/>
          </a:prstGeom>
          <a:solidFill>
            <a:srgbClr val="FEF8E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 err="1"/>
              <a:t>Ærlighed</a:t>
            </a:r>
            <a:endParaRPr lang="nl-NL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BF95F-2C5F-6853-51B6-9BCD551DACAE}"/>
              </a:ext>
            </a:extLst>
          </p:cNvPr>
          <p:cNvSpPr txBox="1"/>
          <p:nvPr/>
        </p:nvSpPr>
        <p:spPr>
          <a:xfrm>
            <a:off x="553281" y="1972887"/>
            <a:ext cx="1550505" cy="1477328"/>
          </a:xfrm>
          <a:prstGeom prst="rect">
            <a:avLst/>
          </a:prstGeom>
          <a:solidFill>
            <a:srgbClr val="FDEDC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 err="1"/>
              <a:t>Tillid</a:t>
            </a:r>
            <a:endParaRPr lang="nl-NL" dirty="0" err="1"/>
          </a:p>
        </p:txBody>
      </p:sp>
      <p:pic>
        <p:nvPicPr>
          <p:cNvPr id="24" name="Graphic 23" descr="Eye">
            <a:extLst>
              <a:ext uri="{FF2B5EF4-FFF2-40B4-BE49-F238E27FC236}">
                <a16:creationId xmlns:a16="http://schemas.microsoft.com/office/drawing/2014/main" id="{55553DF9-9C6D-C0B3-AE39-A6743FFEF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7642" y="3848690"/>
            <a:ext cx="831356" cy="831356"/>
          </a:xfrm>
          <a:prstGeom prst="rect">
            <a:avLst/>
          </a:prstGeom>
        </p:spPr>
      </p:pic>
      <p:pic>
        <p:nvPicPr>
          <p:cNvPr id="26" name="Graphic 25" descr="Customer review">
            <a:extLst>
              <a:ext uri="{FF2B5EF4-FFF2-40B4-BE49-F238E27FC236}">
                <a16:creationId xmlns:a16="http://schemas.microsoft.com/office/drawing/2014/main" id="{21C48A93-5224-6345-D50A-85BF35F50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2633" y="2154395"/>
            <a:ext cx="881292" cy="881292"/>
          </a:xfrm>
          <a:prstGeom prst="rect">
            <a:avLst/>
          </a:prstGeom>
        </p:spPr>
      </p:pic>
      <p:pic>
        <p:nvPicPr>
          <p:cNvPr id="28" name="Graphic 27" descr="Handshake">
            <a:extLst>
              <a:ext uri="{FF2B5EF4-FFF2-40B4-BE49-F238E27FC236}">
                <a16:creationId xmlns:a16="http://schemas.microsoft.com/office/drawing/2014/main" id="{168FC5F3-08D6-EBD1-46A4-96EC84F8D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732" y="2094029"/>
            <a:ext cx="1117601" cy="1117601"/>
          </a:xfrm>
          <a:prstGeom prst="rect">
            <a:avLst/>
          </a:prstGeom>
        </p:spPr>
      </p:pic>
      <p:pic>
        <p:nvPicPr>
          <p:cNvPr id="30" name="Graphic 29" descr="Transfer">
            <a:extLst>
              <a:ext uri="{FF2B5EF4-FFF2-40B4-BE49-F238E27FC236}">
                <a16:creationId xmlns:a16="http://schemas.microsoft.com/office/drawing/2014/main" id="{E87A2482-3F38-96C8-0CD8-DA39300690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99404" y="4060646"/>
            <a:ext cx="774521" cy="774521"/>
          </a:xfrm>
          <a:prstGeom prst="rect">
            <a:avLst/>
          </a:prstGeom>
        </p:spPr>
      </p:pic>
      <p:pic>
        <p:nvPicPr>
          <p:cNvPr id="32" name="Graphic 31" descr="Scales of justice">
            <a:extLst>
              <a:ext uri="{FF2B5EF4-FFF2-40B4-BE49-F238E27FC236}">
                <a16:creationId xmlns:a16="http://schemas.microsoft.com/office/drawing/2014/main" id="{D815A5A5-64FC-21D7-32B4-793F5D9DE5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77642" y="2154395"/>
            <a:ext cx="875387" cy="8753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75DF72-1D8C-C208-50FD-4A315DB7E9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0" y="4060646"/>
            <a:ext cx="712406" cy="712406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34E72311-E10A-2DDA-C457-F79FA1F6D88B}"/>
              </a:ext>
            </a:extLst>
          </p:cNvPr>
          <p:cNvSpPr txBox="1">
            <a:spLocks/>
          </p:cNvSpPr>
          <p:nvPr/>
        </p:nvSpPr>
        <p:spPr>
          <a:xfrm>
            <a:off x="406908" y="291233"/>
            <a:ext cx="10344675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rgbClr val="193C65"/>
                </a:solidFill>
                <a:cs typeface="Arial"/>
              </a:rPr>
              <a:t>Afsender</a:t>
            </a:r>
            <a:r>
              <a:rPr lang="en-US" sz="4400" dirty="0">
                <a:solidFill>
                  <a:srgbClr val="193C65"/>
                </a:solidFill>
                <a:cs typeface="Arial"/>
              </a:rPr>
              <a:t> / </a:t>
            </a:r>
            <a:r>
              <a:rPr lang="en-US" sz="4400" dirty="0" err="1">
                <a:solidFill>
                  <a:srgbClr val="193C65"/>
                </a:solidFill>
                <a:cs typeface="Arial"/>
              </a:rPr>
              <a:t>medinddragelse</a:t>
            </a:r>
            <a:endParaRPr lang="en-US" sz="3200" dirty="0" err="1"/>
          </a:p>
        </p:txBody>
      </p:sp>
    </p:spTree>
    <p:extLst>
      <p:ext uri="{BB962C8B-B14F-4D97-AF65-F5344CB8AC3E}">
        <p14:creationId xmlns:p14="http://schemas.microsoft.com/office/powerpoint/2010/main" val="2165180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75DF00-0410-6766-F85F-D0C04AC73CA5}"/>
              </a:ext>
            </a:extLst>
          </p:cNvPr>
          <p:cNvSpPr txBox="1">
            <a:spLocks/>
          </p:cNvSpPr>
          <p:nvPr/>
        </p:nvSpPr>
        <p:spPr>
          <a:xfrm>
            <a:off x="1111398" y="363119"/>
            <a:ext cx="9640185" cy="8125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solidFill>
                  <a:srgbClr val="193C65"/>
                </a:solidFill>
                <a:cs typeface="Arial"/>
              </a:rPr>
              <a:t>Budskab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B9063AC6-EEFC-C5B2-9796-E492DFFAA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735" y="346093"/>
            <a:ext cx="3486654" cy="822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8E099F-8CF5-CA3F-8754-DD2E69DAA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673" y="1165308"/>
            <a:ext cx="3498183" cy="1649833"/>
          </a:xfrm>
          <a:prstGeom prst="rect">
            <a:avLst/>
          </a:prstGeom>
        </p:spPr>
      </p:pic>
      <p:pic>
        <p:nvPicPr>
          <p:cNvPr id="11" name="Picture 2" descr="Clear Communications Index Widget">
            <a:extLst>
              <a:ext uri="{FF2B5EF4-FFF2-40B4-BE49-F238E27FC236}">
                <a16:creationId xmlns:a16="http://schemas.microsoft.com/office/drawing/2014/main" id="{8EE38B76-5167-F203-4959-22AC525A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87" y="3843703"/>
            <a:ext cx="2263897" cy="246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lede 8">
            <a:extLst>
              <a:ext uri="{FF2B5EF4-FFF2-40B4-BE49-F238E27FC236}">
                <a16:creationId xmlns:a16="http://schemas.microsoft.com/office/drawing/2014/main" id="{26B1359E-5D70-28EB-F372-070146AE2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473" y="1823083"/>
            <a:ext cx="1757111" cy="354069"/>
          </a:xfrm>
          <a:prstGeom prst="rect">
            <a:avLst/>
          </a:prstGeom>
        </p:spPr>
      </p:pic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8F08558E-3B8A-A5EB-473B-51C9D2C28D59}"/>
              </a:ext>
            </a:extLst>
          </p:cNvPr>
          <p:cNvSpPr txBox="1">
            <a:spLocks/>
          </p:cNvSpPr>
          <p:nvPr/>
        </p:nvSpPr>
        <p:spPr>
          <a:xfrm>
            <a:off x="1111373" y="1892503"/>
            <a:ext cx="10727450" cy="46295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None/>
              <a:defRPr sz="22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2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sz="9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/>
              <a:t> Få pointer</a:t>
            </a:r>
            <a:endParaRPr lang="da-DK" sz="2800" dirty="0">
              <a:cs typeface="Arial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 Anerkend usikkerhed og risikoperception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 Tydeliggør handlinger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 Klar konklusion</a:t>
            </a:r>
          </a:p>
          <a:p>
            <a:endParaRPr lang="da-DK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819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114642-8064-2392-AF74-96D9947E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56" y="2650339"/>
            <a:ext cx="11419265" cy="3797334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 Nuanceret kommunikation anerkender risikoperception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 Medierne er også ansvarlig for en afbalanceret risikokommunikation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 Cocktaileffekten er et vilkår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 Eksponering er ikke lig med risiko</a:t>
            </a:r>
            <a:endParaRPr lang="da-DK" dirty="0"/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 Risiko er ikke lig med sygdom </a:t>
            </a:r>
            <a:endParaRPr lang="da-DK" dirty="0">
              <a:cs typeface="Arial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a-DK" sz="2800" dirty="0">
              <a:cs typeface="Arial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a-DK" sz="2800" dirty="0">
              <a:cs typeface="Arial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a-DK" sz="2800" dirty="0">
              <a:cs typeface="Arial"/>
            </a:endParaRPr>
          </a:p>
          <a:p>
            <a:endParaRPr lang="da-DK" dirty="0"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E4A995-901E-B5F6-33D6-9724558FBC63}"/>
              </a:ext>
            </a:extLst>
          </p:cNvPr>
          <p:cNvSpPr txBox="1">
            <a:spLocks/>
          </p:cNvSpPr>
          <p:nvPr/>
        </p:nvSpPr>
        <p:spPr>
          <a:xfrm>
            <a:off x="254508" y="138833"/>
            <a:ext cx="11638069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93C65"/>
                </a:solidFill>
                <a:cs typeface="Arial"/>
              </a:rPr>
              <a:t>Summa 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summarum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C5BB7F-8BF9-4103-567D-1749F6C7E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07" y="134102"/>
            <a:ext cx="2022308" cy="2098006"/>
          </a:xfrm>
          <a:prstGeom prst="rect">
            <a:avLst/>
          </a:prstGeom>
        </p:spPr>
      </p:pic>
      <p:pic>
        <p:nvPicPr>
          <p:cNvPr id="10" name="Picture 9" descr="Thus, hazards only pose a risk if exposure actually occurs. There are... |  Download Scientific Diagram">
            <a:extLst>
              <a:ext uri="{FF2B5EF4-FFF2-40B4-BE49-F238E27FC236}">
                <a16:creationId xmlns:a16="http://schemas.microsoft.com/office/drawing/2014/main" id="{A3B31217-9A61-6C11-385B-B78E894B6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937" y="5206666"/>
            <a:ext cx="4119312" cy="13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51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734E8F-FE5C-C331-2A82-D2F38C90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806" y="2140087"/>
            <a:ext cx="11245626" cy="4204473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/>
              <a:t> Hvem siger hvad, hvornår og hvorfor ?</a:t>
            </a:r>
            <a:endParaRPr lang="en-US" dirty="0"/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a-DK" sz="2800" dirty="0">
              <a:cs typeface="Arial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 Ingen kommunikation fører til 'brandslukning' og krisekommunikation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a-DK" dirty="0">
              <a:cs typeface="Arial"/>
            </a:endParaRPr>
          </a:p>
          <a:p>
            <a:pPr>
              <a:lnSpc>
                <a:spcPct val="150000"/>
              </a:lnSpc>
            </a:pPr>
            <a:endParaRPr lang="da-DK" dirty="0">
              <a:cs typeface="Arial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F8B4507-DC13-5E7C-6FD3-870198D2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602901"/>
            <a:ext cx="10515600" cy="108778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da-DK" b="1" dirty="0"/>
            </a:br>
            <a:endParaRPr lang="da-DK" b="1" dirty="0"/>
          </a:p>
        </p:txBody>
      </p:sp>
      <p:pic>
        <p:nvPicPr>
          <p:cNvPr id="4" name="Grafik 3" descr="Markedsføring med massiv udfyldning">
            <a:extLst>
              <a:ext uri="{FF2B5EF4-FFF2-40B4-BE49-F238E27FC236}">
                <a16:creationId xmlns:a16="http://schemas.microsoft.com/office/drawing/2014/main" id="{D94DA1DD-7B65-0B2D-4631-582B11695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2952" y="330867"/>
            <a:ext cx="1521178" cy="1491099"/>
          </a:xfrm>
          <a:prstGeom prst="rect">
            <a:avLst/>
          </a:prstGeom>
        </p:spPr>
      </p:pic>
      <p:pic>
        <p:nvPicPr>
          <p:cNvPr id="2" name="Picture 1" descr="Et billede, der indeholder Grafik, clipart, grafisk design, tegneserie&#10;&#10;Indhold genereret af kunstig intelligens kan være forkert.">
            <a:extLst>
              <a:ext uri="{FF2B5EF4-FFF2-40B4-BE49-F238E27FC236}">
                <a16:creationId xmlns:a16="http://schemas.microsoft.com/office/drawing/2014/main" id="{8729E57E-5D54-7FB0-574A-2DCB76B41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904" y="260433"/>
            <a:ext cx="3211930" cy="2406817"/>
          </a:xfrm>
          <a:prstGeom prst="rect">
            <a:avLst/>
          </a:prstGeom>
        </p:spPr>
      </p:pic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AD26C567-02B4-26F5-8803-6E9A8B6CF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6548" y="600107"/>
            <a:ext cx="1257969" cy="1227890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7B1B9FB-A04B-7121-04AF-6D18D9392926}"/>
              </a:ext>
            </a:extLst>
          </p:cNvPr>
          <p:cNvSpPr/>
          <p:nvPr/>
        </p:nvSpPr>
        <p:spPr>
          <a:xfrm rot="10800000">
            <a:off x="5264858" y="4806616"/>
            <a:ext cx="1391572" cy="914400"/>
          </a:xfrm>
          <a:prstGeom prst="triangle">
            <a:avLst/>
          </a:prstGeom>
          <a:solidFill>
            <a:schemeClr val="tx1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9AB387-E44C-9E86-D2F1-C3964EA18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127" y="4466973"/>
            <a:ext cx="625142" cy="982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5C7E83-C19A-4BE7-127C-108D37BA1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279" y="4578015"/>
            <a:ext cx="800100" cy="7499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77DF67-DAB4-AF88-403F-AC58D28297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5002" y="5803732"/>
            <a:ext cx="1321470" cy="915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8EE2F-853B-A97B-FFD9-40D7F3AC7AA3}"/>
              </a:ext>
            </a:extLst>
          </p:cNvPr>
          <p:cNvSpPr txBox="1"/>
          <p:nvPr/>
        </p:nvSpPr>
        <p:spPr>
          <a:xfrm>
            <a:off x="531395" y="6316579"/>
            <a:ext cx="721894" cy="1538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dirty="0">
                <a:solidFill>
                  <a:srgbClr val="F5F1EB"/>
                </a:solidFill>
                <a:cs typeface="Arial"/>
              </a:rPr>
              <a:t>++</a:t>
            </a:r>
            <a:endParaRPr lang="en-US" sz="1000" dirty="0">
              <a:solidFill>
                <a:srgbClr val="F5F1E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0B1EC-2599-3F6A-F0BA-69009B1A21E6}"/>
              </a:ext>
            </a:extLst>
          </p:cNvPr>
          <p:cNvSpPr txBox="1"/>
          <p:nvPr/>
        </p:nvSpPr>
        <p:spPr>
          <a:xfrm>
            <a:off x="5765131" y="5945604"/>
            <a:ext cx="4010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1014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5849D8-8DA0-4E04-23C6-F3DAEBAC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5" y="470375"/>
            <a:ext cx="11315519" cy="122773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da-DK" dirty="0"/>
              <a:t>Keynote: </a:t>
            </a:r>
            <a:r>
              <a:rPr lang="da-DK" dirty="0" err="1"/>
              <a:t>Annemieke</a:t>
            </a:r>
            <a:r>
              <a:rPr lang="da-DK" dirty="0"/>
              <a:t> </a:t>
            </a:r>
            <a:r>
              <a:rPr lang="da-DK" dirty="0" err="1"/>
              <a:t>Nijhof</a:t>
            </a:r>
            <a:r>
              <a:rPr lang="da-DK" dirty="0"/>
              <a:t> </a:t>
            </a:r>
            <a:br>
              <a:rPr lang="da-DK" dirty="0"/>
            </a:br>
            <a:r>
              <a:rPr lang="da-DK" i="1" dirty="0" err="1"/>
              <a:t>Navigating</a:t>
            </a:r>
            <a:r>
              <a:rPr lang="da-DK" i="1" dirty="0"/>
              <a:t> the future of </a:t>
            </a:r>
            <a:r>
              <a:rPr lang="da-DK" i="1" dirty="0" err="1"/>
              <a:t>soil</a:t>
            </a:r>
            <a:r>
              <a:rPr lang="da-DK" i="1" dirty="0"/>
              <a:t> &amp; </a:t>
            </a:r>
            <a:r>
              <a:rPr lang="da-DK" i="1" dirty="0" err="1"/>
              <a:t>water</a:t>
            </a:r>
            <a:r>
              <a:rPr lang="da-DK" i="1" dirty="0"/>
              <a:t> </a:t>
            </a:r>
            <a:r>
              <a:rPr lang="da-DK" i="1" dirty="0" err="1"/>
              <a:t>sustainability</a:t>
            </a:r>
            <a:endParaRPr lang="da-DK" i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5FE68D-8F4E-D6EF-35A0-B2146875C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165" y="2128280"/>
            <a:ext cx="6804983" cy="356925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a-DK" i="1" dirty="0"/>
              <a:t>” </a:t>
            </a:r>
            <a:r>
              <a:rPr lang="da-DK" i="1" dirty="0" err="1"/>
              <a:t>We</a:t>
            </a:r>
            <a:r>
              <a:rPr lang="da-DK" i="1" dirty="0"/>
              <a:t> </a:t>
            </a:r>
            <a:r>
              <a:rPr lang="da-DK" i="1" dirty="0" err="1"/>
              <a:t>should</a:t>
            </a:r>
            <a:r>
              <a:rPr lang="da-DK" i="1" dirty="0"/>
              <a:t> </a:t>
            </a:r>
            <a:r>
              <a:rPr lang="da-DK" i="1" dirty="0" err="1"/>
              <a:t>move</a:t>
            </a:r>
            <a:r>
              <a:rPr lang="da-DK" i="1" dirty="0"/>
              <a:t> from the golden </a:t>
            </a:r>
            <a:r>
              <a:rPr lang="da-DK" i="1" dirty="0" err="1"/>
              <a:t>triangle</a:t>
            </a:r>
            <a:r>
              <a:rPr lang="da-DK" i="1" dirty="0"/>
              <a:t> to the golden </a:t>
            </a:r>
            <a:r>
              <a:rPr lang="da-DK" i="1" dirty="0" err="1"/>
              <a:t>square</a:t>
            </a:r>
            <a:r>
              <a:rPr lang="da-DK" i="1" dirty="0"/>
              <a:t> </a:t>
            </a:r>
            <a:r>
              <a:rPr lang="da-DK" i="1" dirty="0" err="1"/>
              <a:t>when</a:t>
            </a:r>
            <a:r>
              <a:rPr lang="da-DK" i="1" dirty="0"/>
              <a:t> </a:t>
            </a:r>
            <a:r>
              <a:rPr lang="da-DK" i="1" dirty="0" err="1"/>
              <a:t>interacting</a:t>
            </a:r>
            <a:r>
              <a:rPr lang="da-DK" i="1" dirty="0"/>
              <a:t> with society”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46B43CA-E98F-D45B-2C0F-13C5E895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53" y="2128280"/>
            <a:ext cx="4190461" cy="4259345"/>
          </a:xfrm>
          <a:prstGeom prst="rect">
            <a:avLst/>
          </a:prstGeom>
        </p:spPr>
      </p:pic>
      <p:sp>
        <p:nvSpPr>
          <p:cNvPr id="9" name="Ligebenet trekant 8">
            <a:extLst>
              <a:ext uri="{FF2B5EF4-FFF2-40B4-BE49-F238E27FC236}">
                <a16:creationId xmlns:a16="http://schemas.microsoft.com/office/drawing/2014/main" id="{6E6B11EB-E1AA-8D93-FBEC-7A34C7519832}"/>
              </a:ext>
            </a:extLst>
          </p:cNvPr>
          <p:cNvSpPr/>
          <p:nvPr/>
        </p:nvSpPr>
        <p:spPr>
          <a:xfrm>
            <a:off x="5702070" y="4364958"/>
            <a:ext cx="1302588" cy="957532"/>
          </a:xfrm>
          <a:prstGeom prst="triangle">
            <a:avLst/>
          </a:prstGeom>
          <a:solidFill>
            <a:srgbClr val="FFCC0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0272E94-A257-AE46-A3B2-C4A177B14217}"/>
              </a:ext>
            </a:extLst>
          </p:cNvPr>
          <p:cNvSpPr/>
          <p:nvPr/>
        </p:nvSpPr>
        <p:spPr>
          <a:xfrm>
            <a:off x="9428233" y="4364958"/>
            <a:ext cx="1017917" cy="957532"/>
          </a:xfrm>
          <a:prstGeom prst="rect">
            <a:avLst/>
          </a:prstGeom>
          <a:solidFill>
            <a:srgbClr val="FFCC0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6ECB2C1-F2B8-9474-D029-D61D4B1B7E47}"/>
              </a:ext>
            </a:extLst>
          </p:cNvPr>
          <p:cNvSpPr txBox="1"/>
          <p:nvPr/>
        </p:nvSpPr>
        <p:spPr>
          <a:xfrm>
            <a:off x="6858011" y="5404440"/>
            <a:ext cx="871268" cy="2458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da-DK" dirty="0" err="1"/>
              <a:t>industry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C0DBCAD-2743-4C4C-EBD2-554CA5265A44}"/>
              </a:ext>
            </a:extLst>
          </p:cNvPr>
          <p:cNvSpPr txBox="1"/>
          <p:nvPr/>
        </p:nvSpPr>
        <p:spPr>
          <a:xfrm>
            <a:off x="4739054" y="5404441"/>
            <a:ext cx="1385712" cy="2458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da-DK" dirty="0" err="1"/>
              <a:t>policymakers</a:t>
            </a:r>
            <a:endParaRPr lang="da-DK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A5FF749-1E52-9333-9287-9B8AAF9CA314}"/>
              </a:ext>
            </a:extLst>
          </p:cNvPr>
          <p:cNvSpPr txBox="1"/>
          <p:nvPr/>
        </p:nvSpPr>
        <p:spPr>
          <a:xfrm>
            <a:off x="5745201" y="4030684"/>
            <a:ext cx="1216325" cy="2458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da-DK" dirty="0"/>
              <a:t>researchers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0F98471-40F6-1E7F-E2E9-B809AB396D88}"/>
              </a:ext>
            </a:extLst>
          </p:cNvPr>
          <p:cNvSpPr txBox="1"/>
          <p:nvPr/>
        </p:nvSpPr>
        <p:spPr>
          <a:xfrm>
            <a:off x="10103071" y="5404440"/>
            <a:ext cx="842153" cy="2458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da-DK" dirty="0" err="1"/>
              <a:t>industry</a:t>
            </a:r>
            <a:endParaRPr lang="da-DK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BAE83314-0640-A640-301C-03A0E83556FB}"/>
              </a:ext>
            </a:extLst>
          </p:cNvPr>
          <p:cNvSpPr txBox="1"/>
          <p:nvPr/>
        </p:nvSpPr>
        <p:spPr>
          <a:xfrm>
            <a:off x="8164466" y="5404439"/>
            <a:ext cx="1385712" cy="2458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da-DK" dirty="0" err="1"/>
              <a:t>policymakers</a:t>
            </a:r>
            <a:endParaRPr lang="da-DK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C8D6122-0325-2D7A-D62A-67EC9CF1272E}"/>
              </a:ext>
            </a:extLst>
          </p:cNvPr>
          <p:cNvSpPr txBox="1"/>
          <p:nvPr/>
        </p:nvSpPr>
        <p:spPr>
          <a:xfrm>
            <a:off x="8136430" y="4032840"/>
            <a:ext cx="1216325" cy="2458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da-DK" dirty="0"/>
              <a:t>researchers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0F833443-220E-5B61-3E8D-CE71B920717F}"/>
              </a:ext>
            </a:extLst>
          </p:cNvPr>
          <p:cNvSpPr txBox="1"/>
          <p:nvPr/>
        </p:nvSpPr>
        <p:spPr>
          <a:xfrm>
            <a:off x="10393673" y="4037155"/>
            <a:ext cx="842152" cy="2458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da-DK" b="1" dirty="0" err="1"/>
              <a:t>citizens</a:t>
            </a:r>
            <a:endParaRPr lang="da-DK" b="1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ACD8BFA-EEB2-BBE3-F068-490007117AAC}"/>
              </a:ext>
            </a:extLst>
          </p:cNvPr>
          <p:cNvSpPr/>
          <p:nvPr/>
        </p:nvSpPr>
        <p:spPr>
          <a:xfrm>
            <a:off x="10318923" y="3989911"/>
            <a:ext cx="1017917" cy="4095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4158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  <p:bldP spid="17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21332-BC9E-7F58-8C33-64053738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54" y="319290"/>
            <a:ext cx="11173766" cy="923331"/>
          </a:xfrm>
        </p:spPr>
        <p:txBody>
          <a:bodyPr>
            <a:normAutofit/>
          </a:bodyPr>
          <a:lstStyle/>
          <a:p>
            <a:pPr algn="ctr"/>
            <a:r>
              <a:rPr lang="da-DK" sz="4400" dirty="0"/>
              <a:t>Viden = handlingsplan</a:t>
            </a:r>
            <a:endParaRPr lang="en-US" sz="4400" dirty="0"/>
          </a:p>
        </p:txBody>
      </p:sp>
      <p:pic>
        <p:nvPicPr>
          <p:cNvPr id="8" name="Pladsholder til indhold 7" descr="Et billede, der indeholder tekst, Font/skrifttype, Grafik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89CD5C3E-E39B-44D5-7AB3-5B3704530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4" y="1684879"/>
            <a:ext cx="5459477" cy="3639286"/>
          </a:xfrm>
        </p:spPr>
      </p:pic>
      <p:pic>
        <p:nvPicPr>
          <p:cNvPr id="13" name="Billede 12" descr="Et billede, der indeholder Grafik, clipart, grafisk design, tegneserie&#10;&#10;Indhold genereret af kunstig intelligens kan være forkert.">
            <a:extLst>
              <a:ext uri="{FF2B5EF4-FFF2-40B4-BE49-F238E27FC236}">
                <a16:creationId xmlns:a16="http://schemas.microsoft.com/office/drawing/2014/main" id="{08C32F7B-CEE3-36DF-8DE9-BBF1CB0AE0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22" y="1684879"/>
            <a:ext cx="5138059" cy="3853544"/>
          </a:xfrm>
          <a:prstGeom prst="rect">
            <a:avLst/>
          </a:prstGeom>
        </p:spPr>
      </p:pic>
      <p:sp>
        <p:nvSpPr>
          <p:cNvPr id="14" name="Pil: stribet til højre 13">
            <a:extLst>
              <a:ext uri="{FF2B5EF4-FFF2-40B4-BE49-F238E27FC236}">
                <a16:creationId xmlns:a16="http://schemas.microsoft.com/office/drawing/2014/main" id="{55A9B31E-60CA-AD4B-2E53-E99C032028EB}"/>
              </a:ext>
            </a:extLst>
          </p:cNvPr>
          <p:cNvSpPr/>
          <p:nvPr/>
        </p:nvSpPr>
        <p:spPr>
          <a:xfrm>
            <a:off x="5856514" y="3846112"/>
            <a:ext cx="912725" cy="688870"/>
          </a:xfrm>
          <a:prstGeom prst="stripedRightArrow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051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3C9C07-1FDB-01A0-9E3A-2AEB362E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66" y="1712385"/>
            <a:ext cx="11609195" cy="446457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a-DK" sz="2400" dirty="0">
                <a:hlinkClick r:id="rId3"/>
              </a:rPr>
              <a:t>https://www.departementzorg.be/nl/publicatie/risk-communication-guideline</a:t>
            </a:r>
            <a:endParaRPr lang="da-DK" sz="2400" dirty="0"/>
          </a:p>
          <a:p>
            <a:pPr marL="0" indent="0">
              <a:buNone/>
            </a:pPr>
            <a:r>
              <a:rPr lang="da-DK" sz="2400" dirty="0"/>
              <a:t> </a:t>
            </a:r>
          </a:p>
          <a:p>
            <a:pPr marL="0" indent="0">
              <a:buNone/>
            </a:pPr>
            <a:r>
              <a:rPr lang="da-DK" sz="2400" dirty="0">
                <a:hlinkClick r:id="rId4"/>
              </a:rPr>
              <a:t>https://www.cdc.gov/ccindex/pdf/clear-communication-user-guide.pdf</a:t>
            </a:r>
            <a:r>
              <a:rPr lang="da-DK" sz="2400" dirty="0"/>
              <a:t> 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>
                <a:hlinkClick r:id="rId5"/>
              </a:rPr>
              <a:t>https://www.cdc.gov/cancer-environment/php/guidelines/index.html</a:t>
            </a:r>
            <a:r>
              <a:rPr lang="da-DK" sz="2400" dirty="0"/>
              <a:t> 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>
                <a:hlinkClick r:id="rId6"/>
              </a:rPr>
              <a:t>https://www.eea.europa.eu/en/analysis/publications/environmental_issue_report_2001_22</a:t>
            </a:r>
            <a:r>
              <a:rPr lang="da-DK" sz="2400" dirty="0"/>
              <a:t> </a:t>
            </a:r>
          </a:p>
          <a:p>
            <a:endParaRPr lang="da-DK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F72399-4B46-14A8-9BA0-8522F76B2919}"/>
              </a:ext>
            </a:extLst>
          </p:cNvPr>
          <p:cNvSpPr txBox="1"/>
          <p:nvPr/>
        </p:nvSpPr>
        <p:spPr>
          <a:xfrm>
            <a:off x="70339" y="6091445"/>
            <a:ext cx="1194749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800" dirty="0">
              <a:latin typeface="Verdana"/>
              <a:ea typeface="Verdana"/>
            </a:endParaRPr>
          </a:p>
          <a:p>
            <a:endParaRPr lang="en-US" dirty="0"/>
          </a:p>
        </p:txBody>
      </p:sp>
      <p:pic>
        <p:nvPicPr>
          <p:cNvPr id="5" name="Picture 2" descr="Clear Communications Index Widget">
            <a:extLst>
              <a:ext uri="{FF2B5EF4-FFF2-40B4-BE49-F238E27FC236}">
                <a16:creationId xmlns:a16="http://schemas.microsoft.com/office/drawing/2014/main" id="{1A00E439-4F7D-9EB2-ACDC-2C3A794E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80" y="2106154"/>
            <a:ext cx="1190561" cy="13228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D9A1EE6-08A6-F0FC-E323-F265F1AB6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8945" y="3773114"/>
            <a:ext cx="1125308" cy="147559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4BACBB7-DF8D-1B07-6D3E-67D1AB25A2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3367" y="6120803"/>
            <a:ext cx="2738593" cy="369374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942AB51-DED9-2B8F-D03E-CF60866941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466" y="6075154"/>
            <a:ext cx="1125174" cy="41502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0806BDB-176F-BE9B-7889-5BB312F45A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66" y="204590"/>
            <a:ext cx="5619192" cy="1297911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2E890D6E-2DFE-94B8-1BB4-85FBBAC088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2765" y="1079425"/>
            <a:ext cx="2738593" cy="35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2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7" descr="Et billede, der indeholder tekst, Font/skrifttype, Grafik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89CD5C3E-E39B-44D5-7AB3-5B3704530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0" y="2626417"/>
            <a:ext cx="2096287" cy="1397384"/>
          </a:xfrm>
        </p:spPr>
      </p:pic>
      <p:pic>
        <p:nvPicPr>
          <p:cNvPr id="13" name="Billede 12" descr="Et billede, der indeholder Grafik, clipart, grafisk design, tegneserie&#10;&#10;Indhold genereret af kunstig intelligens kan være forkert.">
            <a:extLst>
              <a:ext uri="{FF2B5EF4-FFF2-40B4-BE49-F238E27FC236}">
                <a16:creationId xmlns:a16="http://schemas.microsoft.com/office/drawing/2014/main" id="{08C32F7B-CEE3-36DF-8DE9-BBF1CB0AE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82" y="2589567"/>
            <a:ext cx="2232865" cy="1674649"/>
          </a:xfrm>
          <a:prstGeom prst="rect">
            <a:avLst/>
          </a:prstGeom>
        </p:spPr>
      </p:pic>
      <p:pic>
        <p:nvPicPr>
          <p:cNvPr id="15" name="Billede 14" descr="Et billede, der indeholder tekst, tavle, håndskrift, kridt&#10;&#10;Indhold genereret af kunstig intelligens kan være forkert.">
            <a:extLst>
              <a:ext uri="{FF2B5EF4-FFF2-40B4-BE49-F238E27FC236}">
                <a16:creationId xmlns:a16="http://schemas.microsoft.com/office/drawing/2014/main" id="{4B33E8C6-0CCE-BE60-D043-3D8B5261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0098"/>
            <a:ext cx="5831790" cy="4373843"/>
          </a:xfrm>
          <a:prstGeom prst="rect">
            <a:avLst/>
          </a:prstGeom>
        </p:spPr>
      </p:pic>
      <p:sp>
        <p:nvSpPr>
          <p:cNvPr id="3" name="Pil: stribet til højre 2">
            <a:extLst>
              <a:ext uri="{FF2B5EF4-FFF2-40B4-BE49-F238E27FC236}">
                <a16:creationId xmlns:a16="http://schemas.microsoft.com/office/drawing/2014/main" id="{4EDE0027-977E-070F-27B0-A25BBD7E8B21}"/>
              </a:ext>
            </a:extLst>
          </p:cNvPr>
          <p:cNvSpPr/>
          <p:nvPr/>
        </p:nvSpPr>
        <p:spPr>
          <a:xfrm>
            <a:off x="5325627" y="3151264"/>
            <a:ext cx="472272" cy="385756"/>
          </a:xfrm>
          <a:prstGeom prst="stripedRightArrow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9660C6D-8E36-5260-7C9E-1CE2D1325F7C}"/>
              </a:ext>
            </a:extLst>
          </p:cNvPr>
          <p:cNvSpPr txBox="1">
            <a:spLocks/>
          </p:cNvSpPr>
          <p:nvPr/>
        </p:nvSpPr>
        <p:spPr>
          <a:xfrm>
            <a:off x="592854" y="208763"/>
            <a:ext cx="11173766" cy="923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 fontScale="97500"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4400" b="0" i="0" u="none" strike="noStrike" kern="1200" cap="none" spc="0" baseline="0">
                <a:solidFill>
                  <a:srgbClr val="000000"/>
                </a:solidFill>
                <a:uFillTx/>
                <a:latin typeface="Aptos Display"/>
              </a:defRPr>
            </a:lvl1pPr>
          </a:lstStyle>
          <a:p>
            <a:pPr algn="ctr"/>
            <a:r>
              <a:rPr lang="fr-FR" b="1" dirty="0" err="1"/>
              <a:t>God</a:t>
            </a:r>
            <a:r>
              <a:rPr lang="fr-FR" b="1" dirty="0"/>
              <a:t> </a:t>
            </a:r>
            <a:r>
              <a:rPr lang="fr-FR" b="1" dirty="0" err="1"/>
              <a:t>kommunikation</a:t>
            </a:r>
            <a:r>
              <a:rPr lang="fr-FR" b="1" dirty="0"/>
              <a:t> = </a:t>
            </a:r>
            <a:r>
              <a:rPr lang="fr-FR" b="1" dirty="0" err="1"/>
              <a:t>hensigtsmæssig</a:t>
            </a:r>
            <a:r>
              <a:rPr lang="fr-FR" b="1" dirty="0"/>
              <a:t> </a:t>
            </a:r>
            <a:r>
              <a:rPr lang="fr-FR" b="1" dirty="0" err="1"/>
              <a:t>adfærd</a:t>
            </a:r>
          </a:p>
        </p:txBody>
      </p:sp>
      <p:sp>
        <p:nvSpPr>
          <p:cNvPr id="7" name="Pil: stribet til højre 6">
            <a:extLst>
              <a:ext uri="{FF2B5EF4-FFF2-40B4-BE49-F238E27FC236}">
                <a16:creationId xmlns:a16="http://schemas.microsoft.com/office/drawing/2014/main" id="{14B30EC8-2FF4-E14B-4492-E630C8FFAB28}"/>
              </a:ext>
            </a:extLst>
          </p:cNvPr>
          <p:cNvSpPr/>
          <p:nvPr/>
        </p:nvSpPr>
        <p:spPr>
          <a:xfrm>
            <a:off x="2429572" y="3151264"/>
            <a:ext cx="472272" cy="385756"/>
          </a:xfrm>
          <a:prstGeom prst="stripedRightArrow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00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14BC-75FB-F482-E3E3-56BF63AC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08" y="138833"/>
            <a:ext cx="10344675" cy="826910"/>
          </a:xfrm>
        </p:spPr>
        <p:txBody>
          <a:bodyPr/>
          <a:lstStyle/>
          <a:p>
            <a:r>
              <a:rPr lang="en-US" sz="4000" dirty="0" err="1">
                <a:solidFill>
                  <a:srgbClr val="193C65"/>
                </a:solidFill>
                <a:cs typeface="Arial"/>
              </a:rPr>
              <a:t>Vigtige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 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faktorer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 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i</a:t>
            </a:r>
            <a:r>
              <a:rPr lang="en-US" sz="4000" dirty="0">
                <a:solidFill>
                  <a:srgbClr val="193C65"/>
                </a:solidFill>
                <a:cs typeface="Arial"/>
              </a:rPr>
              <a:t> </a:t>
            </a:r>
            <a:r>
              <a:rPr lang="en-US" sz="4000" dirty="0" err="1">
                <a:solidFill>
                  <a:srgbClr val="193C65"/>
                </a:solidFill>
                <a:cs typeface="Arial"/>
              </a:rPr>
              <a:t>risikokommunikation</a:t>
            </a:r>
            <a:endParaRPr lang="en-US" sz="4000" dirty="0" err="1">
              <a:solidFill>
                <a:srgbClr val="193C65"/>
              </a:solidFill>
            </a:endParaRPr>
          </a:p>
        </p:txBody>
      </p:sp>
      <p:pic>
        <p:nvPicPr>
          <p:cNvPr id="4" name="Pladsholder til indhold 11" descr="God idé med massiv udfyldning">
            <a:extLst>
              <a:ext uri="{FF2B5EF4-FFF2-40B4-BE49-F238E27FC236}">
                <a16:creationId xmlns:a16="http://schemas.microsoft.com/office/drawing/2014/main" id="{E1406D1A-4A8D-DDDD-AE5A-80CABC875799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6663" y="3600117"/>
            <a:ext cx="914400" cy="9144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38AF766-A933-D8E0-54E8-F82C127378E8}"/>
              </a:ext>
            </a:extLst>
          </p:cNvPr>
          <p:cNvSpPr txBox="1"/>
          <p:nvPr/>
        </p:nvSpPr>
        <p:spPr>
          <a:xfrm>
            <a:off x="1610771" y="3199099"/>
            <a:ext cx="37439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A990"/>
                </a:solidFill>
              </a:rPr>
              <a:t>Budskab</a:t>
            </a:r>
            <a:endParaRPr lang="nl-NL" sz="5400" b="1" dirty="0" err="1">
              <a:solidFill>
                <a:srgbClr val="00A990"/>
              </a:solidFill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AC75A87E-5E94-E826-D55D-6A6EFB810BC3}"/>
              </a:ext>
            </a:extLst>
          </p:cNvPr>
          <p:cNvSpPr txBox="1"/>
          <p:nvPr/>
        </p:nvSpPr>
        <p:spPr>
          <a:xfrm>
            <a:off x="6498388" y="3586787"/>
            <a:ext cx="546052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5400" b="1" dirty="0" err="1">
                <a:solidFill>
                  <a:schemeClr val="accent2"/>
                </a:solidFill>
              </a:rPr>
              <a:t>Medinddragelse</a:t>
            </a:r>
            <a:endParaRPr lang="nl-NL" sz="5400" b="1" dirty="0" err="1">
              <a:solidFill>
                <a:schemeClr val="accent2"/>
              </a:solidFill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BD68078-DB04-5744-C137-700E1FE6FD23}"/>
              </a:ext>
            </a:extLst>
          </p:cNvPr>
          <p:cNvSpPr txBox="1"/>
          <p:nvPr/>
        </p:nvSpPr>
        <p:spPr>
          <a:xfrm>
            <a:off x="7153069" y="5032344"/>
            <a:ext cx="4026208" cy="952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5400" b="1" dirty="0" err="1">
                <a:solidFill>
                  <a:srgbClr val="107279"/>
                </a:solidFill>
              </a:rPr>
              <a:t>Afsender</a:t>
            </a:r>
            <a:endParaRPr lang="nl-NL" sz="5400" b="1" dirty="0" err="1">
              <a:solidFill>
                <a:srgbClr val="107279"/>
              </a:solidFill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B37EA5FA-602D-74FE-C634-125DA28BC172}"/>
              </a:ext>
            </a:extLst>
          </p:cNvPr>
          <p:cNvSpPr txBox="1"/>
          <p:nvPr/>
        </p:nvSpPr>
        <p:spPr>
          <a:xfrm>
            <a:off x="1298938" y="1738582"/>
            <a:ext cx="5138039" cy="830997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4800" b="1" dirty="0" err="1">
                <a:solidFill>
                  <a:srgbClr val="107279"/>
                </a:solidFill>
              </a:rPr>
              <a:t>Risikoperception</a:t>
            </a:r>
            <a:endParaRPr lang="nl-NL" sz="4800" b="1" dirty="0" err="1">
              <a:solidFill>
                <a:srgbClr val="107279"/>
              </a:solidFill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68FC0FF7-138C-6110-5927-81EE827F99CE}"/>
              </a:ext>
            </a:extLst>
          </p:cNvPr>
          <p:cNvSpPr txBox="1"/>
          <p:nvPr/>
        </p:nvSpPr>
        <p:spPr>
          <a:xfrm>
            <a:off x="900760" y="4534555"/>
            <a:ext cx="50292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chemeClr val="accent2"/>
                </a:solidFill>
              </a:rPr>
              <a:t>Samarbejde</a:t>
            </a:r>
            <a:endParaRPr lang="nl-NL" sz="5400" b="1" dirty="0" err="1">
              <a:solidFill>
                <a:schemeClr val="accent2"/>
              </a:solidFill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5D07047C-A5AD-B2DA-3D2D-410F85AB59A0}"/>
              </a:ext>
            </a:extLst>
          </p:cNvPr>
          <p:cNvSpPr txBox="1"/>
          <p:nvPr/>
        </p:nvSpPr>
        <p:spPr>
          <a:xfrm>
            <a:off x="7621643" y="2549159"/>
            <a:ext cx="457159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A990"/>
                </a:solidFill>
              </a:rPr>
              <a:t>Usikkerhed</a:t>
            </a:r>
            <a:r>
              <a:rPr lang="en-US" sz="5400" b="1" dirty="0">
                <a:solidFill>
                  <a:srgbClr val="00A990"/>
                </a:solidFill>
              </a:rPr>
              <a:t> </a:t>
            </a:r>
            <a:endParaRPr lang="nl-NL" sz="5400" b="1" dirty="0">
              <a:solidFill>
                <a:srgbClr val="00A990"/>
              </a:solidFill>
            </a:endParaRPr>
          </a:p>
        </p:txBody>
      </p:sp>
      <p:pic>
        <p:nvPicPr>
          <p:cNvPr id="11" name="Grafik 18" descr="Hoved med tandhjul med massiv udfyldning">
            <a:extLst>
              <a:ext uri="{FF2B5EF4-FFF2-40B4-BE49-F238E27FC236}">
                <a16:creationId xmlns:a16="http://schemas.microsoft.com/office/drawing/2014/main" id="{44425F07-709B-1D3C-38CB-859F1FCA9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63690" y="5492301"/>
            <a:ext cx="914400" cy="914400"/>
          </a:xfrm>
          <a:prstGeom prst="rect">
            <a:avLst/>
          </a:prstGeom>
        </p:spPr>
      </p:pic>
      <p:pic>
        <p:nvPicPr>
          <p:cNvPr id="12" name="Grafik 20" descr="Tanke med massiv udfyldning">
            <a:extLst>
              <a:ext uri="{FF2B5EF4-FFF2-40B4-BE49-F238E27FC236}">
                <a16:creationId xmlns:a16="http://schemas.microsoft.com/office/drawing/2014/main" id="{CE6227DD-63BB-BF7A-EBAC-F7A5D9741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05664" y="1097368"/>
            <a:ext cx="1456031" cy="1456031"/>
          </a:xfrm>
          <a:prstGeom prst="rect">
            <a:avLst/>
          </a:prstGeom>
        </p:spPr>
      </p:pic>
      <p:pic>
        <p:nvPicPr>
          <p:cNvPr id="13" name="Grafik 22" descr="Markedsføring med massiv udfyldning">
            <a:extLst>
              <a:ext uri="{FF2B5EF4-FFF2-40B4-BE49-F238E27FC236}">
                <a16:creationId xmlns:a16="http://schemas.microsoft.com/office/drawing/2014/main" id="{85C37A77-AF12-7D79-59C0-4EE3542BFA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6604" y="2884073"/>
            <a:ext cx="1475219" cy="1403333"/>
          </a:xfrm>
          <a:prstGeom prst="rect">
            <a:avLst/>
          </a:prstGeom>
        </p:spPr>
      </p:pic>
      <p:pic>
        <p:nvPicPr>
          <p:cNvPr id="14" name="Grafik 24" descr="Undertekster med massiv udfyldning">
            <a:extLst>
              <a:ext uri="{FF2B5EF4-FFF2-40B4-BE49-F238E27FC236}">
                <a16:creationId xmlns:a16="http://schemas.microsoft.com/office/drawing/2014/main" id="{65808DFF-AAAA-BA30-CAD0-9E088F74EB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9513" y="4810335"/>
            <a:ext cx="914400" cy="914400"/>
          </a:xfrm>
          <a:prstGeom prst="rect">
            <a:avLst/>
          </a:prstGeom>
        </p:spPr>
      </p:pic>
      <p:pic>
        <p:nvPicPr>
          <p:cNvPr id="15" name="Grafik 2" descr="Fare med massiv udfyldning">
            <a:extLst>
              <a:ext uri="{FF2B5EF4-FFF2-40B4-BE49-F238E27FC236}">
                <a16:creationId xmlns:a16="http://schemas.microsoft.com/office/drawing/2014/main" id="{E9440D9A-E39F-D14D-B564-20243C6F2B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46890" y="1569992"/>
            <a:ext cx="1015041" cy="10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2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C7072-1974-E8FC-A87A-C13DA3481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BDA67-573A-9E06-2609-E4AF3341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052" y="1206092"/>
            <a:ext cx="10365148" cy="388382"/>
          </a:xfrm>
        </p:spPr>
        <p:txBody>
          <a:bodyPr/>
          <a:lstStyle/>
          <a:p>
            <a:r>
              <a:rPr lang="da-DK" dirty="0"/>
              <a:t>Myndigheders forskellige opgaver – et udpluk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2212C08-591E-FB7D-2A03-E60BE76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D5E2F8A1-0A3D-6D40-0CBA-5DCD1E9EB3B2}"/>
              </a:ext>
            </a:extLst>
          </p:cNvPr>
          <p:cNvSpPr/>
          <p:nvPr/>
        </p:nvSpPr>
        <p:spPr>
          <a:xfrm>
            <a:off x="5009630" y="1838801"/>
            <a:ext cx="2973916" cy="1599724"/>
          </a:xfrm>
          <a:prstGeom prst="roundRect">
            <a:avLst/>
          </a:prstGeom>
          <a:solidFill>
            <a:srgbClr val="193C65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/>
              <a:t>FORURENING </a:t>
            </a:r>
          </a:p>
          <a:p>
            <a:pPr algn="ctr"/>
            <a:r>
              <a:rPr lang="da-DK"/>
              <a:t>- HVEM GØR HVAD?</a:t>
            </a:r>
          </a:p>
        </p:txBody>
      </p:sp>
      <p:sp>
        <p:nvSpPr>
          <p:cNvPr id="6" name="Rektangel: enkelt hjørne afklippet 5">
            <a:extLst>
              <a:ext uri="{FF2B5EF4-FFF2-40B4-BE49-F238E27FC236}">
                <a16:creationId xmlns:a16="http://schemas.microsoft.com/office/drawing/2014/main" id="{8007A0D0-BC4C-D6A1-D99E-E21D5449E575}"/>
              </a:ext>
            </a:extLst>
          </p:cNvPr>
          <p:cNvSpPr/>
          <p:nvPr/>
        </p:nvSpPr>
        <p:spPr>
          <a:xfrm>
            <a:off x="859921" y="3114365"/>
            <a:ext cx="3894390" cy="2541943"/>
          </a:xfrm>
          <a:prstGeom prst="snip1Rect">
            <a:avLst/>
          </a:prstGeom>
          <a:solidFill>
            <a:srgbClr val="326DB3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da-DK" dirty="0"/>
              <a:t>REGIONERNE</a:t>
            </a:r>
          </a:p>
          <a:p>
            <a:pPr algn="ctr"/>
            <a:endParaRPr lang="da-DK"/>
          </a:p>
          <a:p>
            <a:r>
              <a:rPr lang="da-DK" sz="1400" dirty="0"/>
              <a:t>   Miljø: Opsporer og håndterer risiko fra   </a:t>
            </a:r>
            <a:endParaRPr lang="da-DK" sz="1400" dirty="0">
              <a:cs typeface="Arial"/>
            </a:endParaRPr>
          </a:p>
          <a:p>
            <a:r>
              <a:rPr lang="da-DK" sz="1400" dirty="0"/>
              <a:t>   "herreløse" jordforureninger (grundvand,       bolig, </a:t>
            </a:r>
            <a:r>
              <a:rPr lang="da-DK" sz="1400" dirty="0" err="1"/>
              <a:t>børneinst</a:t>
            </a:r>
            <a:r>
              <a:rPr lang="da-DK" sz="1400" dirty="0"/>
              <a:t>., </a:t>
            </a:r>
            <a:r>
              <a:rPr lang="da-DK" sz="1400" dirty="0" err="1"/>
              <a:t>off</a:t>
            </a:r>
            <a:r>
              <a:rPr lang="da-DK" sz="1400" dirty="0"/>
              <a:t>. Legeplads  og   overfladevand)</a:t>
            </a:r>
            <a:endParaRPr lang="da-DK" sz="1400">
              <a:cs typeface="Arial"/>
            </a:endParaRPr>
          </a:p>
          <a:p>
            <a:endParaRPr lang="da-DK" sz="1400" dirty="0">
              <a:cs typeface="Arial"/>
            </a:endParaRPr>
          </a:p>
          <a:p>
            <a:r>
              <a:rPr lang="da-DK" sz="1400" dirty="0">
                <a:cs typeface="Arial"/>
              </a:rPr>
              <a:t>   Arbejds- og miljømedicin: Udredning og </a:t>
            </a:r>
          </a:p>
          <a:p>
            <a:r>
              <a:rPr lang="da-DK" sz="1400" dirty="0">
                <a:cs typeface="Arial"/>
              </a:rPr>
              <a:t>   rådgivning af borgere fx ved udsættelse for </a:t>
            </a:r>
          </a:p>
          <a:p>
            <a:r>
              <a:rPr lang="da-DK" sz="1400" dirty="0">
                <a:cs typeface="Arial"/>
              </a:rPr>
              <a:t>   kemiske påvirkning fra miljøet.</a:t>
            </a:r>
          </a:p>
        </p:txBody>
      </p:sp>
      <p:sp>
        <p:nvSpPr>
          <p:cNvPr id="7" name="Rektangel: øverste hjørner afklippet 6">
            <a:extLst>
              <a:ext uri="{FF2B5EF4-FFF2-40B4-BE49-F238E27FC236}">
                <a16:creationId xmlns:a16="http://schemas.microsoft.com/office/drawing/2014/main" id="{ABDFC43B-81D8-E749-3C8B-852FAF8CD8D9}"/>
              </a:ext>
            </a:extLst>
          </p:cNvPr>
          <p:cNvSpPr/>
          <p:nvPr/>
        </p:nvSpPr>
        <p:spPr>
          <a:xfrm>
            <a:off x="4916016" y="3667124"/>
            <a:ext cx="3067530" cy="1979414"/>
          </a:xfrm>
          <a:prstGeom prst="snip2SameRect">
            <a:avLst/>
          </a:prstGeom>
          <a:solidFill>
            <a:srgbClr val="326DB3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da-DK" dirty="0"/>
              <a:t>KOMMUNERNE</a:t>
            </a:r>
          </a:p>
          <a:p>
            <a:pPr algn="ctr"/>
            <a:endParaRPr lang="da-DK"/>
          </a:p>
          <a:p>
            <a:r>
              <a:rPr lang="da-DK" sz="1400" dirty="0"/>
              <a:t>Giver miljøgodkendelse, fører tilsyn med virksomheder, der håndterer forurenende stoffer i deres produktion og giver påbud til forurener.</a:t>
            </a:r>
            <a:endParaRPr lang="da-DK" sz="1400" dirty="0">
              <a:cs typeface="Arial"/>
            </a:endParaRPr>
          </a:p>
        </p:txBody>
      </p:sp>
      <p:sp>
        <p:nvSpPr>
          <p:cNvPr id="8" name="Rektangel: enkelt hjørne afklippet 7">
            <a:extLst>
              <a:ext uri="{FF2B5EF4-FFF2-40B4-BE49-F238E27FC236}">
                <a16:creationId xmlns:a16="http://schemas.microsoft.com/office/drawing/2014/main" id="{80585780-0659-ABF6-8D76-B9D056862AC6}"/>
              </a:ext>
            </a:extLst>
          </p:cNvPr>
          <p:cNvSpPr/>
          <p:nvPr/>
        </p:nvSpPr>
        <p:spPr>
          <a:xfrm flipH="1">
            <a:off x="8253003" y="2724671"/>
            <a:ext cx="3066764" cy="2934861"/>
          </a:xfrm>
          <a:prstGeom prst="snip1Rect">
            <a:avLst/>
          </a:prstGeom>
          <a:solidFill>
            <a:srgbClr val="326DB3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da-DK" dirty="0"/>
              <a:t>STYRELSER </a:t>
            </a:r>
          </a:p>
          <a:p>
            <a:endParaRPr lang="da-DK" sz="1400" dirty="0"/>
          </a:p>
          <a:p>
            <a:r>
              <a:rPr lang="da-DK" sz="1400" dirty="0" err="1"/>
              <a:t>Mljløstyrelsen</a:t>
            </a:r>
            <a:r>
              <a:rPr lang="da-DK" sz="1400" dirty="0"/>
              <a:t>: Overvåger forurening i grundvand, overfladevand og spildevand.</a:t>
            </a:r>
            <a:endParaRPr lang="da-DK" sz="1400">
              <a:cs typeface="Arial"/>
            </a:endParaRPr>
          </a:p>
          <a:p>
            <a:r>
              <a:rPr lang="da-DK" sz="1400" dirty="0">
                <a:cs typeface="Arial"/>
              </a:rPr>
              <a:t>Fastsætter grænseværdier.</a:t>
            </a:r>
          </a:p>
          <a:p>
            <a:endParaRPr lang="da-DK" sz="1400" dirty="0">
              <a:cs typeface="Arial"/>
            </a:endParaRPr>
          </a:p>
          <a:p>
            <a:r>
              <a:rPr lang="da-DK" sz="1400" dirty="0">
                <a:cs typeface="Arial"/>
              </a:rPr>
              <a:t>Styrelsen for Patientsikkerhed:</a:t>
            </a:r>
            <a:r>
              <a:rPr lang="da-DK" sz="1400" dirty="0">
                <a:solidFill>
                  <a:schemeClr val="bg1"/>
                </a:solidFill>
                <a:cs typeface="Arial"/>
              </a:rPr>
              <a:t> Giver sundhedsfaglig rådgivning til myndigheder i spørgsmål om vand – fx forurening i drikkevand 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5C7F64B-A426-EA78-A50E-B5EAC63BE29D}"/>
              </a:ext>
            </a:extLst>
          </p:cNvPr>
          <p:cNvCxnSpPr>
            <a:cxnSpLocks/>
          </p:cNvCxnSpPr>
          <p:nvPr/>
        </p:nvCxnSpPr>
        <p:spPr>
          <a:xfrm flipV="1">
            <a:off x="4543963" y="3370853"/>
            <a:ext cx="569004" cy="296272"/>
          </a:xfrm>
          <a:prstGeom prst="line">
            <a:avLst/>
          </a:prstGeom>
          <a:ln w="28575">
            <a:solidFill>
              <a:srgbClr val="1F2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4C4D9E1-1349-D618-C930-D935BEC1EE47}"/>
              </a:ext>
            </a:extLst>
          </p:cNvPr>
          <p:cNvCxnSpPr>
            <a:cxnSpLocks/>
          </p:cNvCxnSpPr>
          <p:nvPr/>
        </p:nvCxnSpPr>
        <p:spPr>
          <a:xfrm flipH="1" flipV="1">
            <a:off x="7871741" y="3350323"/>
            <a:ext cx="569001" cy="296272"/>
          </a:xfrm>
          <a:prstGeom prst="line">
            <a:avLst/>
          </a:prstGeom>
          <a:ln w="28575">
            <a:solidFill>
              <a:srgbClr val="1F2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581C57D6-41CE-DB58-F9A2-9B0425796D34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6496588" y="3438525"/>
            <a:ext cx="0" cy="228600"/>
          </a:xfrm>
          <a:prstGeom prst="line">
            <a:avLst/>
          </a:prstGeom>
          <a:ln w="28575">
            <a:solidFill>
              <a:srgbClr val="1F2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0AA258D-E326-3176-CBC5-348DB9CF29E7}"/>
              </a:ext>
            </a:extLst>
          </p:cNvPr>
          <p:cNvSpPr/>
          <p:nvPr/>
        </p:nvSpPr>
        <p:spPr>
          <a:xfrm>
            <a:off x="168031" y="2952263"/>
            <a:ext cx="4656015" cy="3259013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err="1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03112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FCC7E-BA2F-A034-EBB9-4E6B77F08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E0AD640-63A7-3C37-334A-5DFE5F4A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400" y="871200"/>
            <a:ext cx="10369549" cy="828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/>
              <a:t>Krisekommunikation</a:t>
            </a:r>
            <a:r>
              <a:rPr lang="da-DK" b="1" kern="1200" dirty="0">
                <a:latin typeface="+mj-lt"/>
                <a:ea typeface="+mj-ea"/>
                <a:cs typeface="+mj-cs"/>
              </a:rPr>
              <a:t> i et </a:t>
            </a:r>
            <a:r>
              <a:rPr lang="da-DK" dirty="0"/>
              <a:t>lokalområde</a:t>
            </a:r>
            <a:endParaRPr lang="da-DK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Pladsholder til indhold 2">
            <a:extLst>
              <a:ext uri="{FF2B5EF4-FFF2-40B4-BE49-F238E27FC236}">
                <a16:creationId xmlns:a16="http://schemas.microsoft.com/office/drawing/2014/main" id="{F6B9A0D0-A03C-A1EB-B6DD-0364DC9BE4C1}"/>
              </a:ext>
            </a:extLst>
          </p:cNvPr>
          <p:cNvSpPr txBox="1">
            <a:spLocks/>
          </p:cNvSpPr>
          <p:nvPr/>
        </p:nvSpPr>
        <p:spPr>
          <a:xfrm>
            <a:off x="1130400" y="2497287"/>
            <a:ext cx="5878001" cy="359197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None/>
              <a:defRPr sz="22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sz="9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10351E"/>
              </a:buClr>
            </a:pPr>
            <a:endParaRPr lang="da-DK" kern="1200" baseline="0" dirty="0">
              <a:latin typeface="+mn-lt"/>
              <a:cs typeface="Arial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r>
              <a:rPr lang="da-DK" sz="2000" b="1" dirty="0"/>
              <a:t>Informationsmøde for borgere</a:t>
            </a:r>
            <a:endParaRPr lang="da-DK" sz="2000" b="1" dirty="0">
              <a:cs typeface="Arial"/>
            </a:endParaRPr>
          </a:p>
          <a:p>
            <a:pPr marL="342900" indent="-342900">
              <a:lnSpc>
                <a:spcPct val="90000"/>
              </a:lnSpc>
              <a:buClr>
                <a:srgbClr val="10351E"/>
              </a:buClr>
              <a:buFont typeface="Arial"/>
              <a:buChar char="•"/>
            </a:pPr>
            <a:r>
              <a:rPr lang="da-DK" sz="2000" dirty="0"/>
              <a:t>Samarbejde - Oplæg ved region, kommune, miljømediciner</a:t>
            </a:r>
            <a:endParaRPr lang="da-DK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buClr>
                <a:srgbClr val="10351E"/>
              </a:buClr>
              <a:buFont typeface="Arial"/>
              <a:buChar char="•"/>
            </a:pPr>
            <a:r>
              <a:rPr lang="da-DK" sz="2000" dirty="0">
                <a:cs typeface="Arial"/>
              </a:rPr>
              <a:t>Brug moderator - sæt rammerne og styr sikkert gennem mødet</a:t>
            </a:r>
          </a:p>
          <a:p>
            <a:pPr marL="342900" indent="-342900">
              <a:lnSpc>
                <a:spcPct val="90000"/>
              </a:lnSpc>
              <a:buClr>
                <a:srgbClr val="10351E"/>
              </a:buClr>
              <a:buFont typeface="Arial"/>
              <a:buChar char="•"/>
            </a:pPr>
            <a:r>
              <a:rPr lang="da-DK" sz="2000" dirty="0">
                <a:cs typeface="Arial"/>
              </a:rPr>
              <a:t>Giv plads til spørgsmål - og følelser</a:t>
            </a:r>
          </a:p>
          <a:p>
            <a:pPr marL="342900" indent="-342900">
              <a:lnSpc>
                <a:spcPct val="90000"/>
              </a:lnSpc>
              <a:buClr>
                <a:srgbClr val="10351E"/>
              </a:buClr>
              <a:buFont typeface="Arial"/>
              <a:buChar char="•"/>
            </a:pPr>
            <a:r>
              <a:rPr lang="da-DK" sz="2000" dirty="0">
                <a:cs typeface="Arial"/>
              </a:rPr>
              <a:t>Pressehåndtering</a:t>
            </a:r>
            <a:endParaRPr lang="da-DK" sz="2000" kern="1200" baseline="0" dirty="0">
              <a:latin typeface="+mn-lt"/>
              <a:cs typeface="Arial"/>
            </a:endParaRPr>
          </a:p>
          <a:p>
            <a:pPr marL="285750" indent="-285750">
              <a:lnSpc>
                <a:spcPct val="90000"/>
              </a:lnSpc>
              <a:buClr>
                <a:srgbClr val="10351E"/>
              </a:buClr>
              <a:buFontTx/>
              <a:buChar char="-"/>
            </a:pPr>
            <a:endParaRPr lang="da-DK" sz="2000" kern="1200" baseline="0" dirty="0">
              <a:latin typeface="+mn-lt"/>
              <a:cs typeface="Arial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dirty="0">
              <a:cs typeface="Arial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dirty="0">
              <a:cs typeface="Arial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B0BFA4F-C93E-DBD2-9AE0-7E643FEE2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955" y="1710198"/>
            <a:ext cx="4748338" cy="4392213"/>
          </a:xfrm>
          <a:prstGeom prst="rect">
            <a:avLst/>
          </a:prstGeom>
          <a:noFill/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E2ADE7-6304-9EA1-F2ED-5DE3A200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0DAB5548-7253-48D6-B95B-F3D312A72220}" type="slidenum">
              <a:rPr lang="da-DK" smtClean="0"/>
              <a:pPr>
                <a:spcAft>
                  <a:spcPts val="600"/>
                </a:spcAft>
              </a:pPr>
              <a:t>6</a:t>
            </a:fld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3E984FF-4A40-F194-427C-D57E189504C9}"/>
              </a:ext>
            </a:extLst>
          </p:cNvPr>
          <p:cNvSpPr txBox="1"/>
          <p:nvPr/>
        </p:nvSpPr>
        <p:spPr>
          <a:xfrm>
            <a:off x="9297658" y="1699065"/>
            <a:ext cx="2009768" cy="4328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1400" b="1" dirty="0"/>
              <a:t>RH undersøgelser</a:t>
            </a:r>
          </a:p>
          <a:p>
            <a:pPr algn="l"/>
            <a:r>
              <a:rPr lang="da-DK" sz="1400" b="1" dirty="0"/>
              <a:t>Sum 4 PFAS (µg/l)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9314535-04C8-8884-0E66-F69F01645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71" y="1713412"/>
            <a:ext cx="876422" cy="1247949"/>
          </a:xfrm>
          <a:prstGeom prst="rect">
            <a:avLst/>
          </a:prstGeom>
        </p:spPr>
      </p:pic>
      <p:sp>
        <p:nvSpPr>
          <p:cNvPr id="5" name="Ellipse 2">
            <a:extLst>
              <a:ext uri="{FF2B5EF4-FFF2-40B4-BE49-F238E27FC236}">
                <a16:creationId xmlns:a16="http://schemas.microsoft.com/office/drawing/2014/main" id="{900B329A-D11B-ECB2-223E-9CFCB1B8217D}"/>
              </a:ext>
            </a:extLst>
          </p:cNvPr>
          <p:cNvSpPr/>
          <p:nvPr/>
        </p:nvSpPr>
        <p:spPr>
          <a:xfrm>
            <a:off x="9074729" y="4978343"/>
            <a:ext cx="784261" cy="8280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F56FD-526A-519B-E95F-05B9C8DFB4C5}"/>
              </a:ext>
            </a:extLst>
          </p:cNvPr>
          <p:cNvSpPr txBox="1"/>
          <p:nvPr/>
        </p:nvSpPr>
        <p:spPr>
          <a:xfrm>
            <a:off x="1136073" y="1814945"/>
            <a:ext cx="5361709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200">
                <a:solidFill>
                  <a:srgbClr val="333333"/>
                </a:solidFill>
              </a:rPr>
              <a:t>Regionen finder PFAS i grundvandet, men hvad er borgerne optaget af?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E9F16-9833-5635-53FE-F38D3498D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325" y="1605696"/>
            <a:ext cx="5481516" cy="2398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D485A-61BA-F94A-2019-FF06BF075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563" y="3636475"/>
            <a:ext cx="54864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2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834D1-B49B-6014-A43C-139C1A614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1FE4EBBC-15DD-E053-57D1-BA33CD66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400" y="871200"/>
            <a:ext cx="10369549" cy="828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>
                <a:cs typeface="Arial"/>
              </a:rPr>
              <a:t>Mere kommunikation</a:t>
            </a:r>
            <a:endParaRPr lang="da-DK" b="1" kern="1200" dirty="0">
              <a:latin typeface="+mj-lt"/>
              <a:cs typeface="Arial"/>
            </a:endParaRPr>
          </a:p>
        </p:txBody>
      </p:sp>
      <p:sp>
        <p:nvSpPr>
          <p:cNvPr id="19" name="Pladsholder til indhold 2">
            <a:extLst>
              <a:ext uri="{FF2B5EF4-FFF2-40B4-BE49-F238E27FC236}">
                <a16:creationId xmlns:a16="http://schemas.microsoft.com/office/drawing/2014/main" id="{BE9572E4-C69E-98B9-3D08-FC970D222312}"/>
              </a:ext>
            </a:extLst>
          </p:cNvPr>
          <p:cNvSpPr txBox="1">
            <a:spLocks/>
          </p:cNvSpPr>
          <p:nvPr/>
        </p:nvSpPr>
        <p:spPr>
          <a:xfrm>
            <a:off x="1130400" y="1915397"/>
            <a:ext cx="5878001" cy="418772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None/>
              <a:defRPr sz="22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sz="9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10351E"/>
              </a:buClr>
            </a:pPr>
            <a:r>
              <a:rPr lang="da-DK" dirty="0"/>
              <a:t>Fortsat bekymring for forurening fra igangværende virksomhed</a:t>
            </a:r>
            <a:r>
              <a:rPr lang="da-DK" kern="1200" baseline="0" dirty="0">
                <a:latin typeface="+mn-lt"/>
                <a:ea typeface="+mn-ea"/>
                <a:cs typeface="+mn-cs"/>
              </a:rPr>
              <a:t> </a:t>
            </a:r>
            <a:endParaRPr lang="da-DK" kern="1200" baseline="0" dirty="0">
              <a:latin typeface="+mn-lt"/>
              <a:cs typeface="Arial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buClr>
                <a:srgbClr val="10351E"/>
              </a:buClr>
              <a:buChar char="•"/>
            </a:pPr>
            <a:r>
              <a:rPr lang="da-DK" sz="2000" dirty="0"/>
              <a:t>Regionen søger ny viden (PFAS i blod)</a:t>
            </a:r>
            <a:endParaRPr lang="da-DK" sz="2000" dirty="0">
              <a:cs typeface="Arial"/>
            </a:endParaRPr>
          </a:p>
          <a:p>
            <a:pPr marL="342900" indent="-342900">
              <a:lnSpc>
                <a:spcPct val="90000"/>
              </a:lnSpc>
              <a:buClr>
                <a:srgbClr val="10351E"/>
              </a:buClr>
              <a:buChar char="•"/>
            </a:pPr>
            <a:r>
              <a:rPr lang="da-DK" sz="2000" dirty="0">
                <a:cs typeface="Arial"/>
              </a:rPr>
              <a:t>Regions politikere støtter projekt om blodprøver</a:t>
            </a:r>
          </a:p>
          <a:p>
            <a:pPr marL="342900" indent="-342900">
              <a:lnSpc>
                <a:spcPct val="90000"/>
              </a:lnSpc>
              <a:buClr>
                <a:srgbClr val="10351E"/>
              </a:buClr>
              <a:buChar char="•"/>
            </a:pPr>
            <a:r>
              <a:rPr lang="da-DK" sz="2000" kern="1200" baseline="0" dirty="0">
                <a:latin typeface="+mn-lt"/>
                <a:ea typeface="+mn-ea"/>
                <a:cs typeface="+mn-cs"/>
              </a:rPr>
              <a:t>Inform</a:t>
            </a:r>
            <a:r>
              <a:rPr lang="da-DK" sz="2000" dirty="0"/>
              <a:t>ationsmøde for borgere</a:t>
            </a:r>
            <a:endParaRPr lang="da-DK" sz="2000" dirty="0">
              <a:cs typeface="Arial"/>
            </a:endParaRPr>
          </a:p>
          <a:p>
            <a:pPr marL="846455" lvl="1" indent="-342900">
              <a:lnSpc>
                <a:spcPct val="90000"/>
              </a:lnSpc>
              <a:buClr>
                <a:srgbClr val="10351E"/>
              </a:buClr>
              <a:buFont typeface="Courier New" panose="020B0604020202020204" pitchFamily="34" charset="0"/>
              <a:buChar char="o"/>
            </a:pPr>
            <a:r>
              <a:rPr lang="da-DK" sz="1800" dirty="0">
                <a:cs typeface="Arial"/>
              </a:rPr>
              <a:t>Politisk deltagelse </a:t>
            </a:r>
          </a:p>
          <a:p>
            <a:pPr marL="846455" lvl="1" indent="-342900">
              <a:lnSpc>
                <a:spcPct val="90000"/>
              </a:lnSpc>
              <a:buClr>
                <a:srgbClr val="10351E"/>
              </a:buClr>
              <a:buFont typeface="Courier New" panose="020B0604020202020204" pitchFamily="34" charset="0"/>
              <a:buChar char="o"/>
            </a:pPr>
            <a:r>
              <a:rPr lang="da-DK" sz="1800" dirty="0">
                <a:cs typeface="Arial"/>
              </a:rPr>
              <a:t>Moderator - sæt rammerne og styr mødet</a:t>
            </a:r>
          </a:p>
          <a:p>
            <a:pPr marL="846455" lvl="1" indent="-342900">
              <a:lnSpc>
                <a:spcPct val="90000"/>
              </a:lnSpc>
              <a:buClr>
                <a:srgbClr val="10351E"/>
              </a:buClr>
              <a:buFont typeface="Courier New" panose="020B0604020202020204" pitchFamily="34" charset="0"/>
              <a:buChar char="o"/>
            </a:pPr>
            <a:r>
              <a:rPr lang="da-DK" sz="1800" dirty="0"/>
              <a:t>Ekspert (miljømediciner) holder oplæg og besvarer spørgsmål</a:t>
            </a:r>
            <a:endParaRPr lang="da-DK" sz="1800" kern="1200" baseline="0">
              <a:latin typeface="+mn-lt"/>
              <a:cs typeface="Arial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cs typeface="Arial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Clr>
                <a:srgbClr val="10351E"/>
              </a:buClr>
            </a:pPr>
            <a:endParaRPr lang="da-DK" sz="1700" kern="120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0946CD0-AE97-CFFF-AC82-6CA05FC3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0DAB5548-7253-48D6-B95B-F3D312A72220}" type="slidenum">
              <a:rPr lang="da-DK" smtClean="0"/>
              <a:pPr>
                <a:spcAft>
                  <a:spcPts val="600"/>
                </a:spcAft>
              </a:pPr>
              <a:t>7</a:t>
            </a:fld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35DF7-80DC-D57D-FD1B-AFD6B2F860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9" t="118" r="-196" b="10284"/>
          <a:stretch>
            <a:fillRect/>
          </a:stretch>
        </p:blipFill>
        <p:spPr>
          <a:xfrm>
            <a:off x="7001708" y="1706469"/>
            <a:ext cx="5014351" cy="400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9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306E7-A3B4-40DD-8141-B650AD561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452" y="630668"/>
            <a:ext cx="10365148" cy="827497"/>
          </a:xfrm>
        </p:spPr>
        <p:txBody>
          <a:bodyPr anchor="b">
            <a:normAutofit/>
          </a:bodyPr>
          <a:lstStyle/>
          <a:p>
            <a:r>
              <a:rPr lang="da-DK" dirty="0"/>
              <a:t>Erfaringer og gode råd - 1</a:t>
            </a:r>
            <a:endParaRPr lang="da-DK" dirty="0">
              <a:cs typeface="Arial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445194-54AD-42F4-98FA-319BB691D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DAB5548-7253-48D6-B95B-F3D312A72220}" type="slidenum">
              <a:rPr lang="da-DK" smtClean="0"/>
              <a:pPr>
                <a:spcAft>
                  <a:spcPts val="600"/>
                </a:spcAft>
              </a:pPr>
              <a:t>8</a:t>
            </a:fld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723A0A5-FF36-8FED-119B-E8DB8BFFB253}"/>
              </a:ext>
            </a:extLst>
          </p:cNvPr>
          <p:cNvSpPr/>
          <p:nvPr/>
        </p:nvSpPr>
        <p:spPr>
          <a:xfrm>
            <a:off x="10174941" y="6289200"/>
            <a:ext cx="1483059" cy="358589"/>
          </a:xfrm>
          <a:prstGeom prst="rect">
            <a:avLst/>
          </a:prstGeom>
          <a:solidFill>
            <a:srgbClr val="F5F1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AA66B9B6-568D-D7D7-CB5C-640C03FA15FE}"/>
              </a:ext>
            </a:extLst>
          </p:cNvPr>
          <p:cNvSpPr txBox="1">
            <a:spLocks/>
          </p:cNvSpPr>
          <p:nvPr/>
        </p:nvSpPr>
        <p:spPr>
          <a:xfrm>
            <a:off x="1140916" y="2006734"/>
            <a:ext cx="10727450" cy="46295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None/>
              <a:defRPr sz="22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sz="9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Få indblik i omverdenens fokus: presse, borgere, politikere,    andre myndigheder, </a:t>
            </a:r>
            <a:r>
              <a:rPr lang="da-DK" sz="2800">
                <a:cs typeface="Arial"/>
              </a:rPr>
              <a:t>samarbejdspartnere</a:t>
            </a:r>
            <a:endParaRPr lang="en-US" dirty="0" err="1">
              <a:cs typeface="Arial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Del information via forskellige kanaler </a:t>
            </a:r>
            <a:endParaRPr lang="en-US" dirty="0">
              <a:cs typeface="Arial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Timing - handlemuligheder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Sæt holdet – forskellige fagligheder og myndigheder</a:t>
            </a:r>
            <a:endParaRPr lang="da-DK" dirty="0"/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a-DK" sz="2800" dirty="0">
              <a:cs typeface="Arial"/>
            </a:endParaRPr>
          </a:p>
          <a:p>
            <a:endParaRPr lang="da-DK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39909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865F5-8204-D3D8-5A69-3ECACBC69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B3137-7242-D434-1E47-2B2FA537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452" y="630668"/>
            <a:ext cx="10365148" cy="827497"/>
          </a:xfrm>
        </p:spPr>
        <p:txBody>
          <a:bodyPr anchor="b">
            <a:normAutofit/>
          </a:bodyPr>
          <a:lstStyle/>
          <a:p>
            <a:r>
              <a:rPr lang="da-DK" dirty="0"/>
              <a:t>Erfaringer og gode råd - 2 </a:t>
            </a:r>
            <a:endParaRPr lang="da-DK" dirty="0">
              <a:cs typeface="Arial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3BEAC4B-CB85-E1E8-80C1-2E2E44C3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DAB5548-7253-48D6-B95B-F3D312A72220}" type="slidenum">
              <a:rPr lang="da-DK" smtClean="0"/>
              <a:pPr>
                <a:spcAft>
                  <a:spcPts val="600"/>
                </a:spcAft>
              </a:pPr>
              <a:t>9</a:t>
            </a:fld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B4880A1-23B3-8127-7E10-F55A2CC17969}"/>
              </a:ext>
            </a:extLst>
          </p:cNvPr>
          <p:cNvSpPr/>
          <p:nvPr/>
        </p:nvSpPr>
        <p:spPr>
          <a:xfrm>
            <a:off x="10174941" y="6289200"/>
            <a:ext cx="1483059" cy="358589"/>
          </a:xfrm>
          <a:prstGeom prst="rect">
            <a:avLst/>
          </a:prstGeom>
          <a:solidFill>
            <a:srgbClr val="F5F1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A5C4C098-6F76-65F7-E05A-DCEE5A43CD20}"/>
              </a:ext>
            </a:extLst>
          </p:cNvPr>
          <p:cNvSpPr txBox="1">
            <a:spLocks/>
          </p:cNvSpPr>
          <p:nvPr/>
        </p:nvSpPr>
        <p:spPr>
          <a:xfrm>
            <a:off x="1140916" y="2006734"/>
            <a:ext cx="10727450" cy="46295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None/>
              <a:defRPr sz="22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sz="9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Mød borgerne og politikerne - gerne lokalt:</a:t>
            </a:r>
          </a:p>
          <a:p>
            <a:pPr lv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600" dirty="0">
                <a:cs typeface="Arial"/>
              </a:rPr>
              <a:t>Afklar formål, deltagerne og deres roller</a:t>
            </a:r>
            <a:endParaRPr lang="en-US" sz="2600" dirty="0">
              <a:cs typeface="Arial"/>
            </a:endParaRPr>
          </a:p>
          <a:p>
            <a:pPr lv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600" dirty="0">
                <a:cs typeface="Arial"/>
              </a:rPr>
              <a:t>Skab synlighed om møde og formål - brug moderator</a:t>
            </a:r>
          </a:p>
          <a:p>
            <a:pPr lv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600" dirty="0">
                <a:cs typeface="Arial"/>
              </a:rPr>
              <a:t>Besvar spørgsmål og bevar roen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a-DK" sz="2800" dirty="0">
                <a:cs typeface="Arial"/>
              </a:rPr>
              <a:t>Det tager tid - går ikke altid som planlagt – men er lærerigt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a-DK" sz="2800" dirty="0">
              <a:cs typeface="Arial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985992160"/>
      </p:ext>
    </p:extLst>
  </p:cSld>
  <p:clrMapOvr>
    <a:masterClrMapping/>
  </p:clrMapOvr>
</p:sld>
</file>

<file path=ppt/theme/theme1.xml><?xml version="1.0" encoding="utf-8"?>
<a:theme xmlns:a="http://schemas.openxmlformats.org/drawingml/2006/main" name="CRU PowerPoint Skabelon">
  <a:themeElements>
    <a:clrScheme name="CRU">
      <a:dk1>
        <a:srgbClr val="333333"/>
      </a:dk1>
      <a:lt1>
        <a:srgbClr val="FFFFFF"/>
      </a:lt1>
      <a:dk2>
        <a:srgbClr val="193C65"/>
      </a:dk2>
      <a:lt2>
        <a:srgbClr val="F5F1EB"/>
      </a:lt2>
      <a:accent1>
        <a:srgbClr val="B72E7A"/>
      </a:accent1>
      <a:accent2>
        <a:srgbClr val="326DB3"/>
      </a:accent2>
      <a:accent3>
        <a:srgbClr val="54B25A"/>
      </a:accent3>
      <a:accent4>
        <a:srgbClr val="245E2A"/>
      </a:accent4>
      <a:accent5>
        <a:srgbClr val="A9E5E5"/>
      </a:accent5>
      <a:accent6>
        <a:srgbClr val="DC414B"/>
      </a:accent6>
      <a:hlink>
        <a:srgbClr val="54B25A"/>
      </a:hlink>
      <a:folHlink>
        <a:srgbClr val="F57079"/>
      </a:folHlink>
    </a:clrScheme>
    <a:fontScheme name="Region Hovedsta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A60"/>
        </a:solidFill>
        <a:ln w="9525">
          <a:solidFill>
            <a:srgbClr val="1F4A60"/>
          </a:solidFill>
        </a:ln>
      </a:spPr>
      <a:bodyPr lIns="0" tIns="0" rIns="0" bIns="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F29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000" dirty="0">
            <a:solidFill>
              <a:srgbClr val="F5F1EB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H PowerPoint Skabelon_DK.potx" id="{26986A75-4BB5-4C20-9DD6-E823FDD01161}" vid="{1F3D9A04-036F-41B4-8EF4-D6B3C5EA408C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8531768313252298","enableDocumentContentUpdater":true,"version":"1.3"}]]></TemplafySlideTemplateConfiguration>
</file>

<file path=customXml/item10.xml><?xml version="1.0" encoding="utf-8"?>
<TemplafySlideTemplateConfiguration><![CDATA[{"documentContentValidatorConfiguration":{"enableDocumentContentValidator":false,"documentContentValidatorVersion":0},"elementsMetadata":[],"slideId":"637105359336269917","enableDocumentContentUpdater":true,"version":"1.3"}]]></TemplafySlideTemplateConfiguration>
</file>

<file path=customXml/item11.xml><?xml version="1.0" encoding="utf-8"?>
<TemplafySlideTemplateConfiguration><![CDATA[{"documentContentValidatorConfiguration":{"enableDocumentContentValidator":false,"documentContentValidatorVersion":0},"elementsMetadata":[],"slideId":"638531768321533658","enableDocumentContentUpdater":true,"version":"1.3"}]]></TemplafySlideTemplate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TemplateConfiguration><![CDATA[{"documentContentValidatorConfiguration":{"enableDocumentContentValidator":false,"documentContentValidatorVersion":0},"elementsMetadata":[],"slideId":"638531768313252298","enableDocumentContentUpdater":true,"version":"1.3"}]]></TemplafySlideTemplateConfiguration>
</file>

<file path=customXml/item14.xml><?xml version="1.0" encoding="utf-8"?>
<TemplafySlideTemplateConfiguration><![CDATA[{"documentContentValidatorConfiguration":{"enableDocumentContentValidator":false,"documentContentValidatorVersion":0},"elementsMetadata":[],"slideId":"638531768314189831","enableDocumentContentUpdater":true,"version":"1.3"}]]></TemplafySlideTemplateConfiguration>
</file>

<file path=customXml/item15.xml><?xml version="1.0" encoding="utf-8"?>
<TemplafyTemplateConfiguration><![CDATA[{"elementsMetadata":[{"type":"shape","id":"10362308-1797-499c-b02e-f1cf8ced063e","elementConfiguration":{"inheritDimensions":"inheritNone","width":"6.05 cm","height":"1.9 cm","binding":"UserProfile.EkstraLogo.ExtraLogoSix_PP_DCU_{{DocumentLanguage}}","disableUpdates":false,"type":"image"}},{"type":"shape","id":"c3033455-b058-41e1-8824-9988773d2407","elementConfiguration":{"binding":"UserProfile.Office.Virksomhed_{{DocumentLanguage}}","disableUpdates":false,"type":"text"}},{"type":"shape","id":"3682a224-d9db-4c26-967b-4f8c83368ecb","elementConfiguration":{"binding":"UserProfile.CenterFreeText","visibility":{"action":"hide","binding":"UserProfile.Centers.CenterUI","operator":"notEquals","compareValue":"Intet valgt"},"disableUpdates":false,"type":"text"}},{"type":"shape","id":"9e20a0b7-d189-4d64-a0c0-423bf3fdc4f5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97ee0ed4-be64-4953-a910-1b58e13bccc3","elementConfiguration":{"inheritDimensions":"inheritNone","width":"6.05 cm","height":"1.9 cm","binding":"UserProfile.EkstraLogo.ExtraLogoSixNEG_PP_DCU_{{DocumentLanguage}}","disableUpdates":false,"type":"image"}},{"type":"shape","id":"7c5e9c5d-be73-495a-9597-487a7832b314","elementConfiguration":{"binding":"Form.PresentationTitle","disableUpdates":false,"type":"text"}},{"type":"shape","id":"36ff675e-5302-4b65-9803-02886e19d537","elementConfiguration":{"binding":"UserProfile.Name","visibility":{"action":"hide","binding":"Form.Manuel_dato","operator":"notEquals","compareValue":""},"disableUpdates":false,"type":"text"}},{"type":"shape","id":"a87a02fe-77bd-418e-bb13-e5f82c77e20c","elementConfiguration":{"binding":"Form.Manuel_dato","visibility":{"action":"hide","operator":"equals","compareValue":""},"disableUpdates":false,"type":"text"}},{"type":"shape","id":"4add11a1-c670-414a-a8a5-218e850ff7ad","elementConfiguration":{"inheritDimensions":"inheritNone","width":"3.68 cm","height":"1.17 cm","binding":"UserProfile.EkstraLogo.ExtraLogoPPNEGDCU_{{DocumentLanguage}}","disableUpdates":false,"type":"image"}},{"type":"shape","id":"3d385ef4-1431-43d7-8e7f-a67ca787fd42","elementConfiguration":{"binding":"UserProfile.Office.Virksomhed_{{DocumentLanguage}}","disableUpdates":false,"type":"text"}},{"type":"shape","id":"a80f709f-8a0a-4156-849d-60b78861e026","elementConfiguration":{"binding":"UserProfile.CenterFreeText","visibility":{"action":"hide","binding":"UserProfile.Centers.CenterUI","operator":"notEquals","compareValue":"Intet valgt","compareValues":[""]},"disableUpdates":false,"type":"text"}},{"type":"shape","id":"5049d8a6-6672-4a59-a8bc-19b8deda9137","elementConfiguration":{"binding":"UserProfile.Centers.Center_{{DocumentLanguage}}","visibility":{"action":"hide","binding":"UserProfile.Centers.CenterUI","operator":"equals","compareValue":"Intet valgt"},"disableUpdates":false,"type":"text"}},{"type":"shape","id":"03f3d36c-3441-457c-88b3-cd2ef3b31a2a","elementConfiguration":{"inheritDimensions":"inheritNone","width":"6.05 cm","height":"1.9 cm","binding":"UserProfile.EkstraLogo.ExtraLogoSixNEG_PP_DCU_{{DocumentLanguage}}","disableUpdates":false,"type":"image"}},{"type":"shape","id":"dc1d0ff0-84df-4bf7-a770-d85cd0fe0568","elementConfiguration":{"binding":"Form.PresentationTitle","disableUpdates":false,"type":"text"}},{"type":"shape","id":"61d513b1-0e7b-4dfb-9072-aedafdf457d4","elementConfiguration":{"binding":"UserProfile.Name","visibility":{"action":"hide","binding":"Form.Manuel_dato","operator":"notEquals","compareValue":""},"disableUpdates":false,"type":"text"}},{"type":"shape","id":"78682a20-85d6-4cbe-883b-b48103dea9f5","elementConfiguration":{"binding":"Form.Manuel_dato","visibility":{"action":"hide","operator":"equals","compareValue":""},"disableUpdates":false,"type":"text"}},{"type":"shape","id":"7ee4ce74-a9a9-41cc-b50e-a134e3d375d6","elementConfiguration":{"inheritDimensions":"inheritNone","width":"3.68 cm","height":"1.17 cm","binding":"UserProfile.EkstraLogo.ExtraLogoPPNEGDCU_{{DocumentLanguage}}","disableUpdates":false,"type":"image"}},{"type":"shape","id":"5d0997ab-b04c-4c2f-bf1e-55555cd8c475","elementConfiguration":{"binding":"UserProfile.Office.Virksomhed_{{DocumentLanguage}}","disableUpdates":false,"type":"text"}},{"type":"shape","id":"74fe5627-ac5f-4905-82e3-d0aec88ebea2","elementConfiguration":{"binding":"UserProfile.CenterFreeText","visibility":{"action":"hide","binding":"UserProfile.Centers.CenterUI","operator":"notEquals","compareValue":"Intet valgt","compareValues":[""]},"disableUpdates":false,"type":"text"}},{"type":"shape","id":"ebcd557b-1a5a-44a7-b5c7-7b240c17d52f","elementConfiguration":{"binding":"UserProfile.Centers.Center_{{DocumentLanguage}}","visibility":{"action":"hide","binding":"UserProfile.Centers.CenterUI","operator":"equals","compareValue":"Intet valgt"},"disableUpdates":false,"type":"text"}},{"type":"shape","id":"ae853441-9039-4c3b-bd5a-31edbe6536a8","elementConfiguration":{"inheritDimensions":"inheritNone","width":"6.05 cm","height":"1.9 cm","binding":"UserProfile.EkstraLogo.ExtraLogoSix_PP_DCU_{{DocumentLanguage}}","disableUpdates":false,"type":"image"}},{"type":"shape","id":"12c1fdb3-985b-460a-8bbd-6ece4af1d8de","elementConfiguration":{"binding":"UserProfile.Office.Virksomhed_{{DocumentLanguage}}","disableUpdates":false,"type":"text"}},{"type":"shape","id":"aba35ca7-79e2-433b-aa86-d4aca03631ea","elementConfiguration":{"binding":"UserProfile.CenterFreeText","visibility":{"action":"hide","binding":"UserProfile.Centers.CenterUI","operator":"notEquals","compareValue":"Intet valgt"},"disableUpdates":false,"type":"text"}},{"type":"shape","id":"99b1e9ea-3317-430d-b1de-f0d6c711d0c2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5f1ed25d-9b6b-42f9-9f89-caaa79f0d4a9","elementConfiguration":{"inheritDimensions":"inheritNone","width":"6.05 cm","height":"1.9 cm","binding":"UserProfile.EkstraLogo.ExtraLogoSix_PP_DCU_{{DocumentLanguage}}","disableUpdates":false,"type":"image"}},{"type":"shape","id":"e28c43bd-ce21-4706-b505-369faad82236","elementConfiguration":{"inheritDimensions":"inheritNone","width":"3.68 cm","height":"1.17 cm","binding":"UserProfile.EkstraLogo.ExtraLogoPPDCU_{{DocumentLanguage}}","disableUpdates":false,"type":"image"}},{"type":"shape","id":"9181763c-6060-4985-a1f9-f265ace54239","elementConfiguration":{"binding":"Form.PresentationTitle","disableUpdates":false,"type":"text"}},{"type":"shape","id":"676da5cd-b4db-4f76-9183-ed2847238763","elementConfiguration":{"binding":"UserProfile.Name","visibility":{"action":"hide","binding":"Form.Manuel_dato","operator":"notEquals","compareValue":""},"disableUpdates":false,"type":"text"}},{"type":"shape","id":"784c7f9b-858f-418f-afd1-ce8d44ba3a20","elementConfiguration":{"binding":"Form.Manuel_dato","visibility":{"action":"hide","operator":"equals","compareValue":""},"disableUpdates":false,"type":"text"}},{"type":"shape","id":"d17ff670-b773-467d-9583-cf1e935e7141","elementConfiguration":{"binding":"UserProfile.Office.Virksomhed_{{DocumentLanguage}}","disableUpdates":false,"type":"text"}},{"type":"shape","id":"e9ecf341-0cc5-4317-8281-5e5e3c3effee","elementConfiguration":{"binding":"UserProfile.CenterFreeText","visibility":{"action":"hide","binding":"UserProfile.Centers.CenterUI","operator":"notEquals","compareValue":"Intet valgt"},"disableUpdates":false,"type":"text"}},{"type":"shape","id":"76d3474b-5098-4ae2-ad7e-d14e2476a196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6e3c5993-e771-4787-a700-0e5abfdc8df8","elementConfiguration":{"binding":"Form.PresentationTitle","disableUpdates":false,"type":"text"}},{"type":"shape","id":"ed446722-4b97-4cbb-8863-aeba6b54b608","elementConfiguration":{"binding":"UserProfile.Office.Virksomhed_{{DocumentLanguage}}","disableUpdates":false,"type":"text"}},{"type":"shape","id":"d8dc3fb7-5fd0-43f4-8f60-9ca5e3e0b2b2","elementConfiguration":{"binding":"UserProfile.CenterFreeText","visibility":{"action":"hide","binding":"UserProfile.Centers.CenterUI","operator":"notEquals","compareValue":"Intet valgt","compareValues":[""]},"disableUpdates":false,"type":"text"}},{"type":"shape","id":"74023a48-1ea4-4760-8be0-46d0de153abc","elementConfiguration":{"binding":"UserProfile.Centers.Center_{{DocumentLanguage}}","visibility":{"action":"hide","binding":"UserProfile.Centers.CenterUI","operator":"equals","compareValue":"Intet valgt"},"disableUpdates":false,"type":"text"}},{"type":"shape","id":"ddcc3fcd-7c97-4f03-8a94-5a0ecc69b505","elementConfiguration":{"inheritDimensions":"inheritNone","width":"6.05 cm","height":"1.9 cm","binding":"UserProfile.EkstraLogo.ExtraLogoSix_PP_DCU_{{DocumentLanguage}}","disableUpdates":false,"type":"image"}},{"type":"shape","id":"bd762d5f-c0fe-4f43-adf3-11489b81cfea","elementConfiguration":{"binding":"Form.PresentationTitle","disableUpdates":false,"type":"text"}},{"type":"shape","id":"c7943b2b-cc64-4859-9e31-d44269aa2cb2","elementConfiguration":{"binding":"UserProfile.Name","visibility":{"action":"hide","binding":"Form.Manuel_dato","operator":"notEquals","compareValue":""},"disableUpdates":false,"type":"text"}},{"type":"shape","id":"22cdb3fc-afcf-4377-a120-89a339a1432d","elementConfiguration":{"binding":"Form.Manuel_dato","visibility":{"action":"hide","operator":"equals","compareValue":""},"disableUpdates":false,"type":"text"}},{"type":"shape","id":"78e3b2d9-186b-475f-b280-37d188e12495","elementConfiguration":{"inheritDimensions":"inheritNone","width":"3.68 cm","height":"1.17 cm","binding":"UserProfile.EkstraLogo.ExtraLogoPPNEGDCU_{{DocumentLanguage}}","disableUpdates":false,"type":"image"}},{"type":"shape","id":"8cf125eb-f8b6-4686-a403-540e7d3b19dd","elementConfiguration":{"binding":"UserProfile.Office.Virksomhed_{{DocumentLanguage}}","disableUpdates":false,"type":"text"}},{"type":"shape","id":"9c6e5746-e140-4845-83d0-219c37920454","elementConfiguration":{"binding":"UserProfile.CenterFreeText","visibility":{"action":"hide","binding":"UserProfile.Centers.CenterUI","operator":"notEquals","compareValue":"Intet valgt"},"disableUpdates":false,"type":"text"}},{"type":"shape","id":"845f85e4-1fab-49d1-a2ef-9c8fea8728ee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3781ab30-ab85-4a23-b2c1-908e0e508950","elementConfiguration":{"binding":"Form.PresentationTitle","disableUpdates":false,"type":"text"}},{"type":"shape","id":"872e9920-7304-46f2-b2d5-6ccb04846394","elementConfiguration":{"binding":"UserProfile.Office.Virksomhed_{{DocumentLanguage}}","disableUpdates":false,"type":"text"}},{"type":"shape","id":"090a8a23-4f00-440f-862f-0f0ac73a13ed","elementConfiguration":{"binding":"UserProfile.CenterFreeText","visibility":{"action":"hide","binding":"UserProfile.Centers.CenterUI","operator":"notEquals","compareValue":"Intet valgt","compareValues":[""]},"disableUpdates":false,"type":"text"}},{"type":"shape","id":"3fa5e7f1-7de0-4c49-acb3-2747e56cbf85","elementConfiguration":{"binding":"UserProfile.Centers.Center_{{DocumentLanguage}}","visibility":{"action":"hide","binding":"UserProfile.Centers.CenterUI","operator":"equals","compareValue":"Intet valgt"},"disableUpdates":false,"type":"text"}},{"type":"shape","id":"f99e937c-7f0f-4fcf-9538-513d33a713b0","elementConfiguration":{"inheritDimensions":"inheritNone","width":"3.68 cm","height":"1.17 cm","binding":"UserProfile.EkstraLogo.ExtraLogoPPDCU_{{DocumentLanguage}}","disableUpdates":false,"type":"image"}},{"type":"shape","id":"c1a6520c-3129-44ee-8cb9-40812e37cf9b","elementConfiguration":{"binding":"Form.PresentationTitle","disableUpdates":false,"type":"text"}},{"type":"shape","id":"27576546-c889-4caf-88c6-c77f61369ced","elementConfiguration":{"binding":"UserProfile.Name","visibility":{"action":"hide","binding":"Form.Manuel_dato","operator":"notEquals","compareValue":""},"disableUpdates":false,"type":"text"}},{"type":"shape","id":"b87e386f-0faa-4da5-8bab-e30d8d7346fd","elementConfiguration":{"binding":"Form.Manuel_dato","visibility":{"action":"hide","operator":"equals","compareValue":""},"disableUpdates":false,"type":"text"}},{"type":"shape","id":"0c64b750-9f5f-4260-83e0-7d940b6c353b","elementConfiguration":{"binding":"UserProfile.Office.Virksomhed_{{DocumentLanguage}}","disableUpdates":false,"type":"text"}},{"type":"shape","id":"1fb1c968-e29b-477b-a75c-1eb1cd6c78cc","elementConfiguration":{"binding":"UserProfile.CenterFreeText","visibility":{"action":"hide","binding":"UserProfile.Centers.CenterUI","operator":"notEquals","compareValue":"Intet valgt","compareValues":[""]},"disableUpdates":false,"type":"text"}},{"type":"shape","id":"7c60180a-da6c-45a4-afe2-76cf5b46f994","elementConfiguration":{"binding":"UserProfile.Centers.Center_{{DocumentLanguage}}","visibility":{"action":"hide","binding":"UserProfile.Centers.CenterUI","operator":"equals","compareValue":"Intet valgt"},"disableUpdates":false,"type":"text"}},{"type":"shape","id":"7699eb2a-b471-432e-ab9c-05083010a20a","elementConfiguration":{"inheritDimensions":"inheritNone","width":"6.05 cm","height":"1.9 cm","binding":"UserProfile.EkstraLogo.ExtraLogoSix_PP_DCU_{{DocumentLanguage}}","disableUpdates":false,"type":"image"}},{"type":"shape","id":"ac475817-846e-483f-baf4-f88c83dda4b5","elementConfiguration":{"binding":"Form.PresentationTitle","disableUpdates":false,"type":"text"}},{"type":"shape","id":"af20aac7-c522-447c-9288-b71725c521b3","elementConfiguration":{"inheritDimensions":"inheritNone","width":"3.68 cm","height":"1.17 cm","binding":"UserProfile.EkstraLogo.ExtraLogoPPNEGDCU_{{DocumentLanguage}}","disableUpdates":false,"type":"image"}},{"type":"shape","id":"faef5b26-670b-4704-a8be-378b62e1a2e9","elementConfiguration":{"binding":"UserProfile.Name","visibility":{"action":"hide","binding":"Form.Manuel_dato","operator":"notEquals","compareValue":""},"disableUpdates":false,"type":"text"}},{"type":"shape","id":"0334ff67-8ed1-416b-b0cd-fbad609c551b","elementConfiguration":{"binding":"UserProfile.Office.Virksomhed_{{DocumentLanguage}}","disableUpdates":false,"type":"text"}},{"type":"shape","id":"1a271301-9ce9-4efa-ad01-d45edab70b8c","elementConfiguration":{"binding":"UserProfile.CenterFreeText","visibility":{"action":"hide","binding":"UserProfile.Centers.CenterUI","operator":"notEquals","compareValue":"Intet valgt"},"disableUpdates":false,"type":"text"}},{"type":"shape","id":"5b353ccc-ff8b-476b-bea6-aaed6c4ec04f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fb70ab19-abdb-4876-830a-645513a53e45","elementConfiguration":{"inheritDimensions":"inheritNone","width":"6.05 cm","height":"1.9 cm","binding":"UserProfile.EkstraLogo.ExtraLogoSixNEG_PP_DCU_{{DocumentLanguage}}","disableUpdates":false,"type":"image"}},{"type":"shape","id":"6d40751c-933b-46b1-8693-d2c22681cc9e","elementConfiguration":{"binding":"UserProfile.Office.Virksomhed_{{DocumentLanguage}}","disableUpdates":false,"type":"text"}},{"type":"shape","id":"a8533581-82f0-4e28-87d4-46fd3df53ff7","elementConfiguration":{"binding":"UserProfile.CenterFreeText","visibility":{"action":"hide","binding":"UserProfile.Centers.CenterUI","operator":"notEquals","compareValue":"Intet valgt"},"disableUpdates":false,"type":"text"}},{"type":"shape","id":"c38fa5fb-60f6-4949-a728-1a525e4c58a8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c3831061-9e0b-4ea1-9b32-4f5d0c8d4514","elementConfiguration":{"inheritDimensions":"inheritNone","width":"3.68 cm","height":"1.17 cm","binding":"UserProfile.EkstraLogo.ExtraLogoPPNEGDCU_{{DocumentLanguage}}","disableUpdates":false,"type":"image"}},{"type":"shape","id":"91672fc1-4289-4c76-b745-42dd8dd666f7","elementConfiguration":{"inheritDimensions":"inheritNone","width":"6.05 cm","height":"1.9 cm","binding":"UserProfile.EkstraLogo.ExtraLogoSixNEG_PP_DCU_{{DocumentLanguage}}","disableUpdates":false,"type":"image"}},{"type":"shape","id":"7fbf3331-5aa3-4892-96ab-d9e525ba79ee","elementConfiguration":{"inheritDimensions":"inheritNone","width":"6.05 cm","height":"1.9 cm","binding":"UserProfile.EkstraLogo.ExtraLogoSix_PP_DCU_{{DocumentLanguage}}","disableUpdates":false,"type":"image"}},{"type":"shape","id":"aecd143e-e978-41ca-9ec5-1096e88693c2","elementConfiguration":{"inheritDimensions":"inheritNone","width":"3.68 cm","height":"1.17 cm","binding":"UserProfile.EkstraLogo.ExtraLogoPPDCU_{{DocumentLanguage}}","disableUpdates":false,"type":"image"}},{"type":"shape","id":"7d9ab606-7772-4f41-bd1b-7bcdfdc260fc","elementConfiguration":{"binding":"Form.PresentationTitle","disableUpdates":false,"type":"text"}},{"type":"shape","id":"fd842ee9-94ea-4fb7-b79c-5ced90843cc5","elementConfiguration":{"binding":"UserProfile.Name","visibility":{"action":"hide","binding":"Form.Manuel_dato","operator":"notEquals","compareValue":""},"disableUpdates":false,"type":"text"}},{"type":"shape","id":"78b2a107-38df-4c16-a78d-bde8f4c32b32","elementConfiguration":{"binding":"Form.Manuel_dato","visibility":{"action":"hide","operator":"equals","compareValue":""},"disableUpdates":false,"type":"text"}},{"type":"shape","id":"192dd4d9-6b2e-4362-959c-dcd628d07e79","elementConfiguration":{"binding":"UserProfile.Office.Virksomhed_{{DocumentLanguage}}","disableUpdates":false,"type":"text"}},{"type":"shape","id":"583909e6-645a-437e-8b43-d7205ec834ac","elementConfiguration":{"binding":"UserProfile.CenterFreeText","visibility":{"action":"hide","binding":"UserProfile.Centers.CenterUI","operator":"notEquals","compareValue":"Intet valgt"},"disableUpdates":false,"type":"text"}},{"type":"shape","id":"0cf5c3b4-9f15-494b-9a7a-aae869f68afc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75b41c60-fb0c-4a1a-816f-e1ca5daa0807","elementConfiguration":{"inheritDimensions":"inheritNone","width":"6.05 cm","height":"1.9 cm","binding":"UserProfile.EkstraLogo.ExtraLogoSix_PP_DCU_{{DocumentLanguage}}","disableUpdates":false,"type":"image"}},{"type":"shape","id":"5ed9c928-8163-4450-805d-814850a84b69","elementConfiguration":{"binding":"UserProfile.Office.Virksomhed_{{DocumentLanguage}}","disableUpdates":false,"type":"text"}},{"type":"shape","id":"7f5be507-30bd-46ce-bc66-15c70b2ce216","elementConfiguration":{"binding":"UserProfile.CenterFreeText","visibility":{"action":"hide","binding":"UserProfile.Centers.CenterUI","operator":"notEquals","compareValue":"Intet valgt"},"disableUpdates":false,"type":"text"}},{"type":"shape","id":"b086a017-ffdc-483c-827c-0e22d1f945ce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1a08f774-fb94-4e32-9f9f-88b0bb01e426","elementConfiguration":{"inheritDimensions":"inheritNone","width":"3.68 cm","height":"1.17 cm","binding":"UserProfile.EkstraLogo.ExtraLogoPPDCU_{{DocumentLanguage}}","disableUpdates":false,"type":"image"}},{"type":"shape","id":"371a9965-49ec-42e3-a2d6-33c00cef6fcb","elementConfiguration":{"binding":"Form.PresentationTitle","disableUpdates":false,"type":"text"}},{"type":"shape","id":"ee768e49-36b9-4c62-9e0e-6f0efcda8d5f","elementConfiguration":{"binding":"UserProfile.Office.Virksomhed_{{DocumentLanguage}}","disableUpdates":false,"type":"text"}},{"type":"shape","id":"67a7a6d3-77ec-4f1a-9ec4-3426dbe246c1","elementConfiguration":{"binding":"UserProfile.CenterFreeText","visibility":{"action":"hide","binding":"UserProfile.Centers.CenterUI","operator":"notEquals","compareValue":"Intet valgt","compareValues":[""]},"disableUpdates":false,"type":"text"}},{"type":"shape","id":"6466d4d4-b261-4ae2-aef3-64aed57c65ae","elementConfiguration":{"binding":"UserProfile.Centers.Center_{{DocumentLanguage}}","visibility":{"action":"hide","binding":"UserProfile.Centers.CenterUI","operator":"equals","compareValue":"Intet valgt"},"disableUpdates":false,"type":"text"}},{"type":"shape","id":"d8335d17-f522-4f5a-872f-5b4554acb56b","elementConfiguration":{"inheritDimensions":"inheritNone","width":"6.05 cm","height":"1.9 cm","binding":"UserProfile.EkstraLogo.ExtraLogoSix_PP_DCU_{{DocumentLanguage}}","disableUpdates":false,"type":"image"}},{"type":"shape","id":"b6239100-4030-4285-b584-bff0a9e8e32f","elementConfiguration":{"inheritDimensions":"inheritNone","width":"3.68 cm","height":"1.17 cm","binding":"UserProfile.EkstraLogo.ExtraLogoPPDCU_{{DocumentLanguage}}","disableUpdates":false,"type":"image"}},{"type":"shape","id":"9d2942fd-ce8b-4a31-bf19-b28ce6fc2f06","elementConfiguration":{"binding":"Form.PresentationTitle","disableUpdates":false,"type":"text"}},{"type":"shape","id":"6900d931-6db8-477d-aa38-bf01730dce87","elementConfiguration":{"binding":"UserProfile.Name","visibility":{"action":"hide","binding":"Form.Manuel_dato","operator":"notEquals","compareValue":""},"disableUpdates":false,"type":"text"}},{"type":"shape","id":"2bf2d7e7-8a88-4917-9269-f3cc92696aa2","elementConfiguration":{"binding":"Form.Manuel_dato","visibility":{"action":"hide","operator":"equals","compareValue":""},"disableUpdates":false,"type":"text"}},{"type":"shape","id":"af60dfed-8a54-4a51-b642-f8caf8573787","elementConfiguration":{"binding":"UserProfile.Office.Virksomhed_{{DocumentLanguage}}","disableUpdates":false,"type":"text"}},{"type":"shape","id":"c64d9c0d-db42-490c-a696-b42b4a235386","elementConfiguration":{"binding":"UserProfile.CenterFreeText","visibility":{"action":"hide","binding":"UserProfile.Centers.CenterUI","operator":"notEquals","compareValue":"Intet valgt"},"disableUpdates":false,"type":"text"}},{"type":"shape","id":"86279b26-a3c9-4abf-8710-b417adf8d1a3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78a0b72a-908d-441f-9390-a3bd7dd0d1e6","elementConfiguration":{"inheritDimensions":"inheritNone","width":"6.05 cm","height":"1.9 cm","binding":"UserProfile.EkstraLogo.ExtraLogoSix_PP_DCU_{{DocumentLanguage}}","disableUpdates":false,"type":"image"}},{"type":"shape","id":"31196de8-f7b7-4f16-98d0-a5d38ccd1d35","elementConfiguration":{"inheritDimensions":"inheritNone","width":"3.68 cm","height":"1.17 cm","binding":"UserProfile.EkstraLogo.ExtraLogoPPDCU_{{DocumentLanguage}}","disableUpdates":false,"type":"image"}},{"type":"shape","id":"c9d4b0eb-bd13-432f-a30d-e16cf6eb6ea5","elementConfiguration":{"binding":"Form.PresentationTitle","disableUpdates":false,"type":"text"}},{"type":"shape","id":"52e13242-236f-4e0f-a3f6-28ba7866713d","elementConfiguration":{"binding":"UserProfile.Name","visibility":{"action":"hide","binding":"Form.Manuel_dato","operator":"notEquals","compareValue":""},"disableUpdates":false,"type":"text"}},{"type":"shape","id":"721efc04-e129-4362-8694-21ff1450d1de","elementConfiguration":{"binding":"Form.Manuel_dato","visibility":{"action":"hide","operator":"equals","compareValue":""},"disableUpdates":false,"type":"text"}},{"type":"shape","id":"af71b207-e63b-4fbd-bc8b-6ded36798865","elementConfiguration":{"binding":"UserProfile.Office.Virksomhed_{{DocumentLanguage}}","disableUpdates":false,"type":"text"}},{"type":"shape","id":"1c4b54a0-bdc5-400a-bea6-3308d5afbe07","elementConfiguration":{"binding":"UserProfile.CenterFreeText","visibility":{"action":"hide","binding":"UserProfile.Centers.CenterUI","operator":"notEquals","compareValue":"Intet valgt"},"disableUpdates":false,"type":"text"}},{"type":"shape","id":"853386b2-bcf8-4025-b56c-09c237b9f91d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cafe34bb-5d7d-4e72-80c7-ddffbb36ed51","elementConfiguration":{"inheritDimensions":"inheritNone","width":"6.05 cm","height":"1.9 cm","binding":"UserProfile.EkstraLogo.ExtraLogoSix_PP_DCU_{{DocumentLanguage}}","disableUpdates":false,"type":"image"}},{"type":"shape","id":"9d5994ab-b912-4f55-ab8a-a615fe8ed3b4","elementConfiguration":{"inheritDimensions":"inheritNone","width":"3.68 cm","height":"1.17 cm","binding":"UserProfile.EkstraLogo.ExtraLogoPPDCU_{{DocumentLanguage}}","disableUpdates":false,"type":"image"}},{"type":"shape","id":"f8a3dae6-5081-4853-98c2-6d4c89daf1f0","elementConfiguration":{"binding":"Form.PresentationTitle","disableUpdates":false,"type":"text"}},{"type":"shape","id":"2401b73b-3530-4ba6-9b70-ab55f18ba04a","elementConfiguration":{"binding":"UserProfile.Name","visibility":{"action":"hide","binding":"Form.Manuel_dato","operator":"notEquals","compareValue":""},"disableUpdates":false,"type":"text"}},{"type":"shape","id":"224150ec-bdaf-4efa-b86c-984cc270d8e0","elementConfiguration":{"binding":"Form.Manuel_dato","visibility":{"action":"hide","operator":"equals","compareValue":""},"disableUpdates":false,"type":"text"}},{"type":"shape","id":"46836a12-cd0b-4ce2-88b3-931b9d12280a","elementConfiguration":{"binding":"UserProfile.Office.Virksomhed_{{DocumentLanguage}}","disableUpdates":false,"type":"text"}},{"type":"shape","id":"84f80cbf-c036-4afe-9184-318d063834f8","elementConfiguration":{"binding":"UserProfile.CenterFreeText","visibility":{"action":"hide","binding":"UserProfile.Centers.CenterUI","operator":"notEquals","compareValue":"Intet valgt"},"disableUpdates":false,"type":"text"}},{"type":"shape","id":"21182b16-6553-4c8f-b279-14c2f71b5593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5715533e-7b1b-446e-8e16-aec1b409a768","elementConfiguration":{"inheritDimensions":"inheritNone","width":"6.05 cm","height":"1.9 cm","binding":"UserProfile.EkstraLogo.ExtraLogoSixNEG_PP_DCU_{{DocumentLanguage}}","disableUpdates":false,"type":"image"}},{"type":"shape","id":"3c2a0fcc-29ad-44ed-b574-58a748f76f93","elementConfiguration":{"binding":"Form.PresentationTitle","disableUpdates":false,"type":"text"}},{"type":"shape","id":"17b0e852-c8a9-41c9-be78-9250acf8ed17","elementConfiguration":{"binding":"UserProfile.Name","visibility":{"action":"hide","binding":"Form.Manuel_dato","operator":"notEquals","compareValue":""},"disableUpdates":false,"type":"text"}},{"type":"shape","id":"eec406bd-e928-4c59-8d59-f89afbfbcc5c","elementConfiguration":{"binding":"Form.Manuel_dato","visibility":{"action":"hide","operator":"equals","compareValue":""},"disableUpdates":false,"type":"text"}},{"type":"shape","id":"6ed5350d-248a-46de-a42c-c02447592295","elementConfiguration":{"inheritDimensions":"inheritNone","width":"3.68 cm","height":"1.17 cm","binding":"UserProfile.EkstraLogo.ExtraLogoPPNEGDCU_{{DocumentLanguage}}","disableUpdates":false,"type":"image"}},{"type":"shape","id":"a1d5ae74-9dbb-4d30-9992-41c093c72789","elementConfiguration":{"binding":"UserProfile.Office.Virksomhed_{{DocumentLanguage}}","disableUpdates":false,"type":"text"}},{"type":"shape","id":"68d6cd8f-b1ee-4af6-9730-215c1f2a33d3","elementConfiguration":{"binding":"UserProfile.CenterFreeText","visibility":{"action":"hide","binding":"UserProfile.Centers.CenterUI","operator":"notEquals","compareValue":"Intet valgt","compareValues":[""]},"disableUpdates":false,"type":"text"}},{"type":"shape","id":"c8fab291-7a8a-4277-b0a2-4c1fdb123d63","elementConfiguration":{"binding":"UserProfile.Centers.Center_{{DocumentLanguage}}","visibility":{"action":"hide","binding":"UserProfile.Centers.CenterUI","operator":"equals","compareValue":"Intet valgt"},"disableUpdates":false,"type":"text"}}],"transformationConfigurations":[],"templateName":"","templateDescription":"","enableDocumentContentUpdater":true,"version":"1.3"}]]></TemplafyTemplateConfiguration>
</file>

<file path=customXml/item16.xml><?xml version="1.0" encoding="utf-8"?>
<TemplafySlideTemplateConfiguration><![CDATA[{"documentContentValidatorConfiguration":{"enableDocumentContentValidator":false,"documentContentValidatorVersion":0},"elementsMetadata":[],"slideId":"638531768322002415","enableDocumentContentUpdater":true,"version":"1.3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TemplafySlideTemplateConfiguration><![CDATA[{"documentContentValidatorConfiguration":{"enableDocumentContentValidator":false,"documentContentValidatorVersion":0},"elementsMetadata":[],"slideId":"638531768314658639","enableDocumentContentUpdater":true,"version":"1.3"}]]></TemplafySlideTemplate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SlideFormConfiguration><![CDATA[{"formFields":[],"formDataEntries":[]}]]></TemplafySlideForm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TemplateConfiguration><![CDATA[{"documentContentValidatorConfiguration":{"enableDocumentContentValidator":false,"documentContentValidatorVersion":0},"elementsMetadata":[],"slideId":"638531768313252298","enableDocumentContentUpdater":true,"version":"1.3"}]]></TemplafySlideTemplateConfiguration>
</file>

<file path=customXml/item24.xml><?xml version="1.0" encoding="utf-8"?>
<TemplafySlideTemplateConfiguration><![CDATA[{"documentContentValidatorConfiguration":{"enableDocumentContentValidator":false,"documentContentValidatorVersion":0},"elementsMetadata":[],"slideId":"638531768322314898","enableDocumentContentUpdater":true,"version":"1.3"}]]></TemplafySlideTemplateConfiguration>
</file>

<file path=customXml/item25.xml><?xml version="1.0" encoding="utf-8"?>
<TemplafySlideTemplateConfiguration><![CDATA[{"documentContentValidatorConfiguration":{"enableDocumentContentValidator":false,"documentContentValidatorVersion":0},"elementsMetadata":[],"slideId":"638162111424633335","enableDocumentContentUpdater":true,"version":"1.3"}]]></TemplafySlideTemplateConfiguration>
</file>

<file path=customXml/item26.xml><?xml version="1.0" encoding="utf-8"?>
<TemplafySlideFormConfiguration><![CDATA[{"formFields":[],"formDataEntries":[]}]]></TemplafySlideFormConfiguration>
</file>

<file path=customXml/item27.xml><?xml version="1.0" encoding="utf-8"?>
<TemplafySlideFormConfiguration><![CDATA[{"formFields":[],"formDataEntries":[]}]]></TemplafySlideForm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TemplafySlideFormConfiguration><![CDATA[{"formFields":[],"formDataEntries":[]}]]></TemplafySlideFormConfiguration>
</file>

<file path=customXml/item3.xml><?xml version="1.0" encoding="utf-8"?>
<TemplafySlideFormConfiguration><![CDATA[{"formFields":[],"formDataEntries":[]}]]></TemplafySlideFormConfiguration>
</file>

<file path=customXml/item30.xml><?xml version="1.0" encoding="utf-8"?>
<TemplafySlideFormConfiguration><![CDATA[{"formFields":[],"formDataEntries":[]}]]></TemplafySlideFormConfiguration>
</file>

<file path=customXml/item31.xml><?xml version="1.0" encoding="utf-8"?>
<TemplafySlideFormConfiguration><![CDATA[{"formFields":[],"formDataEntries":[]}]]></TemplafySlideFormConfiguration>
</file>

<file path=customXml/item32.xml><?xml version="1.0" encoding="utf-8"?>
<TemplafySlideFormConfiguration><![CDATA[{"formFields":[],"formDataEntries":[]}]]></TemplafySlideFormConfiguration>
</file>

<file path=customXml/item33.xml><?xml version="1.0" encoding="utf-8"?>
<TemplafySlideTemplateConfiguration><![CDATA[{"documentContentValidatorConfiguration":{"enableDocumentContentValidator":false,"documentContentValidatorVersion":0},"elementsMetadata":[],"slideId":"638531768315752568","enableDocumentContentUpdater":true,"version":"1.3"}]]></TemplafySlideTemplateConfiguration>
</file>

<file path=customXml/item34.xml><?xml version="1.0" encoding="utf-8"?>
<TemplafySlideTemplateConfiguration><![CDATA[{"documentContentValidatorConfiguration":{"enableDocumentContentValidator":false,"documentContentValidatorVersion":0},"elementsMetadata":[],"slideId":"638531768317783629","enableDocumentContentUpdater":true,"version":"1.3"}]]></TemplafySlideTemplateConfiguration>
</file>

<file path=customXml/item35.xml><?xml version="1.0" encoding="utf-8"?>
<TemplafySlideTemplateConfiguration><![CDATA[{"documentContentValidatorConfiguration":{"enableDocumentContentValidator":false,"documentContentValidatorVersion":0},"elementsMetadata":[],"slideId":"638531768312627275","enableDocumentContentUpdater":true,"version":"1.3"}]]></TemplafySlideTemplateConfiguration>
</file>

<file path=customXml/item36.xml><?xml version="1.0" encoding="utf-8"?>
<TemplafySlideFormConfiguration><![CDATA[{"formFields":[],"formDataEntries":[]}]]></TemplafySlideFormConfiguration>
</file>

<file path=customXml/item37.xml><?xml version="1.0" encoding="utf-8"?>
<TemplafySlideFormConfiguration><![CDATA[{"formFields":[],"formDataEntries":[]}]]></TemplafySlideFormConfiguration>
</file>

<file path=customXml/item38.xml><?xml version="1.0" encoding="utf-8"?>
<TemplafySlideTemplateConfiguration><![CDATA[{"documentContentValidatorConfiguration":{"enableDocumentContentValidator":false,"documentContentValidatorVersion":0},"elementsMetadata":[],"slideId":"638531768319814862","enableDocumentContentUpdater":true,"version":"1.3"}]]></TemplafySlideTemplateConfiguration>
</file>

<file path=customXml/item39.xml><?xml version="1.0" encoding="utf-8"?>
<TemplafySlideFormConfiguration><![CDATA[{"formFields":[],"formDataEntries":[]}]]></TemplafySlideFormConfiguration>
</file>

<file path=customXml/item4.xml><?xml version="1.0" encoding="utf-8"?>
<TemplafySlideFormConfiguration><![CDATA[{"formFields":[],"formDataEntries":[]}]]></TemplafySlideFormConfiguration>
</file>

<file path=customXml/item40.xml><?xml version="1.0" encoding="utf-8"?>
<TemplafySlideTemplateConfiguration><![CDATA[{"documentContentValidatorConfiguration":{"enableDocumentContentValidator":false,"documentContentValidatorVersion":0},"elementsMetadata":[],"slideId":"638531768313252298","enableDocumentContentUpdater":true,"version":"1.3"}]]></TemplafySlideTemplateConfiguration>
</file>

<file path=customXml/item41.xml><?xml version="1.0" encoding="utf-8"?>
<TemplafySlideTemplateConfiguration><![CDATA[{"documentContentValidatorConfiguration":{"enableDocumentContentValidator":false,"documentContentValidatorVersion":0},"elementsMetadata":[],"slideId":"638531768320752417","enableDocumentContentUpdater":true,"version":"1.3"}]]></TemplafySlideTemplateConfiguration>
</file>

<file path=customXml/item42.xml><?xml version="1.0" encoding="utf-8"?>
<TemplafySlideFormConfiguration><![CDATA[{"formFields":[],"formDataEntries":[]}]]></TemplafySlideFormConfiguration>
</file>

<file path=customXml/item43.xml><?xml version="1.0" encoding="utf-8"?>
<TemplafySlideTemplateConfiguration><![CDATA[{"documentContentValidatorConfiguration":{"enableDocumentContentValidator":false,"documentContentValidatorVersion":0},"elementsMetadata":[],"slideId":"638531768317158667","enableDocumentContentUpdater":true,"version":"1.3"}]]></TemplafySlideTemplateConfiguration>
</file>

<file path=customXml/item44.xml><?xml version="1.0" encoding="utf-8"?>
<TemplafySlideTemplateConfiguration><![CDATA[{"documentContentValidatorConfiguration":{"enableDocumentContentValidator":false,"documentContentValidatorVersion":0},"elementsMetadata":[],"slideId":"638531768321221153","enableDocumentContentUpdater":true,"version":"1.3"}]]></TemplafySlideTemplateConfiguration>
</file>

<file path=customXml/item45.xml><?xml version="1.0" encoding="utf-8"?>
<TemplafySlideTemplateConfiguration><![CDATA[{"documentContentValidatorConfiguration":{"enableDocumentContentValidator":false,"documentContentValidatorVersion":0},"elementsMetadata":[],"slideId":"638531768315283842","enableDocumentContentUpdater":true,"version":"1.3"}]]></TemplafySlideTemplateConfiguration>
</file>

<file path=customXml/item46.xml><?xml version="1.0" encoding="utf-8"?>
<TemplafySlideFormConfiguration><![CDATA[{"formFields":[],"formDataEntries":[]}]]></TemplafySlideFormConfiguration>
</file>

<file path=customXml/item47.xml><?xml version="1.0" encoding="utf-8"?>
<TemplafySlideFormConfiguration><![CDATA[{"formFields":[],"formDataEntries":[]}]]></TemplafySlideFormConfiguration>
</file>

<file path=customXml/item48.xml><?xml version="1.0" encoding="utf-8"?>
<TemplafySlideTemplateConfiguration><![CDATA[{"documentContentValidatorConfiguration":{"enableDocumentContentValidator":false,"documentContentValidatorVersion":0},"elementsMetadata":[],"slideId":"638531768322002416","enableDocumentContentUpdater":true,"version":"1.3"}]]></TemplafySlideTemplateConfiguration>
</file>

<file path=customXml/item49.xml><?xml version="1.0" encoding="utf-8"?>
<TemplafySlideTemplateConfiguration><![CDATA[{"documentContentValidatorConfiguration":{"enableDocumentContentValidator":false,"documentContentValidatorVersion":0},"elementsMetadata":[],"slideId":"638531768322314897","enableDocumentContentUpdater":true,"version":"1.3"}]]></TemplafySlideTemplate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8531768322158646","enableDocumentContentUpdater":true,"version":"1.3"}]]></TemplafySlideTemplateConfiguration>
</file>

<file path=customXml/item50.xml><?xml version="1.0" encoding="utf-8"?>
<TemplafySlideTemplateConfiguration><![CDATA[{"documentContentValidatorConfiguration":{"enableDocumentContentValidator":false,"documentContentValidatorVersion":0},"elementsMetadata":[],"slideId":"638531768316689907","enableDocumentContentUpdater":true,"version":"1.3"}]]></TemplafySlideTemplateConfiguration>
</file>

<file path=customXml/item51.xml><?xml version="1.0" encoding="utf-8"?>
<TemplafySlideFormConfiguration><![CDATA[{"formFields":[],"formDataEntries":[]}]]></TemplafySlideFormConfiguration>
</file>

<file path=customXml/item52.xml><?xml version="1.0" encoding="utf-8"?>
<TemplafySlideFormConfiguration><![CDATA[{"formFields":[],"formDataEntries":[]}]]></TemplafySlideFormConfiguration>
</file>

<file path=customXml/item53.xml><?xml version="1.0" encoding="utf-8"?>
<TemplafySlideTemplateConfiguration><![CDATA[{"documentContentValidatorConfiguration":{"enableDocumentContentValidator":false,"documentContentValidatorVersion":0},"elementsMetadata":[],"slideId":"638531768315440103","enableDocumentContentUpdater":true,"version":"1.3"}]]></TemplafySlideTemplateConfiguration>
</file>

<file path=customXml/item54.xml><?xml version="1.0" encoding="utf-8"?>
<TemplafySlideTemplateConfiguration><![CDATA[{"documentContentValidatorConfiguration":{"enableDocumentContentValidator":false,"documentContentValidatorVersion":0},"elementsMetadata":[],"slideId":"638531768315752397","enableDocumentContentUpdater":true,"version":"1.3"}]]></TemplafySlideTemplateConfiguration>
</file>

<file path=customXml/item55.xml><?xml version="1.0" encoding="utf-8"?>
<TemplafySlideTemplateConfiguration><![CDATA[{"documentContentValidatorConfiguration":{"enableDocumentContentValidator":false,"documentContentValidatorVersion":0},"elementsMetadata":[],"slideId":"638162111427289700","enableDocumentContentUpdater":true,"version":"1.3"}]]></TemplafySlideTemplateConfiguration>
</file>

<file path=customXml/item56.xml><?xml version="1.0" encoding="utf-8"?>
<TemplafySlideTemplateConfiguration><![CDATA[{"documentContentValidatorConfiguration":{"enableDocumentContentValidator":false,"documentContentValidatorVersion":0},"elementsMetadata":[],"slideId":"638531768322471155","enableDocumentContentUpdater":true,"version":"1.3"}]]></TemplafySlideTemplateConfiguration>
</file>

<file path=customXml/item57.xml><?xml version="1.0" encoding="utf-8"?>
<TemplafySlideFormConfiguration><![CDATA[{"formFields":[],"formDataEntries":[]}]]></TemplafySlideFormConfiguration>
</file>

<file path=customXml/item58.xml><?xml version="1.0" encoding="utf-8"?>
<TemplafySlideTemplateConfiguration><![CDATA[{"documentContentValidatorConfiguration":{"enableDocumentContentValidator":false,"documentContentValidatorVersion":0},"elementsMetadata":[],"slideId":"638531768316065167","enableDocumentContentUpdater":true,"version":"1.3"}]]></TemplafySlideTemplateConfiguration>
</file>

<file path=customXml/item59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documentContentValidatorConfiguration":{"enableDocumentContentValidator":false,"documentContentValidatorVersion":0},"elementsMetadata":[],"slideId":"638531768316221095","enableDocumentContentUpdater":true,"version":"1.3"}]]></TemplafySlideTemplateConfiguration>
</file>

<file path=customXml/item60.xml><?xml version="1.0" encoding="utf-8"?>
<TemplafySlideFormConfiguration><![CDATA[{"formFields":[],"formDataEntries":[]}]]></TemplafySlideFormConfiguration>
</file>

<file path=customXml/item61.xml><?xml version="1.0" encoding="utf-8"?>
<TemplafySlideTemplateConfiguration><![CDATA[{"documentContentValidatorConfiguration":{"enableDocumentContentValidator":false,"documentContentValidatorVersion":0},"elementsMetadata":[],"slideId":"638531768321377417","enableDocumentContentUpdater":true,"version":"1.3"}]]></TemplafySlideTemplateConfiguration>
</file>

<file path=customXml/item62.xml><?xml version="1.0" encoding="utf-8"?>
<TemplafySlideFormConfiguration><![CDATA[{"formFields":[],"formDataEntries":[]}]]></TemplafySlideFormConfiguration>
</file>

<file path=customXml/item63.xml><?xml version="1.0" encoding="utf-8"?>
<TemplafySlideTemplateConfiguration><![CDATA[{"documentContentValidatorConfiguration":{"enableDocumentContentValidator":false,"documentContentValidatorVersion":0},"elementsMetadata":[],"slideId":"638531768320908654","enableDocumentContentUpdater":true,"version":"1.3"}]]></TemplafySlideTemplateConfiguration>
</file>

<file path=customXml/item64.xml><?xml version="1.0" encoding="utf-8"?>
<TemplafySlideFormConfiguration><![CDATA[{"formFields":[],"formDataEntries":[]}]]></TemplafySlideFormConfiguration>
</file>

<file path=customXml/item65.xml><?xml version="1.0" encoding="utf-8"?>
<TemplafySlideFormConfiguration><![CDATA[{"formFields":[],"formDataEntries":[]}]]></TemplafySlideFormConfiguration>
</file>

<file path=customXml/item66.xml><?xml version="1.0" encoding="utf-8"?>
<TemplafySlideFormConfiguration><![CDATA[{"formFields":[],"formDataEntries":[]}]]></TemplafySlideFormConfiguration>
</file>

<file path=customXml/item67.xml><?xml version="1.0" encoding="utf-8"?>
<TemplafySlideTemplateConfiguration><![CDATA[{"documentContentValidatorConfiguration":{"enableDocumentContentValidator":false,"documentContentValidatorVersion":0},"elementsMetadata":[],"slideId":"638531768317471153","enableDocumentContentUpdater":true,"version":"1.3"}]]></TemplafySlideTemplateConfiguration>
</file>

<file path=customXml/item68.xml><?xml version="1.0" encoding="utf-8"?>
<TemplafySlideTemplateConfiguration><![CDATA[{"documentContentValidatorConfiguration":{"enableDocumentContentValidator":false,"documentContentValidatorVersion":0},"elementsMetadata":[],"slideId":"638162111427758523","enableDocumentContentUpdater":true,"version":"1.3"}]]></TemplafySlideTemplateConfiguration>
</file>

<file path=customXml/item69.xml><?xml version="1.0" encoding="utf-8"?>
<TemplafySlideTemplateConfiguration><![CDATA[{"documentContentValidatorConfiguration":{"enableDocumentContentValidator":false,"documentContentValidatorVersion":0},"elementsMetadata":[],"slideId":"638531768314971146","enableDocumentContentUpdater":true,"version":"1.3"}]]></TemplafySlideTemplateConfiguration>
</file>

<file path=customXml/item7.xml><?xml version="1.0" encoding="utf-8"?>
<TemplafySlideTemplateConfiguration><![CDATA[{"documentContentValidatorConfiguration":{"enableDocumentContentValidator":false,"documentContentValidatorVersion":0},"elementsMetadata":[],"slideId":"638531768316377461","enableDocumentContentUpdater":true,"version":"1.3"}]]></TemplafySlideTemplateConfiguration>
</file>

<file path=customXml/item70.xml><?xml version="1.0" encoding="utf-8"?>
<TemplafySlideFormConfiguration><![CDATA[{"formFields":[],"formDataEntries":[]}]]></TemplafySlideFormConfiguration>
</file>

<file path=customXml/item71.xml><?xml version="1.0" encoding="utf-8"?>
<TemplafySlideFormConfiguration><![CDATA[{"formFields":[],"formDataEntries":[]}]]></TemplafySlideFormConfiguration>
</file>

<file path=customXml/item72.xml><?xml version="1.0" encoding="utf-8"?>
<TemplafySlideTemplateConfiguration><![CDATA[{"documentContentValidatorConfiguration":{"enableDocumentContentValidator":false,"documentContentValidatorVersion":0},"elementsMetadata":[],"slideId":"638162111424945870","enableDocumentContentUpdater":true,"version":"1.3"}]]></TemplafySlideTemplateConfiguration>
</file>

<file path=customXml/item73.xml><?xml version="1.0" encoding="utf-8"?>
<TemplafySlideFormConfiguration><![CDATA[{"formFields":[],"formDataEntries":[]}]]></TemplafySlideFormConfiguration>
</file>

<file path=customXml/item74.xml><?xml version="1.0" encoding="utf-8"?>
<TemplafySlideFormConfiguration><![CDATA[{"formFields":[],"formDataEntries":[]}]]></TemplafySlideFormConfiguration>
</file>

<file path=customXml/item75.xml><?xml version="1.0" encoding="utf-8"?>
<TemplafySlideFormConfiguration><![CDATA[{"formFields":[],"formDataEntries":[]}]]></TemplafySlideFormConfiguration>
</file>

<file path=customXml/item76.xml><?xml version="1.0" encoding="utf-8"?>
<TemplafySlideTemplateConfiguration><![CDATA[{"documentContentValidatorConfiguration":{"enableDocumentContentValidator":false,"documentContentValidatorVersion":0},"elementsMetadata":[],"slideId":"638162111427289700","enableDocumentContentUpdater":true,"version":"1.3"}]]></TemplafySlideTemplateConfiguration>
</file>

<file path=customXml/item77.xml><?xml version="1.0" encoding="utf-8"?>
<TemplafySlideTemplateConfiguration><![CDATA[{"documentContentValidatorConfiguration":{"enableDocumentContentValidator":false,"documentContentValidatorVersion":0},"elementsMetadata":[],"slideId":"638531768313252298","enableDocumentContentUpdater":true,"version":"1.3"}]]></TemplafySlideTemplateConfiguration>
</file>

<file path=customXml/item78.xml><?xml version="1.0" encoding="utf-8"?>
<TemplafySlideFormConfiguration><![CDATA[{"formFields":[],"formDataEntries":[]}]]></TemplafySlideFormConfiguration>
</file>

<file path=customXml/item79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80.xml><?xml version="1.0" encoding="utf-8"?>
<TemplafySlideTemplateConfiguration><![CDATA[{"documentContentValidatorConfiguration":{"enableDocumentContentValidator":false,"documentContentValidatorVersion":0},"elementsMetadata":[],"slideId":"638531768321846195","enableDocumentContentUpdater":true,"version":"1.3"}]]></TemplafySlideTemplateConfiguration>
</file>

<file path=customXml/item81.xml><?xml version="1.0" encoding="utf-8"?>
<TemplafySlideTemplateConfiguration><![CDATA[{"documentContentValidatorConfiguration":{"enableDocumentContentValidator":false,"documentContentValidatorVersion":0},"elementsMetadata":[],"slideId":"638531768314346245","enableDocumentContentUpdater":true,"version":"1.3"}]]></TemplafySlideTemplateConfiguration>
</file>

<file path=customXml/item82.xml><?xml version="1.0" encoding="utf-8"?>
<TemplafySlideFormConfiguration><![CDATA[{"formFields":[],"formDataEntries":[]}]]></TemplafySlideFormConfiguration>
</file>

<file path=customXml/item83.xml><?xml version="1.0" encoding="utf-8"?>
<TemplafySlideTemplateConfiguration><![CDATA[{"documentContentValidatorConfiguration":{"enableDocumentContentValidator":false,"documentContentValidatorVersion":0},"elementsMetadata":[],"slideId":"638531768320439881","enableDocumentContentUpdater":true,"version":"1.3"}]]></TemplafySlideTemplateConfiguration>
</file>

<file path=customXml/item84.xml><?xml version="1.0" encoding="utf-8"?>
<TemplafySlideTemplateConfiguration><![CDATA[{"documentContentValidatorConfiguration":{"enableDocumentContentValidator":false,"documentContentValidatorVersion":0},"elementsMetadata":[],"slideId":"638531768314971310","enableDocumentContentUpdater":true,"version":"1.3"}]]></TemplafySlideTemplateConfiguration>
</file>

<file path=customXml/item85.xml><?xml version="1.0" encoding="utf-8"?>
<TemplafySlideTemplateConfiguration><![CDATA[{"documentContentValidatorConfiguration":{"enableDocumentContentValidator":false,"documentContentValidatorVersion":0},"elementsMetadata":[],"slideId":"638531768315127526","enableDocumentContentUpdater":true,"version":"1.3"}]]></TemplafySlideTemplateConfiguration>
</file>

<file path=customXml/item86.xml><?xml version="1.0" encoding="utf-8"?>
<TemplafySlideFormConfiguration><![CDATA[{"formFields":[],"formDataEntries":[]}]]></TemplafySlideFormConfiguration>
</file>

<file path=customXml/item87.xml><?xml version="1.0" encoding="utf-8"?>
<TemplafySlideFormConfiguration><![CDATA[{"formFields":[],"formDataEntries":[]}]]></TemplafySlideFormConfiguration>
</file>

<file path=customXml/item88.xml><?xml version="1.0" encoding="utf-8"?>
<TemplafySlideTemplateConfiguration><![CDATA[{"documentContentValidatorConfiguration":{"enableDocumentContentValidator":false,"documentContentValidatorVersion":0},"elementsMetadata":[],"slideId":"638162111425883511","enableDocumentContentUpdater":true,"version":"1.3"}]]></TemplafySlideTemplateConfiguration>
</file>

<file path=customXml/item89.xml><?xml version="1.0" encoding="utf-8"?>
<TemplafyFormConfiguration><![CDATA[{"formFields":[{"required":false,"placeholder":"Præsentationens titel/beskrivelse (venstre sidefod)","lines":0,"helpTexts":{"prefix":"","postfix":""},"spacing":{},"type":"textBox","name":"PresentationTitle","label":"Titel/beskrivelse","fullyQualifiedName":"PresentationTitle"},{"required":false,"placeholder":"","lines":0,"helpTexts":{"prefix":"Indsæt ønsket dato (fjerner brugernavnet)","postfix":""},"spacing":{},"type":"textBox","name":"Manuel_dato","label":"Dato","fullyQualifiedName":"Manuel_dato"}],"formDataEntries":[]}]]></TemplafyFormConfiguration>
</file>

<file path=customXml/item9.xml><?xml version="1.0" encoding="utf-8"?>
<TemplafySlideFormConfiguration><![CDATA[{"formFields":[],"formDataEntries":[]}]]></TemplafySlideFormConfiguration>
</file>

<file path=customXml/item90.xml><?xml version="1.0" encoding="utf-8"?>
<TemplafySlideTemplateConfiguration><![CDATA[{"documentContentValidatorConfiguration":{"enableDocumentContentValidator":false,"documentContentValidatorVersion":0},"elementsMetadata":[],"slideId":"638531768315908810","enableDocumentContentUpdater":true,"version":"1.3"}]]></TemplafySlideTemplateConfiguration>
</file>

<file path=customXml/item91.xml><?xml version="1.0" encoding="utf-8"?>
<TemplafySlideFormConfiguration><![CDATA[{"formFields":[],"formDataEntries":[]}]]></TemplafySlideFormConfiguration>
</file>

<file path=customXml/item92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337EF59E-AA70-4DB0-9ACE-717153663753}">
  <ds:schemaRefs/>
</ds:datastoreItem>
</file>

<file path=customXml/itemProps10.xml><?xml version="1.0" encoding="utf-8"?>
<ds:datastoreItem xmlns:ds="http://schemas.openxmlformats.org/officeDocument/2006/customXml" ds:itemID="{026957DE-A263-4C3E-96D4-107DEBA1D471}">
  <ds:schemaRefs/>
</ds:datastoreItem>
</file>

<file path=customXml/itemProps11.xml><?xml version="1.0" encoding="utf-8"?>
<ds:datastoreItem xmlns:ds="http://schemas.openxmlformats.org/officeDocument/2006/customXml" ds:itemID="{29B90AF5-7ECF-45DF-BC47-E5B86F77D7BB}">
  <ds:schemaRefs/>
</ds:datastoreItem>
</file>

<file path=customXml/itemProps12.xml><?xml version="1.0" encoding="utf-8"?>
<ds:datastoreItem xmlns:ds="http://schemas.openxmlformats.org/officeDocument/2006/customXml" ds:itemID="{C37871CF-97DD-4F7E-9020-EEB45F6BF747}">
  <ds:schemaRefs/>
</ds:datastoreItem>
</file>

<file path=customXml/itemProps13.xml><?xml version="1.0" encoding="utf-8"?>
<ds:datastoreItem xmlns:ds="http://schemas.openxmlformats.org/officeDocument/2006/customXml" ds:itemID="{0D98CAED-11DB-47EF-9401-BF916EEFC9EF}">
  <ds:schemaRefs/>
</ds:datastoreItem>
</file>

<file path=customXml/itemProps14.xml><?xml version="1.0" encoding="utf-8"?>
<ds:datastoreItem xmlns:ds="http://schemas.openxmlformats.org/officeDocument/2006/customXml" ds:itemID="{12C67DA3-24C4-464B-8769-00B3187C3BDE}">
  <ds:schemaRefs/>
</ds:datastoreItem>
</file>

<file path=customXml/itemProps15.xml><?xml version="1.0" encoding="utf-8"?>
<ds:datastoreItem xmlns:ds="http://schemas.openxmlformats.org/officeDocument/2006/customXml" ds:itemID="{978984FF-6C25-4FD4-85EA-2F9586C8CA61}">
  <ds:schemaRefs/>
</ds:datastoreItem>
</file>

<file path=customXml/itemProps16.xml><?xml version="1.0" encoding="utf-8"?>
<ds:datastoreItem xmlns:ds="http://schemas.openxmlformats.org/officeDocument/2006/customXml" ds:itemID="{42479640-ED8B-41B0-AD2F-BDB41BA18B8A}">
  <ds:schemaRefs/>
</ds:datastoreItem>
</file>

<file path=customXml/itemProps17.xml><?xml version="1.0" encoding="utf-8"?>
<ds:datastoreItem xmlns:ds="http://schemas.openxmlformats.org/officeDocument/2006/customXml" ds:itemID="{9A6F2FD9-2F75-4AA9-896A-58C6ABBA8062}">
  <ds:schemaRefs/>
</ds:datastoreItem>
</file>

<file path=customXml/itemProps18.xml><?xml version="1.0" encoding="utf-8"?>
<ds:datastoreItem xmlns:ds="http://schemas.openxmlformats.org/officeDocument/2006/customXml" ds:itemID="{22E4EDB3-2A74-407D-89F6-A0927E71641F}">
  <ds:schemaRefs/>
</ds:datastoreItem>
</file>

<file path=customXml/itemProps19.xml><?xml version="1.0" encoding="utf-8"?>
<ds:datastoreItem xmlns:ds="http://schemas.openxmlformats.org/officeDocument/2006/customXml" ds:itemID="{2A04565C-6286-4D3E-895F-160C41BA0C1D}">
  <ds:schemaRefs/>
</ds:datastoreItem>
</file>

<file path=customXml/itemProps2.xml><?xml version="1.0" encoding="utf-8"?>
<ds:datastoreItem xmlns:ds="http://schemas.openxmlformats.org/officeDocument/2006/customXml" ds:itemID="{E4F602D4-3457-4E33-8646-A7CCE7C6F122}">
  <ds:schemaRefs/>
</ds:datastoreItem>
</file>

<file path=customXml/itemProps20.xml><?xml version="1.0" encoding="utf-8"?>
<ds:datastoreItem xmlns:ds="http://schemas.openxmlformats.org/officeDocument/2006/customXml" ds:itemID="{E7C561CD-1694-45F8-9040-D938E584AA42}">
  <ds:schemaRefs/>
</ds:datastoreItem>
</file>

<file path=customXml/itemProps21.xml><?xml version="1.0" encoding="utf-8"?>
<ds:datastoreItem xmlns:ds="http://schemas.openxmlformats.org/officeDocument/2006/customXml" ds:itemID="{22155B1A-1D4F-4F66-BDFB-6AFE461D94FC}">
  <ds:schemaRefs/>
</ds:datastoreItem>
</file>

<file path=customXml/itemProps22.xml><?xml version="1.0" encoding="utf-8"?>
<ds:datastoreItem xmlns:ds="http://schemas.openxmlformats.org/officeDocument/2006/customXml" ds:itemID="{73B43909-6B48-4FB0-9CCC-6C0FEEF1D3F7}">
  <ds:schemaRefs/>
</ds:datastoreItem>
</file>

<file path=customXml/itemProps23.xml><?xml version="1.0" encoding="utf-8"?>
<ds:datastoreItem xmlns:ds="http://schemas.openxmlformats.org/officeDocument/2006/customXml" ds:itemID="{E03BE3E4-E0B6-4C19-B3D0-594A004D4B40}">
  <ds:schemaRefs/>
</ds:datastoreItem>
</file>

<file path=customXml/itemProps24.xml><?xml version="1.0" encoding="utf-8"?>
<ds:datastoreItem xmlns:ds="http://schemas.openxmlformats.org/officeDocument/2006/customXml" ds:itemID="{9078607A-4EDC-46FF-91CC-73F98ADDDE10}">
  <ds:schemaRefs/>
</ds:datastoreItem>
</file>

<file path=customXml/itemProps25.xml><?xml version="1.0" encoding="utf-8"?>
<ds:datastoreItem xmlns:ds="http://schemas.openxmlformats.org/officeDocument/2006/customXml" ds:itemID="{C3179029-E259-48BA-A880-C4319617920A}">
  <ds:schemaRefs/>
</ds:datastoreItem>
</file>

<file path=customXml/itemProps26.xml><?xml version="1.0" encoding="utf-8"?>
<ds:datastoreItem xmlns:ds="http://schemas.openxmlformats.org/officeDocument/2006/customXml" ds:itemID="{4E3AE01D-C588-459E-B78B-DD26C995611E}">
  <ds:schemaRefs/>
</ds:datastoreItem>
</file>

<file path=customXml/itemProps27.xml><?xml version="1.0" encoding="utf-8"?>
<ds:datastoreItem xmlns:ds="http://schemas.openxmlformats.org/officeDocument/2006/customXml" ds:itemID="{7F4BD1BD-3AF5-45A9-A128-7E2261A8CBA2}">
  <ds:schemaRefs/>
</ds:datastoreItem>
</file>

<file path=customXml/itemProps28.xml><?xml version="1.0" encoding="utf-8"?>
<ds:datastoreItem xmlns:ds="http://schemas.openxmlformats.org/officeDocument/2006/customXml" ds:itemID="{1C436134-0886-46EA-9F41-0F1547FA59A3}">
  <ds:schemaRefs/>
</ds:datastoreItem>
</file>

<file path=customXml/itemProps29.xml><?xml version="1.0" encoding="utf-8"?>
<ds:datastoreItem xmlns:ds="http://schemas.openxmlformats.org/officeDocument/2006/customXml" ds:itemID="{579FD53B-DC71-492F-AB11-4850352A4104}">
  <ds:schemaRefs/>
</ds:datastoreItem>
</file>

<file path=customXml/itemProps3.xml><?xml version="1.0" encoding="utf-8"?>
<ds:datastoreItem xmlns:ds="http://schemas.openxmlformats.org/officeDocument/2006/customXml" ds:itemID="{70B12C4B-EF5D-4ABD-B70A-2C5717D439D8}">
  <ds:schemaRefs/>
</ds:datastoreItem>
</file>

<file path=customXml/itemProps30.xml><?xml version="1.0" encoding="utf-8"?>
<ds:datastoreItem xmlns:ds="http://schemas.openxmlformats.org/officeDocument/2006/customXml" ds:itemID="{1A8E24FF-B010-4E83-8881-8349F80A93E2}">
  <ds:schemaRefs/>
</ds:datastoreItem>
</file>

<file path=customXml/itemProps31.xml><?xml version="1.0" encoding="utf-8"?>
<ds:datastoreItem xmlns:ds="http://schemas.openxmlformats.org/officeDocument/2006/customXml" ds:itemID="{7600FEAC-20E8-47A7-9B7D-1FFD7FA16672}">
  <ds:schemaRefs/>
</ds:datastoreItem>
</file>

<file path=customXml/itemProps32.xml><?xml version="1.0" encoding="utf-8"?>
<ds:datastoreItem xmlns:ds="http://schemas.openxmlformats.org/officeDocument/2006/customXml" ds:itemID="{2013F8D5-9C84-4C62-84DB-027F52C5F1AE}">
  <ds:schemaRefs/>
</ds:datastoreItem>
</file>

<file path=customXml/itemProps33.xml><?xml version="1.0" encoding="utf-8"?>
<ds:datastoreItem xmlns:ds="http://schemas.openxmlformats.org/officeDocument/2006/customXml" ds:itemID="{A4B9CFEB-9EE8-4B84-AF1D-5B73977F85F3}">
  <ds:schemaRefs/>
</ds:datastoreItem>
</file>

<file path=customXml/itemProps34.xml><?xml version="1.0" encoding="utf-8"?>
<ds:datastoreItem xmlns:ds="http://schemas.openxmlformats.org/officeDocument/2006/customXml" ds:itemID="{EB15D49F-6CFB-4249-804C-28008FC015A1}">
  <ds:schemaRefs/>
</ds:datastoreItem>
</file>

<file path=customXml/itemProps35.xml><?xml version="1.0" encoding="utf-8"?>
<ds:datastoreItem xmlns:ds="http://schemas.openxmlformats.org/officeDocument/2006/customXml" ds:itemID="{4FF24D88-E24E-473C-ADEC-3844A69D654F}">
  <ds:schemaRefs/>
</ds:datastoreItem>
</file>

<file path=customXml/itemProps36.xml><?xml version="1.0" encoding="utf-8"?>
<ds:datastoreItem xmlns:ds="http://schemas.openxmlformats.org/officeDocument/2006/customXml" ds:itemID="{6FE2D7E4-B696-4006-8892-9409D8387B39}">
  <ds:schemaRefs/>
</ds:datastoreItem>
</file>

<file path=customXml/itemProps37.xml><?xml version="1.0" encoding="utf-8"?>
<ds:datastoreItem xmlns:ds="http://schemas.openxmlformats.org/officeDocument/2006/customXml" ds:itemID="{9C29A209-D3A2-45CA-A1BF-DD59952BBBD0}">
  <ds:schemaRefs/>
</ds:datastoreItem>
</file>

<file path=customXml/itemProps38.xml><?xml version="1.0" encoding="utf-8"?>
<ds:datastoreItem xmlns:ds="http://schemas.openxmlformats.org/officeDocument/2006/customXml" ds:itemID="{07020EDA-7787-42B0-BB97-9E44F8721C8C}">
  <ds:schemaRefs/>
</ds:datastoreItem>
</file>

<file path=customXml/itemProps39.xml><?xml version="1.0" encoding="utf-8"?>
<ds:datastoreItem xmlns:ds="http://schemas.openxmlformats.org/officeDocument/2006/customXml" ds:itemID="{15CEE5AF-745F-43B4-B859-97FF2CD3C96E}">
  <ds:schemaRefs/>
</ds:datastoreItem>
</file>

<file path=customXml/itemProps4.xml><?xml version="1.0" encoding="utf-8"?>
<ds:datastoreItem xmlns:ds="http://schemas.openxmlformats.org/officeDocument/2006/customXml" ds:itemID="{DB58ECD1-6071-4537-8CE2-0AA15A39035C}">
  <ds:schemaRefs/>
</ds:datastoreItem>
</file>

<file path=customXml/itemProps40.xml><?xml version="1.0" encoding="utf-8"?>
<ds:datastoreItem xmlns:ds="http://schemas.openxmlformats.org/officeDocument/2006/customXml" ds:itemID="{2E6CC421-FBA1-4444-B9EB-A566FEFDDCEA}">
  <ds:schemaRefs/>
</ds:datastoreItem>
</file>

<file path=customXml/itemProps41.xml><?xml version="1.0" encoding="utf-8"?>
<ds:datastoreItem xmlns:ds="http://schemas.openxmlformats.org/officeDocument/2006/customXml" ds:itemID="{15FCB4D6-9FC8-4279-9FB2-94A17FDA8356}">
  <ds:schemaRefs/>
</ds:datastoreItem>
</file>

<file path=customXml/itemProps42.xml><?xml version="1.0" encoding="utf-8"?>
<ds:datastoreItem xmlns:ds="http://schemas.openxmlformats.org/officeDocument/2006/customXml" ds:itemID="{262330D0-72AE-4113-AEEA-627C068177A3}">
  <ds:schemaRefs/>
</ds:datastoreItem>
</file>

<file path=customXml/itemProps43.xml><?xml version="1.0" encoding="utf-8"?>
<ds:datastoreItem xmlns:ds="http://schemas.openxmlformats.org/officeDocument/2006/customXml" ds:itemID="{431FBBC7-8ECA-4CA0-BCBA-C24607C06C8B}">
  <ds:schemaRefs/>
</ds:datastoreItem>
</file>

<file path=customXml/itemProps44.xml><?xml version="1.0" encoding="utf-8"?>
<ds:datastoreItem xmlns:ds="http://schemas.openxmlformats.org/officeDocument/2006/customXml" ds:itemID="{BE5FFEBE-1BB2-4527-B9F1-BA7C11DB8DBA}">
  <ds:schemaRefs/>
</ds:datastoreItem>
</file>

<file path=customXml/itemProps45.xml><?xml version="1.0" encoding="utf-8"?>
<ds:datastoreItem xmlns:ds="http://schemas.openxmlformats.org/officeDocument/2006/customXml" ds:itemID="{03C00AB0-BD61-47B0-A94D-4C3F61D5A025}">
  <ds:schemaRefs/>
</ds:datastoreItem>
</file>

<file path=customXml/itemProps46.xml><?xml version="1.0" encoding="utf-8"?>
<ds:datastoreItem xmlns:ds="http://schemas.openxmlformats.org/officeDocument/2006/customXml" ds:itemID="{9BFE7FD6-C2CF-4A67-8955-E556D2BF7A76}">
  <ds:schemaRefs/>
</ds:datastoreItem>
</file>

<file path=customXml/itemProps47.xml><?xml version="1.0" encoding="utf-8"?>
<ds:datastoreItem xmlns:ds="http://schemas.openxmlformats.org/officeDocument/2006/customXml" ds:itemID="{067C8EDC-6698-4CA8-91B1-AA916E8AE893}">
  <ds:schemaRefs/>
</ds:datastoreItem>
</file>

<file path=customXml/itemProps48.xml><?xml version="1.0" encoding="utf-8"?>
<ds:datastoreItem xmlns:ds="http://schemas.openxmlformats.org/officeDocument/2006/customXml" ds:itemID="{751DB172-3B0B-4278-87FD-841310871234}">
  <ds:schemaRefs/>
</ds:datastoreItem>
</file>

<file path=customXml/itemProps49.xml><?xml version="1.0" encoding="utf-8"?>
<ds:datastoreItem xmlns:ds="http://schemas.openxmlformats.org/officeDocument/2006/customXml" ds:itemID="{41DBA528-C0E6-4F38-B726-E6E44C6F7463}">
  <ds:schemaRefs/>
</ds:datastoreItem>
</file>

<file path=customXml/itemProps5.xml><?xml version="1.0" encoding="utf-8"?>
<ds:datastoreItem xmlns:ds="http://schemas.openxmlformats.org/officeDocument/2006/customXml" ds:itemID="{2A5C3F7F-3298-4BB7-99BB-249F9B836C7C}">
  <ds:schemaRefs/>
</ds:datastoreItem>
</file>

<file path=customXml/itemProps50.xml><?xml version="1.0" encoding="utf-8"?>
<ds:datastoreItem xmlns:ds="http://schemas.openxmlformats.org/officeDocument/2006/customXml" ds:itemID="{5E75C2BF-832F-4DFF-B790-E417A094471B}">
  <ds:schemaRefs/>
</ds:datastoreItem>
</file>

<file path=customXml/itemProps51.xml><?xml version="1.0" encoding="utf-8"?>
<ds:datastoreItem xmlns:ds="http://schemas.openxmlformats.org/officeDocument/2006/customXml" ds:itemID="{79FFF025-361B-4650-BF10-3772F49D67B8}">
  <ds:schemaRefs/>
</ds:datastoreItem>
</file>

<file path=customXml/itemProps52.xml><?xml version="1.0" encoding="utf-8"?>
<ds:datastoreItem xmlns:ds="http://schemas.openxmlformats.org/officeDocument/2006/customXml" ds:itemID="{220FBF0D-FA4F-4D2C-8EE1-9DB3A9351D1C}">
  <ds:schemaRefs/>
</ds:datastoreItem>
</file>

<file path=customXml/itemProps53.xml><?xml version="1.0" encoding="utf-8"?>
<ds:datastoreItem xmlns:ds="http://schemas.openxmlformats.org/officeDocument/2006/customXml" ds:itemID="{A01352D1-F1A8-4499-809D-D97462B74E76}">
  <ds:schemaRefs/>
</ds:datastoreItem>
</file>

<file path=customXml/itemProps54.xml><?xml version="1.0" encoding="utf-8"?>
<ds:datastoreItem xmlns:ds="http://schemas.openxmlformats.org/officeDocument/2006/customXml" ds:itemID="{149D5558-4FEC-4C18-8C00-6A1C45D3F15F}">
  <ds:schemaRefs/>
</ds:datastoreItem>
</file>

<file path=customXml/itemProps55.xml><?xml version="1.0" encoding="utf-8"?>
<ds:datastoreItem xmlns:ds="http://schemas.openxmlformats.org/officeDocument/2006/customXml" ds:itemID="{E5731CAB-8E44-4D26-819E-7147C50CB180}">
  <ds:schemaRefs/>
</ds:datastoreItem>
</file>

<file path=customXml/itemProps56.xml><?xml version="1.0" encoding="utf-8"?>
<ds:datastoreItem xmlns:ds="http://schemas.openxmlformats.org/officeDocument/2006/customXml" ds:itemID="{58BB6878-6FBB-4B99-9D03-460EC9E21FF8}">
  <ds:schemaRefs/>
</ds:datastoreItem>
</file>

<file path=customXml/itemProps57.xml><?xml version="1.0" encoding="utf-8"?>
<ds:datastoreItem xmlns:ds="http://schemas.openxmlformats.org/officeDocument/2006/customXml" ds:itemID="{4CA693E1-5F0F-4B12-BB74-D606426BBFA8}">
  <ds:schemaRefs/>
</ds:datastoreItem>
</file>

<file path=customXml/itemProps58.xml><?xml version="1.0" encoding="utf-8"?>
<ds:datastoreItem xmlns:ds="http://schemas.openxmlformats.org/officeDocument/2006/customXml" ds:itemID="{22C46BDA-FD50-4402-B3DF-119BAA37A3B2}">
  <ds:schemaRefs/>
</ds:datastoreItem>
</file>

<file path=customXml/itemProps59.xml><?xml version="1.0" encoding="utf-8"?>
<ds:datastoreItem xmlns:ds="http://schemas.openxmlformats.org/officeDocument/2006/customXml" ds:itemID="{1D111C45-7201-428A-878D-D192FFC54DDC}">
  <ds:schemaRefs/>
</ds:datastoreItem>
</file>

<file path=customXml/itemProps6.xml><?xml version="1.0" encoding="utf-8"?>
<ds:datastoreItem xmlns:ds="http://schemas.openxmlformats.org/officeDocument/2006/customXml" ds:itemID="{6AB34444-28A8-4BF1-8D80-997FB36E6CD2}">
  <ds:schemaRefs/>
</ds:datastoreItem>
</file>

<file path=customXml/itemProps60.xml><?xml version="1.0" encoding="utf-8"?>
<ds:datastoreItem xmlns:ds="http://schemas.openxmlformats.org/officeDocument/2006/customXml" ds:itemID="{9BF86C43-99BA-4B44-8B23-1C631CB8A4A0}">
  <ds:schemaRefs/>
</ds:datastoreItem>
</file>

<file path=customXml/itemProps61.xml><?xml version="1.0" encoding="utf-8"?>
<ds:datastoreItem xmlns:ds="http://schemas.openxmlformats.org/officeDocument/2006/customXml" ds:itemID="{B8259400-A2C6-4CF0-ADA7-7EB3E1F306FA}">
  <ds:schemaRefs/>
</ds:datastoreItem>
</file>

<file path=customXml/itemProps62.xml><?xml version="1.0" encoding="utf-8"?>
<ds:datastoreItem xmlns:ds="http://schemas.openxmlformats.org/officeDocument/2006/customXml" ds:itemID="{EF71F547-D876-4149-84CF-4822A228E4EA}">
  <ds:schemaRefs/>
</ds:datastoreItem>
</file>

<file path=customXml/itemProps63.xml><?xml version="1.0" encoding="utf-8"?>
<ds:datastoreItem xmlns:ds="http://schemas.openxmlformats.org/officeDocument/2006/customXml" ds:itemID="{C071C49D-5382-4662-8C7F-A6179C865139}">
  <ds:schemaRefs/>
</ds:datastoreItem>
</file>

<file path=customXml/itemProps64.xml><?xml version="1.0" encoding="utf-8"?>
<ds:datastoreItem xmlns:ds="http://schemas.openxmlformats.org/officeDocument/2006/customXml" ds:itemID="{A1C2FCCC-06AD-4FCE-9053-5B76210224B3}">
  <ds:schemaRefs/>
</ds:datastoreItem>
</file>

<file path=customXml/itemProps65.xml><?xml version="1.0" encoding="utf-8"?>
<ds:datastoreItem xmlns:ds="http://schemas.openxmlformats.org/officeDocument/2006/customXml" ds:itemID="{80D0C3C8-EA17-4E0D-8A85-89CF88277947}">
  <ds:schemaRefs/>
</ds:datastoreItem>
</file>

<file path=customXml/itemProps66.xml><?xml version="1.0" encoding="utf-8"?>
<ds:datastoreItem xmlns:ds="http://schemas.openxmlformats.org/officeDocument/2006/customXml" ds:itemID="{84DEBDD6-F8A5-4B61-BEC3-113817FF75EB}">
  <ds:schemaRefs/>
</ds:datastoreItem>
</file>

<file path=customXml/itemProps67.xml><?xml version="1.0" encoding="utf-8"?>
<ds:datastoreItem xmlns:ds="http://schemas.openxmlformats.org/officeDocument/2006/customXml" ds:itemID="{CC655E8B-D80E-4F83-8A07-47462AA1DB85}">
  <ds:schemaRefs/>
</ds:datastoreItem>
</file>

<file path=customXml/itemProps68.xml><?xml version="1.0" encoding="utf-8"?>
<ds:datastoreItem xmlns:ds="http://schemas.openxmlformats.org/officeDocument/2006/customXml" ds:itemID="{C5EFA004-44D3-4052-9D4F-E8C33534376B}">
  <ds:schemaRefs/>
</ds:datastoreItem>
</file>

<file path=customXml/itemProps69.xml><?xml version="1.0" encoding="utf-8"?>
<ds:datastoreItem xmlns:ds="http://schemas.openxmlformats.org/officeDocument/2006/customXml" ds:itemID="{217827A0-BDAC-403D-B591-B271EDF5F5EE}">
  <ds:schemaRefs/>
</ds:datastoreItem>
</file>

<file path=customXml/itemProps7.xml><?xml version="1.0" encoding="utf-8"?>
<ds:datastoreItem xmlns:ds="http://schemas.openxmlformats.org/officeDocument/2006/customXml" ds:itemID="{F73255D1-1381-4D8E-A4F2-5A13EC653364}">
  <ds:schemaRefs/>
</ds:datastoreItem>
</file>

<file path=customXml/itemProps70.xml><?xml version="1.0" encoding="utf-8"?>
<ds:datastoreItem xmlns:ds="http://schemas.openxmlformats.org/officeDocument/2006/customXml" ds:itemID="{54665C6B-8110-4B2A-9F4B-6EFF2012B2E8}">
  <ds:schemaRefs/>
</ds:datastoreItem>
</file>

<file path=customXml/itemProps71.xml><?xml version="1.0" encoding="utf-8"?>
<ds:datastoreItem xmlns:ds="http://schemas.openxmlformats.org/officeDocument/2006/customXml" ds:itemID="{C709F303-6E3A-4FE7-99EB-648963E988FD}">
  <ds:schemaRefs/>
</ds:datastoreItem>
</file>

<file path=customXml/itemProps72.xml><?xml version="1.0" encoding="utf-8"?>
<ds:datastoreItem xmlns:ds="http://schemas.openxmlformats.org/officeDocument/2006/customXml" ds:itemID="{E25E2EAB-5755-46F8-8B87-3E93599F92BB}">
  <ds:schemaRefs/>
</ds:datastoreItem>
</file>

<file path=customXml/itemProps73.xml><?xml version="1.0" encoding="utf-8"?>
<ds:datastoreItem xmlns:ds="http://schemas.openxmlformats.org/officeDocument/2006/customXml" ds:itemID="{240D705B-94E2-4FD3-86A8-20CDFE0BC126}">
  <ds:schemaRefs/>
</ds:datastoreItem>
</file>

<file path=customXml/itemProps74.xml><?xml version="1.0" encoding="utf-8"?>
<ds:datastoreItem xmlns:ds="http://schemas.openxmlformats.org/officeDocument/2006/customXml" ds:itemID="{C628C4CF-7084-4BBB-B9D5-668EB1B851DE}">
  <ds:schemaRefs/>
</ds:datastoreItem>
</file>

<file path=customXml/itemProps75.xml><?xml version="1.0" encoding="utf-8"?>
<ds:datastoreItem xmlns:ds="http://schemas.openxmlformats.org/officeDocument/2006/customXml" ds:itemID="{324E87E1-015E-439C-9F78-511F8F221686}">
  <ds:schemaRefs/>
</ds:datastoreItem>
</file>

<file path=customXml/itemProps76.xml><?xml version="1.0" encoding="utf-8"?>
<ds:datastoreItem xmlns:ds="http://schemas.openxmlformats.org/officeDocument/2006/customXml" ds:itemID="{FE7F2621-E530-4A3F-93AE-A70AC4BE14B4}">
  <ds:schemaRefs/>
</ds:datastoreItem>
</file>

<file path=customXml/itemProps77.xml><?xml version="1.0" encoding="utf-8"?>
<ds:datastoreItem xmlns:ds="http://schemas.openxmlformats.org/officeDocument/2006/customXml" ds:itemID="{1C949415-7AAE-44D5-BAEF-8695EFB07D53}">
  <ds:schemaRefs/>
</ds:datastoreItem>
</file>

<file path=customXml/itemProps78.xml><?xml version="1.0" encoding="utf-8"?>
<ds:datastoreItem xmlns:ds="http://schemas.openxmlformats.org/officeDocument/2006/customXml" ds:itemID="{2AE021F5-FAC0-4DAA-AD19-804AB38C57EB}">
  <ds:schemaRefs/>
</ds:datastoreItem>
</file>

<file path=customXml/itemProps79.xml><?xml version="1.0" encoding="utf-8"?>
<ds:datastoreItem xmlns:ds="http://schemas.openxmlformats.org/officeDocument/2006/customXml" ds:itemID="{D1CB914D-79CA-46D0-90DA-7C4B1D33C67E}">
  <ds:schemaRefs/>
</ds:datastoreItem>
</file>

<file path=customXml/itemProps8.xml><?xml version="1.0" encoding="utf-8"?>
<ds:datastoreItem xmlns:ds="http://schemas.openxmlformats.org/officeDocument/2006/customXml" ds:itemID="{A9842EED-23D2-4015-88DE-C179DCD05979}">
  <ds:schemaRefs/>
</ds:datastoreItem>
</file>

<file path=customXml/itemProps80.xml><?xml version="1.0" encoding="utf-8"?>
<ds:datastoreItem xmlns:ds="http://schemas.openxmlformats.org/officeDocument/2006/customXml" ds:itemID="{13A705C7-EF40-44DE-BB47-E45F67E1E39B}">
  <ds:schemaRefs/>
</ds:datastoreItem>
</file>

<file path=customXml/itemProps81.xml><?xml version="1.0" encoding="utf-8"?>
<ds:datastoreItem xmlns:ds="http://schemas.openxmlformats.org/officeDocument/2006/customXml" ds:itemID="{85BD5765-3DB9-4EE6-80B4-2560BC901AF4}">
  <ds:schemaRefs/>
</ds:datastoreItem>
</file>

<file path=customXml/itemProps82.xml><?xml version="1.0" encoding="utf-8"?>
<ds:datastoreItem xmlns:ds="http://schemas.openxmlformats.org/officeDocument/2006/customXml" ds:itemID="{7157698E-72DC-4CBD-9502-7E92BBA71880}">
  <ds:schemaRefs/>
</ds:datastoreItem>
</file>

<file path=customXml/itemProps83.xml><?xml version="1.0" encoding="utf-8"?>
<ds:datastoreItem xmlns:ds="http://schemas.openxmlformats.org/officeDocument/2006/customXml" ds:itemID="{AFE701C6-3AC5-48AC-A3F3-739849B3750A}">
  <ds:schemaRefs/>
</ds:datastoreItem>
</file>

<file path=customXml/itemProps84.xml><?xml version="1.0" encoding="utf-8"?>
<ds:datastoreItem xmlns:ds="http://schemas.openxmlformats.org/officeDocument/2006/customXml" ds:itemID="{A39C737F-77F5-434A-83A6-261E222614D8}">
  <ds:schemaRefs/>
</ds:datastoreItem>
</file>

<file path=customXml/itemProps85.xml><?xml version="1.0" encoding="utf-8"?>
<ds:datastoreItem xmlns:ds="http://schemas.openxmlformats.org/officeDocument/2006/customXml" ds:itemID="{9F7D820B-4172-4F2C-B4BE-7C5AD1B956ED}">
  <ds:schemaRefs/>
</ds:datastoreItem>
</file>

<file path=customXml/itemProps86.xml><?xml version="1.0" encoding="utf-8"?>
<ds:datastoreItem xmlns:ds="http://schemas.openxmlformats.org/officeDocument/2006/customXml" ds:itemID="{9A21CF6C-AFB4-4DE9-BC59-62A805F0E034}">
  <ds:schemaRefs/>
</ds:datastoreItem>
</file>

<file path=customXml/itemProps87.xml><?xml version="1.0" encoding="utf-8"?>
<ds:datastoreItem xmlns:ds="http://schemas.openxmlformats.org/officeDocument/2006/customXml" ds:itemID="{F25FB043-7063-43D0-847A-707865957D43}">
  <ds:schemaRefs/>
</ds:datastoreItem>
</file>

<file path=customXml/itemProps88.xml><?xml version="1.0" encoding="utf-8"?>
<ds:datastoreItem xmlns:ds="http://schemas.openxmlformats.org/officeDocument/2006/customXml" ds:itemID="{7203D987-BACE-47DC-B202-4D04CB23F76F}">
  <ds:schemaRefs/>
</ds:datastoreItem>
</file>

<file path=customXml/itemProps89.xml><?xml version="1.0" encoding="utf-8"?>
<ds:datastoreItem xmlns:ds="http://schemas.openxmlformats.org/officeDocument/2006/customXml" ds:itemID="{B0D2E709-FA3C-4E2D-A1F5-DD257C406372}">
  <ds:schemaRefs/>
</ds:datastoreItem>
</file>

<file path=customXml/itemProps9.xml><?xml version="1.0" encoding="utf-8"?>
<ds:datastoreItem xmlns:ds="http://schemas.openxmlformats.org/officeDocument/2006/customXml" ds:itemID="{BE8F26EB-1153-4B98-AAC3-D117DA0F337D}">
  <ds:schemaRefs/>
</ds:datastoreItem>
</file>

<file path=customXml/itemProps90.xml><?xml version="1.0" encoding="utf-8"?>
<ds:datastoreItem xmlns:ds="http://schemas.openxmlformats.org/officeDocument/2006/customXml" ds:itemID="{9657AFEE-8609-4E42-B06C-29891CFDE55E}">
  <ds:schemaRefs/>
</ds:datastoreItem>
</file>

<file path=customXml/itemProps91.xml><?xml version="1.0" encoding="utf-8"?>
<ds:datastoreItem xmlns:ds="http://schemas.openxmlformats.org/officeDocument/2006/customXml" ds:itemID="{6135DD6B-13F6-4084-9A83-74BCD2DA0A54}">
  <ds:schemaRefs/>
</ds:datastoreItem>
</file>

<file path=customXml/itemProps92.xml><?xml version="1.0" encoding="utf-8"?>
<ds:datastoreItem xmlns:ds="http://schemas.openxmlformats.org/officeDocument/2006/customXml" ds:itemID="{989015DB-58C5-4065-A7BD-0B1B5DF7BD4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769</Words>
  <Application>Microsoft Office PowerPoint</Application>
  <PresentationFormat>Widescreen</PresentationFormat>
  <Paragraphs>213</Paragraphs>
  <Slides>20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6" baseType="lpstr">
      <vt:lpstr>Arial</vt:lpstr>
      <vt:lpstr>Calibri</vt:lpstr>
      <vt:lpstr>Courier New</vt:lpstr>
      <vt:lpstr>Verdana</vt:lpstr>
      <vt:lpstr>Wingdings</vt:lpstr>
      <vt:lpstr>CRU PowerPoint Skabelon</vt:lpstr>
      <vt:lpstr>PFAS i lokalsamfund  – hvad det indebærer af risikokommunikation  til borgere og politikere </vt:lpstr>
      <vt:lpstr>Viden = handlingsplan</vt:lpstr>
      <vt:lpstr>PowerPoint-præsentation</vt:lpstr>
      <vt:lpstr>Vigtige faktorer i risikokommunikation</vt:lpstr>
      <vt:lpstr>Myndigheders forskellige opgaver – et udpluk</vt:lpstr>
      <vt:lpstr>Krisekommunikation i et lokalområde</vt:lpstr>
      <vt:lpstr>Mere kommunikation</vt:lpstr>
      <vt:lpstr>Erfaringer og gode råd - 1</vt:lpstr>
      <vt:lpstr>Erfaringer og gode råd - 2 </vt:lpstr>
      <vt:lpstr>Vigtige faktorer i risikokommunikation</vt:lpstr>
      <vt:lpstr>Risikoperception påvirker sundhedsadfærd</vt:lpstr>
      <vt:lpstr>Risikoperception</vt:lpstr>
      <vt:lpstr>Vigtige faktorer i risikokommunikation</vt:lpstr>
      <vt:lpstr>Vigtige faktorer i risikokommunikation</vt:lpstr>
      <vt:lpstr>PowerPoint-præsentation</vt:lpstr>
      <vt:lpstr>PowerPoint-præsentation</vt:lpstr>
      <vt:lpstr>PowerPoint-præsentation</vt:lpstr>
      <vt:lpstr> </vt:lpstr>
      <vt:lpstr>Keynote: Annemieke Nijhof  Navigating the future of soil &amp; water sustainability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Gitte Ellehave Schultz</dc:creator>
  <cp:lastModifiedBy>Aggi Frederiksen</cp:lastModifiedBy>
  <cp:revision>1777</cp:revision>
  <dcterms:created xsi:type="dcterms:W3CDTF">2023-03-29T08:36:17Z</dcterms:created>
  <dcterms:modified xsi:type="dcterms:W3CDTF">2025-08-28T16:56:52Z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2023-10-31T11:49:13.5111350Z</vt:lpwstr>
  </property>
  <property fmtid="{D5CDD505-2E9C-101B-9397-08002B2CF9AE}" pid="3" name="TemplafyTenantId">
    <vt:lpwstr>regionh</vt:lpwstr>
  </property>
  <property fmtid="{D5CDD505-2E9C-101B-9397-08002B2CF9AE}" pid="4" name="TemplafyTemplateId">
    <vt:lpwstr>638531755565293631</vt:lpwstr>
  </property>
  <property fmtid="{D5CDD505-2E9C-101B-9397-08002B2CF9AE}" pid="5" name="TemplafyUserProfileId">
    <vt:lpwstr>636437478246215910</vt:lpwstr>
  </property>
  <property fmtid="{D5CDD505-2E9C-101B-9397-08002B2CF9AE}" pid="6" name="TemplafyLanguageCode">
    <vt:lpwstr>da-DK</vt:lpwstr>
  </property>
</Properties>
</file>