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84" r:id="rId2"/>
    <p:sldId id="882" r:id="rId3"/>
    <p:sldId id="1013" r:id="rId4"/>
    <p:sldId id="1014" r:id="rId5"/>
    <p:sldId id="818" r:id="rId6"/>
    <p:sldId id="989" r:id="rId7"/>
    <p:sldId id="993" r:id="rId8"/>
    <p:sldId id="1001" r:id="rId9"/>
    <p:sldId id="991" r:id="rId10"/>
    <p:sldId id="997" r:id="rId11"/>
    <p:sldId id="990" r:id="rId12"/>
    <p:sldId id="1005" r:id="rId13"/>
    <p:sldId id="1009" r:id="rId14"/>
    <p:sldId id="1006" r:id="rId15"/>
    <p:sldId id="1008" r:id="rId16"/>
    <p:sldId id="1007" r:id="rId17"/>
    <p:sldId id="1010" r:id="rId18"/>
    <p:sldId id="957" r:id="rId19"/>
    <p:sldId id="992" r:id="rId20"/>
    <p:sldId id="1011" r:id="rId21"/>
    <p:sldId id="100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B9B"/>
    <a:srgbClr val="60908A"/>
    <a:srgbClr val="E7DBCF"/>
    <a:srgbClr val="6A6969"/>
    <a:srgbClr val="5A6DD5"/>
    <a:srgbClr val="5071B3"/>
    <a:srgbClr val="383737"/>
    <a:srgbClr val="525F78"/>
    <a:srgbClr val="696668"/>
    <a:srgbClr val="726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542D5D-3076-4E0F-B6EB-71FE89DD6EB6}" v="340" dt="2025-08-28T06:45:23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87"/>
  </p:normalViewPr>
  <p:slideViewPr>
    <p:cSldViewPr snapToGrid="0" snapToObjects="1">
      <p:cViewPr>
        <p:scale>
          <a:sx n="106" d="100"/>
          <a:sy n="106" d="100"/>
        </p:scale>
        <p:origin x="150" y="4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ker Lajer Højberg" userId="61a12f7c-7948-4a4e-b636-d55b8a84781b" providerId="ADAL" clId="{E3542D5D-3076-4E0F-B6EB-71FE89DD6EB6}"/>
    <pc:docChg chg="undo redo custSel addSld delSld modSld sldOrd modMainMaster">
      <pc:chgData name="Anker Lajer Højberg" userId="61a12f7c-7948-4a4e-b636-d55b8a84781b" providerId="ADAL" clId="{E3542D5D-3076-4E0F-B6EB-71FE89DD6EB6}" dt="2025-08-28T06:45:28.264" v="12266" actId="47"/>
      <pc:docMkLst>
        <pc:docMk/>
      </pc:docMkLst>
      <pc:sldChg chg="addSp delSp modSp del mod modClrScheme chgLayout">
        <pc:chgData name="Anker Lajer Højberg" userId="61a12f7c-7948-4a4e-b636-d55b8a84781b" providerId="ADAL" clId="{E3542D5D-3076-4E0F-B6EB-71FE89DD6EB6}" dt="2025-08-23T10:42:19.908" v="112" actId="47"/>
        <pc:sldMkLst>
          <pc:docMk/>
          <pc:sldMk cId="3426775916" sldId="280"/>
        </pc:sldMkLst>
        <pc:spChg chg="del mod ord">
          <ac:chgData name="Anker Lajer Højberg" userId="61a12f7c-7948-4a4e-b636-d55b8a84781b" providerId="ADAL" clId="{E3542D5D-3076-4E0F-B6EB-71FE89DD6EB6}" dt="2025-08-23T10:36:17.469" v="97" actId="700"/>
          <ac:spMkLst>
            <pc:docMk/>
            <pc:sldMk cId="3426775916" sldId="280"/>
            <ac:spMk id="2" creationId="{BFF6DC10-69D6-6840-B843-69BC0CEAB43F}"/>
          </ac:spMkLst>
        </pc:spChg>
        <pc:spChg chg="del">
          <ac:chgData name="Anker Lajer Højberg" userId="61a12f7c-7948-4a4e-b636-d55b8a84781b" providerId="ADAL" clId="{E3542D5D-3076-4E0F-B6EB-71FE89DD6EB6}" dt="2025-08-23T10:36:17.469" v="97" actId="700"/>
          <ac:spMkLst>
            <pc:docMk/>
            <pc:sldMk cId="3426775916" sldId="280"/>
            <ac:spMk id="3" creationId="{BEA01B09-44B1-2742-9883-96866033188C}"/>
          </ac:spMkLst>
        </pc:spChg>
        <pc:spChg chg="mod ord">
          <ac:chgData name="Anker Lajer Højberg" userId="61a12f7c-7948-4a4e-b636-d55b8a84781b" providerId="ADAL" clId="{E3542D5D-3076-4E0F-B6EB-71FE89DD6EB6}" dt="2025-08-23T10:37:40.339" v="99" actId="700"/>
          <ac:spMkLst>
            <pc:docMk/>
            <pc:sldMk cId="3426775916" sldId="280"/>
            <ac:spMk id="4" creationId="{2F1CA89F-E31A-8241-8877-97C464A4B33B}"/>
          </ac:spMkLst>
        </pc:spChg>
        <pc:spChg chg="mod ord">
          <ac:chgData name="Anker Lajer Højberg" userId="61a12f7c-7948-4a4e-b636-d55b8a84781b" providerId="ADAL" clId="{E3542D5D-3076-4E0F-B6EB-71FE89DD6EB6}" dt="2025-08-23T10:37:40.339" v="99" actId="700"/>
          <ac:spMkLst>
            <pc:docMk/>
            <pc:sldMk cId="3426775916" sldId="280"/>
            <ac:spMk id="5" creationId="{5A430B22-4CD3-D84F-AEE3-0B19F91A0AFF}"/>
          </ac:spMkLst>
        </pc:spChg>
        <pc:spChg chg="add del mod ord">
          <ac:chgData name="Anker Lajer Højberg" userId="61a12f7c-7948-4a4e-b636-d55b8a84781b" providerId="ADAL" clId="{E3542D5D-3076-4E0F-B6EB-71FE89DD6EB6}" dt="2025-08-23T10:36:35.974" v="98" actId="700"/>
          <ac:spMkLst>
            <pc:docMk/>
            <pc:sldMk cId="3426775916" sldId="280"/>
            <ac:spMk id="6" creationId="{EB078587-446F-9432-DAA5-152554ED32CA}"/>
          </ac:spMkLst>
        </pc:spChg>
        <pc:spChg chg="add del mod ord">
          <ac:chgData name="Anker Lajer Højberg" userId="61a12f7c-7948-4a4e-b636-d55b8a84781b" providerId="ADAL" clId="{E3542D5D-3076-4E0F-B6EB-71FE89DD6EB6}" dt="2025-08-23T10:37:40.339" v="99" actId="700"/>
          <ac:spMkLst>
            <pc:docMk/>
            <pc:sldMk cId="3426775916" sldId="280"/>
            <ac:spMk id="7" creationId="{FCD0D66E-6DC9-7CC4-E832-A3EF44CC6255}"/>
          </ac:spMkLst>
        </pc:spChg>
        <pc:spChg chg="add del mod ord">
          <ac:chgData name="Anker Lajer Højberg" userId="61a12f7c-7948-4a4e-b636-d55b8a84781b" providerId="ADAL" clId="{E3542D5D-3076-4E0F-B6EB-71FE89DD6EB6}" dt="2025-08-23T10:37:40.339" v="99" actId="700"/>
          <ac:spMkLst>
            <pc:docMk/>
            <pc:sldMk cId="3426775916" sldId="280"/>
            <ac:spMk id="8" creationId="{96CAF7B9-C750-FD15-152A-FA75546496DE}"/>
          </ac:spMkLst>
        </pc:spChg>
        <pc:spChg chg="add mod ord">
          <ac:chgData name="Anker Lajer Højberg" userId="61a12f7c-7948-4a4e-b636-d55b8a84781b" providerId="ADAL" clId="{E3542D5D-3076-4E0F-B6EB-71FE89DD6EB6}" dt="2025-08-23T10:40:07.861" v="105" actId="14100"/>
          <ac:spMkLst>
            <pc:docMk/>
            <pc:sldMk cId="3426775916" sldId="280"/>
            <ac:spMk id="9" creationId="{76912600-810D-2AC9-6049-FA48B7F60240}"/>
          </ac:spMkLst>
        </pc:spChg>
      </pc:sldChg>
      <pc:sldChg chg="del">
        <pc:chgData name="Anker Lajer Højberg" userId="61a12f7c-7948-4a4e-b636-d55b8a84781b" providerId="ADAL" clId="{E3542D5D-3076-4E0F-B6EB-71FE89DD6EB6}" dt="2025-08-24T13:29:24.189" v="10536" actId="47"/>
        <pc:sldMkLst>
          <pc:docMk/>
          <pc:sldMk cId="1477136401" sldId="281"/>
        </pc:sldMkLst>
      </pc:sldChg>
      <pc:sldChg chg="del">
        <pc:chgData name="Anker Lajer Højberg" userId="61a12f7c-7948-4a4e-b636-d55b8a84781b" providerId="ADAL" clId="{E3542D5D-3076-4E0F-B6EB-71FE89DD6EB6}" dt="2025-08-24T13:29:23.624" v="10535" actId="47"/>
        <pc:sldMkLst>
          <pc:docMk/>
          <pc:sldMk cId="1678268102" sldId="282"/>
        </pc:sldMkLst>
      </pc:sldChg>
      <pc:sldChg chg="addSp delSp modSp mod">
        <pc:chgData name="Anker Lajer Højberg" userId="61a12f7c-7948-4a4e-b636-d55b8a84781b" providerId="ADAL" clId="{E3542D5D-3076-4E0F-B6EB-71FE89DD6EB6}" dt="2025-08-23T13:43:02.870" v="3283" actId="207"/>
        <pc:sldMkLst>
          <pc:docMk/>
          <pc:sldMk cId="3221336204" sldId="284"/>
        </pc:sldMkLst>
        <pc:spChg chg="mod">
          <ac:chgData name="Anker Lajer Højberg" userId="61a12f7c-7948-4a4e-b636-d55b8a84781b" providerId="ADAL" clId="{E3542D5D-3076-4E0F-B6EB-71FE89DD6EB6}" dt="2025-08-23T13:41:18.513" v="3279" actId="1076"/>
          <ac:spMkLst>
            <pc:docMk/>
            <pc:sldMk cId="3221336204" sldId="284"/>
            <ac:spMk id="2" creationId="{1C9EE276-FD60-3B48-833D-937E1CA179E9}"/>
          </ac:spMkLst>
        </pc:spChg>
        <pc:spChg chg="del">
          <ac:chgData name="Anker Lajer Højberg" userId="61a12f7c-7948-4a4e-b636-d55b8a84781b" providerId="ADAL" clId="{E3542D5D-3076-4E0F-B6EB-71FE89DD6EB6}" dt="2025-08-23T13:41:14.068" v="3278" actId="478"/>
          <ac:spMkLst>
            <pc:docMk/>
            <pc:sldMk cId="3221336204" sldId="284"/>
            <ac:spMk id="3" creationId="{470A874E-C3AD-B247-83BA-ECBAA732BA57}"/>
          </ac:spMkLst>
        </pc:spChg>
        <pc:spChg chg="del">
          <ac:chgData name="Anker Lajer Højberg" userId="61a12f7c-7948-4a4e-b636-d55b8a84781b" providerId="ADAL" clId="{E3542D5D-3076-4E0F-B6EB-71FE89DD6EB6}" dt="2025-08-23T13:41:14.068" v="3278" actId="478"/>
          <ac:spMkLst>
            <pc:docMk/>
            <pc:sldMk cId="3221336204" sldId="284"/>
            <ac:spMk id="4" creationId="{41F94520-EAE1-9543-9C2B-D227EC66169F}"/>
          </ac:spMkLst>
        </pc:spChg>
        <pc:spChg chg="mod">
          <ac:chgData name="Anker Lajer Højberg" userId="61a12f7c-7948-4a4e-b636-d55b8a84781b" providerId="ADAL" clId="{E3542D5D-3076-4E0F-B6EB-71FE89DD6EB6}" dt="2025-08-23T13:40:41.750" v="3275" actId="14861"/>
          <ac:spMkLst>
            <pc:docMk/>
            <pc:sldMk cId="3221336204" sldId="284"/>
            <ac:spMk id="5" creationId="{5CEE8D22-6AE7-9A43-89D0-59DD56CBABBD}"/>
          </ac:spMkLst>
        </pc:spChg>
        <pc:spChg chg="add mod">
          <ac:chgData name="Anker Lajer Højberg" userId="61a12f7c-7948-4a4e-b636-d55b8a84781b" providerId="ADAL" clId="{E3542D5D-3076-4E0F-B6EB-71FE89DD6EB6}" dt="2025-08-23T13:40:22.716" v="3272" actId="1076"/>
          <ac:spMkLst>
            <pc:docMk/>
            <pc:sldMk cId="3221336204" sldId="284"/>
            <ac:spMk id="6" creationId="{886A1176-5EC4-D179-C0A6-959655449E43}"/>
          </ac:spMkLst>
        </pc:spChg>
        <pc:spChg chg="add del">
          <ac:chgData name="Anker Lajer Højberg" userId="61a12f7c-7948-4a4e-b636-d55b8a84781b" providerId="ADAL" clId="{E3542D5D-3076-4E0F-B6EB-71FE89DD6EB6}" dt="2025-08-23T10:34:56.166" v="57" actId="22"/>
          <ac:spMkLst>
            <pc:docMk/>
            <pc:sldMk cId="3221336204" sldId="284"/>
            <ac:spMk id="8" creationId="{18CE745C-0846-7CBE-2106-66FD09CA11F2}"/>
          </ac:spMkLst>
        </pc:spChg>
        <pc:spChg chg="add mod ord">
          <ac:chgData name="Anker Lajer Højberg" userId="61a12f7c-7948-4a4e-b636-d55b8a84781b" providerId="ADAL" clId="{E3542D5D-3076-4E0F-B6EB-71FE89DD6EB6}" dt="2025-08-23T13:43:02.870" v="3283" actId="207"/>
          <ac:spMkLst>
            <pc:docMk/>
            <pc:sldMk cId="3221336204" sldId="284"/>
            <ac:spMk id="10" creationId="{D7244A50-D2ED-2CE3-D6B6-9B7170616AC1}"/>
          </ac:spMkLst>
        </pc:spChg>
        <pc:picChg chg="add mod ord">
          <ac:chgData name="Anker Lajer Højberg" userId="61a12f7c-7948-4a4e-b636-d55b8a84781b" providerId="ADAL" clId="{E3542D5D-3076-4E0F-B6EB-71FE89DD6EB6}" dt="2025-08-23T13:40:04.349" v="3271" actId="167"/>
          <ac:picMkLst>
            <pc:docMk/>
            <pc:sldMk cId="3221336204" sldId="284"/>
            <ac:picMk id="9" creationId="{A3A466BD-38DE-5249-95E5-751A1CF5DD07}"/>
          </ac:picMkLst>
        </pc:picChg>
      </pc:sldChg>
      <pc:sldChg chg="new del">
        <pc:chgData name="Anker Lajer Højberg" userId="61a12f7c-7948-4a4e-b636-d55b8a84781b" providerId="ADAL" clId="{E3542D5D-3076-4E0F-B6EB-71FE89DD6EB6}" dt="2025-08-23T10:42:23.133" v="113" actId="47"/>
        <pc:sldMkLst>
          <pc:docMk/>
          <pc:sldMk cId="647547767" sldId="285"/>
        </pc:sldMkLst>
      </pc:sldChg>
      <pc:sldChg chg="new del">
        <pc:chgData name="Anker Lajer Højberg" userId="61a12f7c-7948-4a4e-b636-d55b8a84781b" providerId="ADAL" clId="{E3542D5D-3076-4E0F-B6EB-71FE89DD6EB6}" dt="2025-08-23T10:35:51.085" v="96" actId="680"/>
        <pc:sldMkLst>
          <pc:docMk/>
          <pc:sldMk cId="803258906" sldId="285"/>
        </pc:sldMkLst>
      </pc:sldChg>
      <pc:sldChg chg="new del">
        <pc:chgData name="Anker Lajer Højberg" userId="61a12f7c-7948-4a4e-b636-d55b8a84781b" providerId="ADAL" clId="{E3542D5D-3076-4E0F-B6EB-71FE89DD6EB6}" dt="2025-08-23T10:35:46.544" v="94" actId="680"/>
        <pc:sldMkLst>
          <pc:docMk/>
          <pc:sldMk cId="1209836368" sldId="285"/>
        </pc:sldMkLst>
      </pc:sldChg>
      <pc:sldChg chg="add del">
        <pc:chgData name="Anker Lajer Højberg" userId="61a12f7c-7948-4a4e-b636-d55b8a84781b" providerId="ADAL" clId="{E3542D5D-3076-4E0F-B6EB-71FE89DD6EB6}" dt="2025-08-28T06:03:17.211" v="12047" actId="47"/>
        <pc:sldMkLst>
          <pc:docMk/>
          <pc:sldMk cId="543278189" sldId="771"/>
        </pc:sldMkLst>
      </pc:sldChg>
      <pc:sldChg chg="add del">
        <pc:chgData name="Anker Lajer Højberg" userId="61a12f7c-7948-4a4e-b636-d55b8a84781b" providerId="ADAL" clId="{E3542D5D-3076-4E0F-B6EB-71FE89DD6EB6}" dt="2025-08-26T07:37:19.400" v="10561" actId="47"/>
        <pc:sldMkLst>
          <pc:docMk/>
          <pc:sldMk cId="1289867922" sldId="785"/>
        </pc:sldMkLst>
      </pc:sldChg>
      <pc:sldChg chg="add del">
        <pc:chgData name="Anker Lajer Højberg" userId="61a12f7c-7948-4a4e-b636-d55b8a84781b" providerId="ADAL" clId="{E3542D5D-3076-4E0F-B6EB-71FE89DD6EB6}" dt="2025-08-26T07:55:39.865" v="10991" actId="47"/>
        <pc:sldMkLst>
          <pc:docMk/>
          <pc:sldMk cId="1511889090" sldId="786"/>
        </pc:sldMkLst>
      </pc:sldChg>
      <pc:sldChg chg="add del">
        <pc:chgData name="Anker Lajer Højberg" userId="61a12f7c-7948-4a4e-b636-d55b8a84781b" providerId="ADAL" clId="{E3542D5D-3076-4E0F-B6EB-71FE89DD6EB6}" dt="2025-08-28T06:03:10.703" v="12045" actId="47"/>
        <pc:sldMkLst>
          <pc:docMk/>
          <pc:sldMk cId="4065866543" sldId="791"/>
        </pc:sldMkLst>
      </pc:sldChg>
      <pc:sldChg chg="add del">
        <pc:chgData name="Anker Lajer Højberg" userId="61a12f7c-7948-4a4e-b636-d55b8a84781b" providerId="ADAL" clId="{E3542D5D-3076-4E0F-B6EB-71FE89DD6EB6}" dt="2025-08-26T07:23:56.705" v="10559" actId="47"/>
        <pc:sldMkLst>
          <pc:docMk/>
          <pc:sldMk cId="671617428" sldId="792"/>
        </pc:sldMkLst>
      </pc:sldChg>
      <pc:sldChg chg="add ord">
        <pc:chgData name="Anker Lajer Højberg" userId="61a12f7c-7948-4a4e-b636-d55b8a84781b" providerId="ADAL" clId="{E3542D5D-3076-4E0F-B6EB-71FE89DD6EB6}" dt="2025-08-28T06:02:21.177" v="12040"/>
        <pc:sldMkLst>
          <pc:docMk/>
          <pc:sldMk cId="2344673444" sldId="818"/>
        </pc:sldMkLst>
      </pc:sldChg>
      <pc:sldChg chg="modSp add mod">
        <pc:chgData name="Anker Lajer Højberg" userId="61a12f7c-7948-4a4e-b636-d55b8a84781b" providerId="ADAL" clId="{E3542D5D-3076-4E0F-B6EB-71FE89DD6EB6}" dt="2025-08-26T07:18:59.890" v="10557" actId="20577"/>
        <pc:sldMkLst>
          <pc:docMk/>
          <pc:sldMk cId="1867052574" sldId="882"/>
        </pc:sldMkLst>
        <pc:spChg chg="mod">
          <ac:chgData name="Anker Lajer Højberg" userId="61a12f7c-7948-4a4e-b636-d55b8a84781b" providerId="ADAL" clId="{E3542D5D-3076-4E0F-B6EB-71FE89DD6EB6}" dt="2025-08-26T07:18:59.890" v="10557" actId="20577"/>
          <ac:spMkLst>
            <pc:docMk/>
            <pc:sldMk cId="1867052574" sldId="882"/>
            <ac:spMk id="3" creationId="{A8A50A2F-934F-E72F-6228-1716C1913479}"/>
          </ac:spMkLst>
        </pc:spChg>
      </pc:sldChg>
      <pc:sldChg chg="modSp add mod modAnim">
        <pc:chgData name="Anker Lajer Højberg" userId="61a12f7c-7948-4a4e-b636-d55b8a84781b" providerId="ADAL" clId="{E3542D5D-3076-4E0F-B6EB-71FE89DD6EB6}" dt="2025-08-28T06:45:23.498" v="12265" actId="20577"/>
        <pc:sldMkLst>
          <pc:docMk/>
          <pc:sldMk cId="3947327637" sldId="957"/>
        </pc:sldMkLst>
        <pc:spChg chg="mod">
          <ac:chgData name="Anker Lajer Højberg" userId="61a12f7c-7948-4a4e-b636-d55b8a84781b" providerId="ADAL" clId="{E3542D5D-3076-4E0F-B6EB-71FE89DD6EB6}" dt="2025-08-28T06:43:19.878" v="12089" actId="6549"/>
          <ac:spMkLst>
            <pc:docMk/>
            <pc:sldMk cId="3947327637" sldId="957"/>
            <ac:spMk id="2" creationId="{7FA480B6-FB2B-574D-0E84-39691E68935F}"/>
          </ac:spMkLst>
        </pc:spChg>
        <pc:spChg chg="mod">
          <ac:chgData name="Anker Lajer Højberg" userId="61a12f7c-7948-4a4e-b636-d55b8a84781b" providerId="ADAL" clId="{E3542D5D-3076-4E0F-B6EB-71FE89DD6EB6}" dt="2025-08-28T06:45:23.498" v="12265" actId="20577"/>
          <ac:spMkLst>
            <pc:docMk/>
            <pc:sldMk cId="3947327637" sldId="957"/>
            <ac:spMk id="3" creationId="{C2BA79FF-F1E5-7417-F068-2B3E84AC3DE5}"/>
          </ac:spMkLst>
        </pc:spChg>
      </pc:sldChg>
      <pc:sldChg chg="addSp delSp modSp add mod ord modAnim">
        <pc:chgData name="Anker Lajer Højberg" userId="61a12f7c-7948-4a4e-b636-d55b8a84781b" providerId="ADAL" clId="{E3542D5D-3076-4E0F-B6EB-71FE89DD6EB6}" dt="2025-08-28T06:15:47.229" v="12076" actId="478"/>
        <pc:sldMkLst>
          <pc:docMk/>
          <pc:sldMk cId="2015486804" sldId="989"/>
        </pc:sldMkLst>
        <pc:spChg chg="mod">
          <ac:chgData name="Anker Lajer Højberg" userId="61a12f7c-7948-4a4e-b636-d55b8a84781b" providerId="ADAL" clId="{E3542D5D-3076-4E0F-B6EB-71FE89DD6EB6}" dt="2025-08-23T13:28:34.480" v="3264" actId="20577"/>
          <ac:spMkLst>
            <pc:docMk/>
            <pc:sldMk cId="2015486804" sldId="989"/>
            <ac:spMk id="2" creationId="{4619F016-C9B5-461D-C9CA-03330F1289C4}"/>
          </ac:spMkLst>
        </pc:spChg>
        <pc:spChg chg="mod">
          <ac:chgData name="Anker Lajer Højberg" userId="61a12f7c-7948-4a4e-b636-d55b8a84781b" providerId="ADAL" clId="{E3542D5D-3076-4E0F-B6EB-71FE89DD6EB6}" dt="2025-08-28T05:50:51.581" v="11717" actId="207"/>
          <ac:spMkLst>
            <pc:docMk/>
            <pc:sldMk cId="2015486804" sldId="989"/>
            <ac:spMk id="3" creationId="{953BE451-15E0-9D1D-97A0-30330CE62635}"/>
          </ac:spMkLst>
        </pc:spChg>
        <pc:spChg chg="del">
          <ac:chgData name="Anker Lajer Højberg" userId="61a12f7c-7948-4a4e-b636-d55b8a84781b" providerId="ADAL" clId="{E3542D5D-3076-4E0F-B6EB-71FE89DD6EB6}" dt="2025-08-28T06:15:47.229" v="12076" actId="478"/>
          <ac:spMkLst>
            <pc:docMk/>
            <pc:sldMk cId="2015486804" sldId="989"/>
            <ac:spMk id="4" creationId="{2C34E74E-52AF-E9F8-4FBD-BCB3C8F8B106}"/>
          </ac:spMkLst>
        </pc:spChg>
        <pc:spChg chg="add del mod">
          <ac:chgData name="Anker Lajer Højberg" userId="61a12f7c-7948-4a4e-b636-d55b8a84781b" providerId="ADAL" clId="{E3542D5D-3076-4E0F-B6EB-71FE89DD6EB6}" dt="2025-08-23T10:58:23.754" v="593" actId="478"/>
          <ac:spMkLst>
            <pc:docMk/>
            <pc:sldMk cId="2015486804" sldId="989"/>
            <ac:spMk id="5" creationId="{8EB82B66-34BF-86B7-8524-6E4C70B29C96}"/>
          </ac:spMkLst>
        </pc:spChg>
        <pc:spChg chg="add del mod">
          <ac:chgData name="Anker Lajer Højberg" userId="61a12f7c-7948-4a4e-b636-d55b8a84781b" providerId="ADAL" clId="{E3542D5D-3076-4E0F-B6EB-71FE89DD6EB6}" dt="2025-08-23T11:02:38.920" v="1117" actId="478"/>
          <ac:spMkLst>
            <pc:docMk/>
            <pc:sldMk cId="2015486804" sldId="989"/>
            <ac:spMk id="6" creationId="{9D0D85AF-DF0E-056D-225A-83296B735C06}"/>
          </ac:spMkLst>
        </pc:spChg>
      </pc:sldChg>
      <pc:sldChg chg="addSp delSp modSp new mod">
        <pc:chgData name="Anker Lajer Højberg" userId="61a12f7c-7948-4a4e-b636-d55b8a84781b" providerId="ADAL" clId="{E3542D5D-3076-4E0F-B6EB-71FE89DD6EB6}" dt="2025-08-23T15:37:57.811" v="6641" actId="27636"/>
        <pc:sldMkLst>
          <pc:docMk/>
          <pc:sldMk cId="593212982" sldId="990"/>
        </pc:sldMkLst>
        <pc:spChg chg="mod">
          <ac:chgData name="Anker Lajer Højberg" userId="61a12f7c-7948-4a4e-b636-d55b8a84781b" providerId="ADAL" clId="{E3542D5D-3076-4E0F-B6EB-71FE89DD6EB6}" dt="2025-08-23T15:32:31.425" v="6475"/>
          <ac:spMkLst>
            <pc:docMk/>
            <pc:sldMk cId="593212982" sldId="990"/>
            <ac:spMk id="2" creationId="{29A4A17A-0DE0-AC8E-3324-264D91C8CC70}"/>
          </ac:spMkLst>
        </pc:spChg>
        <pc:spChg chg="del mod">
          <ac:chgData name="Anker Lajer Højberg" userId="61a12f7c-7948-4a4e-b636-d55b8a84781b" providerId="ADAL" clId="{E3542D5D-3076-4E0F-B6EB-71FE89DD6EB6}" dt="2025-08-23T13:25:23.095" v="3212" actId="21"/>
          <ac:spMkLst>
            <pc:docMk/>
            <pc:sldMk cId="593212982" sldId="990"/>
            <ac:spMk id="3" creationId="{DFC562AC-D3BF-1EAD-1990-68C90C7EC49A}"/>
          </ac:spMkLst>
        </pc:spChg>
        <pc:spChg chg="add mod">
          <ac:chgData name="Anker Lajer Højberg" userId="61a12f7c-7948-4a4e-b636-d55b8a84781b" providerId="ADAL" clId="{E3542D5D-3076-4E0F-B6EB-71FE89DD6EB6}" dt="2025-08-23T10:43:43.836" v="118" actId="164"/>
          <ac:spMkLst>
            <pc:docMk/>
            <pc:sldMk cId="593212982" sldId="990"/>
            <ac:spMk id="6" creationId="{B689A1CB-092D-650C-F164-F901ADB894B5}"/>
          </ac:spMkLst>
        </pc:spChg>
        <pc:spChg chg="add mod">
          <ac:chgData name="Anker Lajer Højberg" userId="61a12f7c-7948-4a4e-b636-d55b8a84781b" providerId="ADAL" clId="{E3542D5D-3076-4E0F-B6EB-71FE89DD6EB6}" dt="2025-08-23T15:37:57.811" v="6641" actId="27636"/>
          <ac:spMkLst>
            <pc:docMk/>
            <pc:sldMk cId="593212982" sldId="990"/>
            <ac:spMk id="11" creationId="{E3C36FB6-86A1-679A-A407-ABC11F17A0D9}"/>
          </ac:spMkLst>
        </pc:spChg>
        <pc:grpChg chg="add del mod">
          <ac:chgData name="Anker Lajer Højberg" userId="61a12f7c-7948-4a4e-b636-d55b8a84781b" providerId="ADAL" clId="{E3542D5D-3076-4E0F-B6EB-71FE89DD6EB6}" dt="2025-08-23T13:26:25.945" v="3226" actId="478"/>
          <ac:grpSpMkLst>
            <pc:docMk/>
            <pc:sldMk cId="593212982" sldId="990"/>
            <ac:grpSpMk id="7" creationId="{F77DB088-378E-F820-542E-7FDA93C79FFA}"/>
          </ac:grpSpMkLst>
        </pc:grpChg>
        <pc:picChg chg="add mod">
          <ac:chgData name="Anker Lajer Højberg" userId="61a12f7c-7948-4a4e-b636-d55b8a84781b" providerId="ADAL" clId="{E3542D5D-3076-4E0F-B6EB-71FE89DD6EB6}" dt="2025-08-23T10:43:43.836" v="118" actId="164"/>
          <ac:picMkLst>
            <pc:docMk/>
            <pc:sldMk cId="593212982" sldId="990"/>
            <ac:picMk id="5" creationId="{16EF322B-2704-FD3D-56C0-189ACDA81CE8}"/>
          </ac:picMkLst>
        </pc:picChg>
        <pc:picChg chg="add del mod">
          <ac:chgData name="Anker Lajer Højberg" userId="61a12f7c-7948-4a4e-b636-d55b8a84781b" providerId="ADAL" clId="{E3542D5D-3076-4E0F-B6EB-71FE89DD6EB6}" dt="2025-08-23T14:37:07.227" v="4428" actId="21"/>
          <ac:picMkLst>
            <pc:docMk/>
            <pc:sldMk cId="593212982" sldId="990"/>
            <ac:picMk id="9" creationId="{737DEAD1-C0D1-0882-D2B0-ADD4FF88ED0A}"/>
          </ac:picMkLst>
        </pc:picChg>
      </pc:sldChg>
      <pc:sldChg chg="addSp delSp modSp new mod modAnim">
        <pc:chgData name="Anker Lajer Højberg" userId="61a12f7c-7948-4a4e-b636-d55b8a84781b" providerId="ADAL" clId="{E3542D5D-3076-4E0F-B6EB-71FE89DD6EB6}" dt="2025-08-23T15:14:27.143" v="5599" actId="1076"/>
        <pc:sldMkLst>
          <pc:docMk/>
          <pc:sldMk cId="4285769168" sldId="991"/>
        </pc:sldMkLst>
        <pc:spChg chg="mod">
          <ac:chgData name="Anker Lajer Højberg" userId="61a12f7c-7948-4a4e-b636-d55b8a84781b" providerId="ADAL" clId="{E3542D5D-3076-4E0F-B6EB-71FE89DD6EB6}" dt="2025-08-23T14:36:33.130" v="4425" actId="20577"/>
          <ac:spMkLst>
            <pc:docMk/>
            <pc:sldMk cId="4285769168" sldId="991"/>
            <ac:spMk id="2" creationId="{82EC9113-6023-3487-7F13-C76589AAB773}"/>
          </ac:spMkLst>
        </pc:spChg>
        <pc:spChg chg="del mod">
          <ac:chgData name="Anker Lajer Højberg" userId="61a12f7c-7948-4a4e-b636-d55b8a84781b" providerId="ADAL" clId="{E3542D5D-3076-4E0F-B6EB-71FE89DD6EB6}" dt="2025-08-23T15:11:15.770" v="5584" actId="478"/>
          <ac:spMkLst>
            <pc:docMk/>
            <pc:sldMk cId="4285769168" sldId="991"/>
            <ac:spMk id="3" creationId="{44C174E2-9ACB-ED06-4280-404F93E30354}"/>
          </ac:spMkLst>
        </pc:spChg>
        <pc:spChg chg="add mod">
          <ac:chgData name="Anker Lajer Højberg" userId="61a12f7c-7948-4a4e-b636-d55b8a84781b" providerId="ADAL" clId="{E3542D5D-3076-4E0F-B6EB-71FE89DD6EB6}" dt="2025-08-23T15:14:27.143" v="5599" actId="1076"/>
          <ac:spMkLst>
            <pc:docMk/>
            <pc:sldMk cId="4285769168" sldId="991"/>
            <ac:spMk id="5" creationId="{72984BE5-1F61-FD6B-565E-B619C8C0544C}"/>
          </ac:spMkLst>
        </pc:spChg>
        <pc:spChg chg="add mod">
          <ac:chgData name="Anker Lajer Højberg" userId="61a12f7c-7948-4a4e-b636-d55b8a84781b" providerId="ADAL" clId="{E3542D5D-3076-4E0F-B6EB-71FE89DD6EB6}" dt="2025-08-23T15:14:27.143" v="5599" actId="1076"/>
          <ac:spMkLst>
            <pc:docMk/>
            <pc:sldMk cId="4285769168" sldId="991"/>
            <ac:spMk id="6" creationId="{7F50050F-8518-C366-C96B-5BE81F0A702B}"/>
          </ac:spMkLst>
        </pc:spChg>
        <pc:spChg chg="add mod">
          <ac:chgData name="Anker Lajer Højberg" userId="61a12f7c-7948-4a4e-b636-d55b8a84781b" providerId="ADAL" clId="{E3542D5D-3076-4E0F-B6EB-71FE89DD6EB6}" dt="2025-08-23T15:14:27.143" v="5599" actId="1076"/>
          <ac:spMkLst>
            <pc:docMk/>
            <pc:sldMk cId="4285769168" sldId="991"/>
            <ac:spMk id="7" creationId="{A832ABE3-086C-8689-E061-1F7CFD5B7128}"/>
          </ac:spMkLst>
        </pc:spChg>
        <pc:spChg chg="mod">
          <ac:chgData name="Anker Lajer Højberg" userId="61a12f7c-7948-4a4e-b636-d55b8a84781b" providerId="ADAL" clId="{E3542D5D-3076-4E0F-B6EB-71FE89DD6EB6}" dt="2025-08-23T14:58:39.490" v="5102" actId="6549"/>
          <ac:spMkLst>
            <pc:docMk/>
            <pc:sldMk cId="4285769168" sldId="991"/>
            <ac:spMk id="11" creationId="{E552FC90-5DC5-F854-D4CD-7F56E72FFB0E}"/>
          </ac:spMkLst>
        </pc:spChg>
        <pc:spChg chg="mod">
          <ac:chgData name="Anker Lajer Højberg" userId="61a12f7c-7948-4a4e-b636-d55b8a84781b" providerId="ADAL" clId="{E3542D5D-3076-4E0F-B6EB-71FE89DD6EB6}" dt="2025-08-23T14:58:58.131" v="5108" actId="14100"/>
          <ac:spMkLst>
            <pc:docMk/>
            <pc:sldMk cId="4285769168" sldId="991"/>
            <ac:spMk id="12" creationId="{2A935D99-3BF9-C457-A800-3177B24899A0}"/>
          </ac:spMkLst>
        </pc:spChg>
        <pc:spChg chg="mod">
          <ac:chgData name="Anker Lajer Højberg" userId="61a12f7c-7948-4a4e-b636-d55b8a84781b" providerId="ADAL" clId="{E3542D5D-3076-4E0F-B6EB-71FE89DD6EB6}" dt="2025-08-23T14:58:24.529" v="5098"/>
          <ac:spMkLst>
            <pc:docMk/>
            <pc:sldMk cId="4285769168" sldId="991"/>
            <ac:spMk id="15" creationId="{5D78E583-2246-E02B-E54A-717803562AA0}"/>
          </ac:spMkLst>
        </pc:spChg>
        <pc:grpChg chg="add mod">
          <ac:chgData name="Anker Lajer Højberg" userId="61a12f7c-7948-4a4e-b636-d55b8a84781b" providerId="ADAL" clId="{E3542D5D-3076-4E0F-B6EB-71FE89DD6EB6}" dt="2025-08-23T15:14:27.143" v="5599" actId="1076"/>
          <ac:grpSpMkLst>
            <pc:docMk/>
            <pc:sldMk cId="4285769168" sldId="991"/>
            <ac:grpSpMk id="8" creationId="{4C2D9F6C-F754-15BF-A235-F6BF207C83D8}"/>
          </ac:grpSpMkLst>
        </pc:grpChg>
        <pc:grpChg chg="mod">
          <ac:chgData name="Anker Lajer Højberg" userId="61a12f7c-7948-4a4e-b636-d55b8a84781b" providerId="ADAL" clId="{E3542D5D-3076-4E0F-B6EB-71FE89DD6EB6}" dt="2025-08-23T14:58:24.529" v="5098"/>
          <ac:grpSpMkLst>
            <pc:docMk/>
            <pc:sldMk cId="4285769168" sldId="991"/>
            <ac:grpSpMk id="10" creationId="{80F1E7C8-E7CF-8F19-29B2-E13CCA6989C0}"/>
          </ac:grpSpMkLst>
        </pc:grpChg>
        <pc:picChg chg="add mod modCrop">
          <ac:chgData name="Anker Lajer Højberg" userId="61a12f7c-7948-4a4e-b636-d55b8a84781b" providerId="ADAL" clId="{E3542D5D-3076-4E0F-B6EB-71FE89DD6EB6}" dt="2025-08-23T15:14:27.143" v="5599" actId="1076"/>
          <ac:picMkLst>
            <pc:docMk/>
            <pc:sldMk cId="4285769168" sldId="991"/>
            <ac:picMk id="9" creationId="{737DEAD1-C0D1-0882-D2B0-ADD4FF88ED0A}"/>
          </ac:picMkLst>
        </pc:picChg>
        <pc:cxnChg chg="mod">
          <ac:chgData name="Anker Lajer Højberg" userId="61a12f7c-7948-4a4e-b636-d55b8a84781b" providerId="ADAL" clId="{E3542D5D-3076-4E0F-B6EB-71FE89DD6EB6}" dt="2025-08-23T14:58:24.529" v="5098"/>
          <ac:cxnSpMkLst>
            <pc:docMk/>
            <pc:sldMk cId="4285769168" sldId="991"/>
            <ac:cxnSpMk id="13" creationId="{55C81AD9-827D-6D76-30C6-12C48E218C5B}"/>
          </ac:cxnSpMkLst>
        </pc:cxnChg>
        <pc:cxnChg chg="mod">
          <ac:chgData name="Anker Lajer Højberg" userId="61a12f7c-7948-4a4e-b636-d55b8a84781b" providerId="ADAL" clId="{E3542D5D-3076-4E0F-B6EB-71FE89DD6EB6}" dt="2025-08-23T14:58:24.529" v="5098"/>
          <ac:cxnSpMkLst>
            <pc:docMk/>
            <pc:sldMk cId="4285769168" sldId="991"/>
            <ac:cxnSpMk id="14" creationId="{94C17407-A552-5310-53A0-61863DDAC5C1}"/>
          </ac:cxnSpMkLst>
        </pc:cxnChg>
      </pc:sldChg>
      <pc:sldChg chg="addSp modSp new mod">
        <pc:chgData name="Anker Lajer Højberg" userId="61a12f7c-7948-4a4e-b636-d55b8a84781b" providerId="ADAL" clId="{E3542D5D-3076-4E0F-B6EB-71FE89DD6EB6}" dt="2025-08-24T13:11:27.328" v="10407" actId="14"/>
        <pc:sldMkLst>
          <pc:docMk/>
          <pc:sldMk cId="3952438089" sldId="992"/>
        </pc:sldMkLst>
        <pc:spChg chg="mod">
          <ac:chgData name="Anker Lajer Højberg" userId="61a12f7c-7948-4a4e-b636-d55b8a84781b" providerId="ADAL" clId="{E3542D5D-3076-4E0F-B6EB-71FE89DD6EB6}" dt="2025-08-24T13:10:38.892" v="10396" actId="20577"/>
          <ac:spMkLst>
            <pc:docMk/>
            <pc:sldMk cId="3952438089" sldId="992"/>
            <ac:spMk id="2" creationId="{852F8E71-0600-3AFD-8FAE-452C07901D38}"/>
          </ac:spMkLst>
        </pc:spChg>
        <pc:spChg chg="mod">
          <ac:chgData name="Anker Lajer Højberg" userId="61a12f7c-7948-4a4e-b636-d55b8a84781b" providerId="ADAL" clId="{E3542D5D-3076-4E0F-B6EB-71FE89DD6EB6}" dt="2025-08-24T13:11:27.328" v="10407" actId="14"/>
          <ac:spMkLst>
            <pc:docMk/>
            <pc:sldMk cId="3952438089" sldId="992"/>
            <ac:spMk id="3" creationId="{A7D10342-0E73-3FC4-1EEF-484AE5961637}"/>
          </ac:spMkLst>
        </pc:spChg>
        <pc:spChg chg="add mod">
          <ac:chgData name="Anker Lajer Højberg" userId="61a12f7c-7948-4a4e-b636-d55b8a84781b" providerId="ADAL" clId="{E3542D5D-3076-4E0F-B6EB-71FE89DD6EB6}" dt="2025-08-23T10:54:33.391" v="385"/>
          <ac:spMkLst>
            <pc:docMk/>
            <pc:sldMk cId="3952438089" sldId="992"/>
            <ac:spMk id="5" creationId="{CAE227BF-EAA2-FB9F-4C5D-864C4C929244}"/>
          </ac:spMkLst>
        </pc:spChg>
        <pc:spChg chg="add mod">
          <ac:chgData name="Anker Lajer Højberg" userId="61a12f7c-7948-4a4e-b636-d55b8a84781b" providerId="ADAL" clId="{E3542D5D-3076-4E0F-B6EB-71FE89DD6EB6}" dt="2025-08-23T10:55:16.822" v="387"/>
          <ac:spMkLst>
            <pc:docMk/>
            <pc:sldMk cId="3952438089" sldId="992"/>
            <ac:spMk id="6" creationId="{84A6BD79-1E79-5BEB-BD19-CE65BB17CB8F}"/>
          </ac:spMkLst>
        </pc:spChg>
      </pc:sldChg>
      <pc:sldChg chg="addSp delSp modSp new mod ord">
        <pc:chgData name="Anker Lajer Højberg" userId="61a12f7c-7948-4a4e-b636-d55b8a84781b" providerId="ADAL" clId="{E3542D5D-3076-4E0F-B6EB-71FE89DD6EB6}" dt="2025-08-26T08:06:28.093" v="11065" actId="1076"/>
        <pc:sldMkLst>
          <pc:docMk/>
          <pc:sldMk cId="1884900118" sldId="993"/>
        </pc:sldMkLst>
        <pc:spChg chg="mod">
          <ac:chgData name="Anker Lajer Højberg" userId="61a12f7c-7948-4a4e-b636-d55b8a84781b" providerId="ADAL" clId="{E3542D5D-3076-4E0F-B6EB-71FE89DD6EB6}" dt="2025-08-23T14:30:07.446" v="4209" actId="20577"/>
          <ac:spMkLst>
            <pc:docMk/>
            <pc:sldMk cId="1884900118" sldId="993"/>
            <ac:spMk id="2" creationId="{F7E59C7B-CDA5-AB2A-930A-52FCC85B4301}"/>
          </ac:spMkLst>
        </pc:spChg>
        <pc:spChg chg="mod">
          <ac:chgData name="Anker Lajer Højberg" userId="61a12f7c-7948-4a4e-b636-d55b8a84781b" providerId="ADAL" clId="{E3542D5D-3076-4E0F-B6EB-71FE89DD6EB6}" dt="2025-08-26T08:05:52.125" v="11063" actId="15"/>
          <ac:spMkLst>
            <pc:docMk/>
            <pc:sldMk cId="1884900118" sldId="993"/>
            <ac:spMk id="3" creationId="{792B25E5-B208-9B52-331E-E1483EA79DA0}"/>
          </ac:spMkLst>
        </pc:spChg>
        <pc:spChg chg="del">
          <ac:chgData name="Anker Lajer Højberg" userId="61a12f7c-7948-4a4e-b636-d55b8a84781b" providerId="ADAL" clId="{E3542D5D-3076-4E0F-B6EB-71FE89DD6EB6}" dt="2025-08-23T14:34:18.989" v="4319" actId="478"/>
          <ac:spMkLst>
            <pc:docMk/>
            <pc:sldMk cId="1884900118" sldId="993"/>
            <ac:spMk id="4" creationId="{B425B97F-57BB-D1F3-F2C1-F3DB8E0CB276}"/>
          </ac:spMkLst>
        </pc:spChg>
        <pc:spChg chg="add mod">
          <ac:chgData name="Anker Lajer Højberg" userId="61a12f7c-7948-4a4e-b636-d55b8a84781b" providerId="ADAL" clId="{E3542D5D-3076-4E0F-B6EB-71FE89DD6EB6}" dt="2025-08-26T08:06:25.293" v="11064" actId="164"/>
          <ac:spMkLst>
            <pc:docMk/>
            <pc:sldMk cId="1884900118" sldId="993"/>
            <ac:spMk id="4" creationId="{B95DD2C3-215F-C054-0AE5-6800F0C074C9}"/>
          </ac:spMkLst>
        </pc:spChg>
        <pc:spChg chg="add del mod">
          <ac:chgData name="Anker Lajer Højberg" userId="61a12f7c-7948-4a4e-b636-d55b8a84781b" providerId="ADAL" clId="{E3542D5D-3076-4E0F-B6EB-71FE89DD6EB6}" dt="2025-08-26T07:41:34.259" v="10590" actId="478"/>
          <ac:spMkLst>
            <pc:docMk/>
            <pc:sldMk cId="1884900118" sldId="993"/>
            <ac:spMk id="5" creationId="{B9B93BBA-1F63-C75E-65A1-0B0FBA3F5847}"/>
          </ac:spMkLst>
        </pc:spChg>
        <pc:spChg chg="add mod">
          <ac:chgData name="Anker Lajer Højberg" userId="61a12f7c-7948-4a4e-b636-d55b8a84781b" providerId="ADAL" clId="{E3542D5D-3076-4E0F-B6EB-71FE89DD6EB6}" dt="2025-08-26T08:06:25.293" v="11064" actId="164"/>
          <ac:spMkLst>
            <pc:docMk/>
            <pc:sldMk cId="1884900118" sldId="993"/>
            <ac:spMk id="7" creationId="{9CF2C780-C89E-CE67-4DB1-E57C79B78FD4}"/>
          </ac:spMkLst>
        </pc:spChg>
        <pc:spChg chg="add mod">
          <ac:chgData name="Anker Lajer Højberg" userId="61a12f7c-7948-4a4e-b636-d55b8a84781b" providerId="ADAL" clId="{E3542D5D-3076-4E0F-B6EB-71FE89DD6EB6}" dt="2025-08-26T08:06:25.293" v="11064" actId="164"/>
          <ac:spMkLst>
            <pc:docMk/>
            <pc:sldMk cId="1884900118" sldId="993"/>
            <ac:spMk id="8" creationId="{2099F95A-887D-2B40-84E0-91B51BC8A48D}"/>
          </ac:spMkLst>
        </pc:spChg>
        <pc:spChg chg="add mod ord">
          <ac:chgData name="Anker Lajer Højberg" userId="61a12f7c-7948-4a4e-b636-d55b8a84781b" providerId="ADAL" clId="{E3542D5D-3076-4E0F-B6EB-71FE89DD6EB6}" dt="2025-08-26T08:06:25.293" v="11064" actId="164"/>
          <ac:spMkLst>
            <pc:docMk/>
            <pc:sldMk cId="1884900118" sldId="993"/>
            <ac:spMk id="9" creationId="{7B59C2CC-8F24-92F3-0C8C-4818880001E0}"/>
          </ac:spMkLst>
        </pc:spChg>
        <pc:spChg chg="add mod ord">
          <ac:chgData name="Anker Lajer Højberg" userId="61a12f7c-7948-4a4e-b636-d55b8a84781b" providerId="ADAL" clId="{E3542D5D-3076-4E0F-B6EB-71FE89DD6EB6}" dt="2025-08-26T08:06:25.293" v="11064" actId="164"/>
          <ac:spMkLst>
            <pc:docMk/>
            <pc:sldMk cId="1884900118" sldId="993"/>
            <ac:spMk id="10" creationId="{73184DD5-EA8A-60D4-0630-217A3A490717}"/>
          </ac:spMkLst>
        </pc:spChg>
        <pc:spChg chg="add mod ord">
          <ac:chgData name="Anker Lajer Højberg" userId="61a12f7c-7948-4a4e-b636-d55b8a84781b" providerId="ADAL" clId="{E3542D5D-3076-4E0F-B6EB-71FE89DD6EB6}" dt="2025-08-26T08:06:25.293" v="11064" actId="164"/>
          <ac:spMkLst>
            <pc:docMk/>
            <pc:sldMk cId="1884900118" sldId="993"/>
            <ac:spMk id="13" creationId="{900F0703-0EAE-253F-3FFA-34011425CD78}"/>
          </ac:spMkLst>
        </pc:spChg>
        <pc:spChg chg="add mod ord">
          <ac:chgData name="Anker Lajer Højberg" userId="61a12f7c-7948-4a4e-b636-d55b8a84781b" providerId="ADAL" clId="{E3542D5D-3076-4E0F-B6EB-71FE89DD6EB6}" dt="2025-08-26T08:06:25.293" v="11064" actId="164"/>
          <ac:spMkLst>
            <pc:docMk/>
            <pc:sldMk cId="1884900118" sldId="993"/>
            <ac:spMk id="14" creationId="{D8B5D71F-7FBD-1214-DA2F-AB413A9A0F25}"/>
          </ac:spMkLst>
        </pc:spChg>
        <pc:spChg chg="add mod">
          <ac:chgData name="Anker Lajer Højberg" userId="61a12f7c-7948-4a4e-b636-d55b8a84781b" providerId="ADAL" clId="{E3542D5D-3076-4E0F-B6EB-71FE89DD6EB6}" dt="2025-08-26T08:06:25.293" v="11064" actId="164"/>
          <ac:spMkLst>
            <pc:docMk/>
            <pc:sldMk cId="1884900118" sldId="993"/>
            <ac:spMk id="15" creationId="{D8548C67-EAC3-4D82-3A87-AB325743C85E}"/>
          </ac:spMkLst>
        </pc:spChg>
        <pc:spChg chg="add mod">
          <ac:chgData name="Anker Lajer Højberg" userId="61a12f7c-7948-4a4e-b636-d55b8a84781b" providerId="ADAL" clId="{E3542D5D-3076-4E0F-B6EB-71FE89DD6EB6}" dt="2025-08-26T08:06:25.293" v="11064" actId="164"/>
          <ac:spMkLst>
            <pc:docMk/>
            <pc:sldMk cId="1884900118" sldId="993"/>
            <ac:spMk id="16" creationId="{A5A42EBA-5A34-6F73-B8D5-EBAED95616FD}"/>
          </ac:spMkLst>
        </pc:spChg>
        <pc:grpChg chg="add mod">
          <ac:chgData name="Anker Lajer Højberg" userId="61a12f7c-7948-4a4e-b636-d55b8a84781b" providerId="ADAL" clId="{E3542D5D-3076-4E0F-B6EB-71FE89DD6EB6}" dt="2025-08-26T08:06:28.093" v="11065" actId="1076"/>
          <ac:grpSpMkLst>
            <pc:docMk/>
            <pc:sldMk cId="1884900118" sldId="993"/>
            <ac:grpSpMk id="30" creationId="{9F1D9A58-C42B-3B46-34F3-2E9514EDDEAB}"/>
          </ac:grpSpMkLst>
        </pc:grpChg>
        <pc:picChg chg="add del mod">
          <ac:chgData name="Anker Lajer Højberg" userId="61a12f7c-7948-4a4e-b636-d55b8a84781b" providerId="ADAL" clId="{E3542D5D-3076-4E0F-B6EB-71FE89DD6EB6}" dt="2025-08-26T07:53:44.480" v="10949" actId="478"/>
          <ac:picMkLst>
            <pc:docMk/>
            <pc:sldMk cId="1884900118" sldId="993"/>
            <ac:picMk id="6" creationId="{2F3C34F6-24D9-A703-3BEF-A9E60DEF5C0E}"/>
          </ac:picMkLst>
        </pc:picChg>
        <pc:cxnChg chg="add mod">
          <ac:chgData name="Anker Lajer Højberg" userId="61a12f7c-7948-4a4e-b636-d55b8a84781b" providerId="ADAL" clId="{E3542D5D-3076-4E0F-B6EB-71FE89DD6EB6}" dt="2025-08-26T08:06:25.293" v="11064" actId="164"/>
          <ac:cxnSpMkLst>
            <pc:docMk/>
            <pc:sldMk cId="1884900118" sldId="993"/>
            <ac:cxnSpMk id="12" creationId="{879B388B-39B1-46C7-6DE0-A6BC0FAF306A}"/>
          </ac:cxnSpMkLst>
        </pc:cxnChg>
        <pc:cxnChg chg="add mod ord">
          <ac:chgData name="Anker Lajer Højberg" userId="61a12f7c-7948-4a4e-b636-d55b8a84781b" providerId="ADAL" clId="{E3542D5D-3076-4E0F-B6EB-71FE89DD6EB6}" dt="2025-08-26T08:06:25.293" v="11064" actId="164"/>
          <ac:cxnSpMkLst>
            <pc:docMk/>
            <pc:sldMk cId="1884900118" sldId="993"/>
            <ac:cxnSpMk id="17" creationId="{6523114B-BD67-E6D2-206A-FAFA9D40F381}"/>
          </ac:cxnSpMkLst>
        </pc:cxnChg>
        <pc:cxnChg chg="add mod ord">
          <ac:chgData name="Anker Lajer Højberg" userId="61a12f7c-7948-4a4e-b636-d55b8a84781b" providerId="ADAL" clId="{E3542D5D-3076-4E0F-B6EB-71FE89DD6EB6}" dt="2025-08-26T08:06:25.293" v="11064" actId="164"/>
          <ac:cxnSpMkLst>
            <pc:docMk/>
            <pc:sldMk cId="1884900118" sldId="993"/>
            <ac:cxnSpMk id="20" creationId="{22F751FD-EB69-7425-6850-FBD8961EE1BC}"/>
          </ac:cxnSpMkLst>
        </pc:cxnChg>
        <pc:cxnChg chg="add mod">
          <ac:chgData name="Anker Lajer Højberg" userId="61a12f7c-7948-4a4e-b636-d55b8a84781b" providerId="ADAL" clId="{E3542D5D-3076-4E0F-B6EB-71FE89DD6EB6}" dt="2025-08-26T08:06:25.293" v="11064" actId="164"/>
          <ac:cxnSpMkLst>
            <pc:docMk/>
            <pc:sldMk cId="1884900118" sldId="993"/>
            <ac:cxnSpMk id="27" creationId="{068E399A-1101-37B8-0B95-67C077807A69}"/>
          </ac:cxnSpMkLst>
        </pc:cxnChg>
      </pc:sldChg>
      <pc:sldChg chg="modSp new del mod">
        <pc:chgData name="Anker Lajer Højberg" userId="61a12f7c-7948-4a4e-b636-d55b8a84781b" providerId="ADAL" clId="{E3542D5D-3076-4E0F-B6EB-71FE89DD6EB6}" dt="2025-08-24T12:30:22.275" v="8131" actId="47"/>
        <pc:sldMkLst>
          <pc:docMk/>
          <pc:sldMk cId="2825852317" sldId="994"/>
        </pc:sldMkLst>
        <pc:spChg chg="mod">
          <ac:chgData name="Anker Lajer Højberg" userId="61a12f7c-7948-4a4e-b636-d55b8a84781b" providerId="ADAL" clId="{E3542D5D-3076-4E0F-B6EB-71FE89DD6EB6}" dt="2025-08-24T11:20:53.319" v="7071" actId="20577"/>
          <ac:spMkLst>
            <pc:docMk/>
            <pc:sldMk cId="2825852317" sldId="994"/>
            <ac:spMk id="2" creationId="{360534CD-8AA6-2C17-6F6A-337F74210A10}"/>
          </ac:spMkLst>
        </pc:spChg>
        <pc:spChg chg="mod">
          <ac:chgData name="Anker Lajer Højberg" userId="61a12f7c-7948-4a4e-b636-d55b8a84781b" providerId="ADAL" clId="{E3542D5D-3076-4E0F-B6EB-71FE89DD6EB6}" dt="2025-08-24T11:59:17.124" v="7278" actId="20577"/>
          <ac:spMkLst>
            <pc:docMk/>
            <pc:sldMk cId="2825852317" sldId="994"/>
            <ac:spMk id="3" creationId="{4B81A330-F0CC-7EF0-CA26-6423D3EA41CE}"/>
          </ac:spMkLst>
        </pc:spChg>
      </pc:sldChg>
      <pc:sldChg chg="addSp modSp new del mod">
        <pc:chgData name="Anker Lajer Højberg" userId="61a12f7c-7948-4a4e-b636-d55b8a84781b" providerId="ADAL" clId="{E3542D5D-3076-4E0F-B6EB-71FE89DD6EB6}" dt="2025-08-24T11:20:09.722" v="7038" actId="47"/>
        <pc:sldMkLst>
          <pc:docMk/>
          <pc:sldMk cId="1881545268" sldId="995"/>
        </pc:sldMkLst>
        <pc:spChg chg="mod">
          <ac:chgData name="Anker Lajer Højberg" userId="61a12f7c-7948-4a4e-b636-d55b8a84781b" providerId="ADAL" clId="{E3542D5D-3076-4E0F-B6EB-71FE89DD6EB6}" dt="2025-08-23T12:26:01.043" v="2379" actId="20577"/>
          <ac:spMkLst>
            <pc:docMk/>
            <pc:sldMk cId="1881545268" sldId="995"/>
            <ac:spMk id="2" creationId="{4CF1159E-5C11-74E9-3B76-096059C20A3A}"/>
          </ac:spMkLst>
        </pc:spChg>
        <pc:spChg chg="mod">
          <ac:chgData name="Anker Lajer Højberg" userId="61a12f7c-7948-4a4e-b636-d55b8a84781b" providerId="ADAL" clId="{E3542D5D-3076-4E0F-B6EB-71FE89DD6EB6}" dt="2025-08-23T12:43:50.904" v="2784" actId="14100"/>
          <ac:spMkLst>
            <pc:docMk/>
            <pc:sldMk cId="1881545268" sldId="995"/>
            <ac:spMk id="3" creationId="{52668061-1143-053B-4690-8F13F3675D6E}"/>
          </ac:spMkLst>
        </pc:spChg>
        <pc:spChg chg="add mod">
          <ac:chgData name="Anker Lajer Højberg" userId="61a12f7c-7948-4a4e-b636-d55b8a84781b" providerId="ADAL" clId="{E3542D5D-3076-4E0F-B6EB-71FE89DD6EB6}" dt="2025-08-23T12:32:26.136" v="2638" actId="14100"/>
          <ac:spMkLst>
            <pc:docMk/>
            <pc:sldMk cId="1881545268" sldId="995"/>
            <ac:spMk id="5" creationId="{4C366B37-2652-C128-DC34-BF5BAAEF8D18}"/>
          </ac:spMkLst>
        </pc:spChg>
        <pc:spChg chg="add mod">
          <ac:chgData name="Anker Lajer Højberg" userId="61a12f7c-7948-4a4e-b636-d55b8a84781b" providerId="ADAL" clId="{E3542D5D-3076-4E0F-B6EB-71FE89DD6EB6}" dt="2025-08-23T12:34:13.440" v="2751" actId="113"/>
          <ac:spMkLst>
            <pc:docMk/>
            <pc:sldMk cId="1881545268" sldId="995"/>
            <ac:spMk id="6" creationId="{AD54E76D-7517-45F9-EB0A-0FF3411D2D6E}"/>
          </ac:spMkLst>
        </pc:spChg>
        <pc:spChg chg="add mod">
          <ac:chgData name="Anker Lajer Højberg" userId="61a12f7c-7948-4a4e-b636-d55b8a84781b" providerId="ADAL" clId="{E3542D5D-3076-4E0F-B6EB-71FE89DD6EB6}" dt="2025-08-23T12:48:28.567" v="3168" actId="114"/>
          <ac:spMkLst>
            <pc:docMk/>
            <pc:sldMk cId="1881545268" sldId="995"/>
            <ac:spMk id="7" creationId="{52260B30-BB13-812A-96E4-24B9FC1350F2}"/>
          </ac:spMkLst>
        </pc:spChg>
      </pc:sldChg>
      <pc:sldChg chg="new del">
        <pc:chgData name="Anker Lajer Højberg" userId="61a12f7c-7948-4a4e-b636-d55b8a84781b" providerId="ADAL" clId="{E3542D5D-3076-4E0F-B6EB-71FE89DD6EB6}" dt="2025-08-23T12:54:17.896" v="3170" actId="47"/>
        <pc:sldMkLst>
          <pc:docMk/>
          <pc:sldMk cId="1013475823" sldId="996"/>
        </pc:sldMkLst>
      </pc:sldChg>
      <pc:sldChg chg="addSp modSp new del mod ord">
        <pc:chgData name="Anker Lajer Højberg" userId="61a12f7c-7948-4a4e-b636-d55b8a84781b" providerId="ADAL" clId="{E3542D5D-3076-4E0F-B6EB-71FE89DD6EB6}" dt="2025-08-23T13:46:50.104" v="3406" actId="47"/>
        <pc:sldMkLst>
          <pc:docMk/>
          <pc:sldMk cId="2928932224" sldId="996"/>
        </pc:sldMkLst>
        <pc:spChg chg="mod">
          <ac:chgData name="Anker Lajer Højberg" userId="61a12f7c-7948-4a4e-b636-d55b8a84781b" providerId="ADAL" clId="{E3542D5D-3076-4E0F-B6EB-71FE89DD6EB6}" dt="2025-08-23T13:09:42.732" v="3205" actId="20577"/>
          <ac:spMkLst>
            <pc:docMk/>
            <pc:sldMk cId="2928932224" sldId="996"/>
            <ac:spMk id="3" creationId="{152E3AB2-352D-4280-5777-A69F444A482F}"/>
          </ac:spMkLst>
        </pc:spChg>
        <pc:picChg chg="add mod">
          <ac:chgData name="Anker Lajer Højberg" userId="61a12f7c-7948-4a4e-b636-d55b8a84781b" providerId="ADAL" clId="{E3542D5D-3076-4E0F-B6EB-71FE89DD6EB6}" dt="2025-08-23T13:03:16.100" v="3178" actId="14100"/>
          <ac:picMkLst>
            <pc:docMk/>
            <pc:sldMk cId="2928932224" sldId="996"/>
            <ac:picMk id="5" creationId="{BD88C2D1-BC37-26CD-47F4-72559EEC1F86}"/>
          </ac:picMkLst>
        </pc:picChg>
      </pc:sldChg>
      <pc:sldChg chg="addSp delSp modSp new mod ord">
        <pc:chgData name="Anker Lajer Højberg" userId="61a12f7c-7948-4a4e-b636-d55b8a84781b" providerId="ADAL" clId="{E3542D5D-3076-4E0F-B6EB-71FE89DD6EB6}" dt="2025-08-26T08:14:16.489" v="11067" actId="27636"/>
        <pc:sldMkLst>
          <pc:docMk/>
          <pc:sldMk cId="1170920413" sldId="997"/>
        </pc:sldMkLst>
        <pc:spChg chg="mod">
          <ac:chgData name="Anker Lajer Højberg" userId="61a12f7c-7948-4a4e-b636-d55b8a84781b" providerId="ADAL" clId="{E3542D5D-3076-4E0F-B6EB-71FE89DD6EB6}" dt="2025-08-23T15:32:24.061" v="6474" actId="6549"/>
          <ac:spMkLst>
            <pc:docMk/>
            <pc:sldMk cId="1170920413" sldId="997"/>
            <ac:spMk id="2" creationId="{623540DA-A6CC-6C65-9E00-FA11A31D9BC7}"/>
          </ac:spMkLst>
        </pc:spChg>
        <pc:spChg chg="del">
          <ac:chgData name="Anker Lajer Højberg" userId="61a12f7c-7948-4a4e-b636-d55b8a84781b" providerId="ADAL" clId="{E3542D5D-3076-4E0F-B6EB-71FE89DD6EB6}" dt="2025-08-23T13:25:27.433" v="3214"/>
          <ac:spMkLst>
            <pc:docMk/>
            <pc:sldMk cId="1170920413" sldId="997"/>
            <ac:spMk id="3" creationId="{42570196-4CB2-2975-B6A9-E1D6347EE73D}"/>
          </ac:spMkLst>
        </pc:spChg>
        <pc:spChg chg="add mod">
          <ac:chgData name="Anker Lajer Højberg" userId="61a12f7c-7948-4a4e-b636-d55b8a84781b" providerId="ADAL" clId="{E3542D5D-3076-4E0F-B6EB-71FE89DD6EB6}" dt="2025-08-26T08:14:16.489" v="11067" actId="27636"/>
          <ac:spMkLst>
            <pc:docMk/>
            <pc:sldMk cId="1170920413" sldId="997"/>
            <ac:spMk id="5" creationId="{DFC562AC-D3BF-1EAD-1990-68C90C7EC49A}"/>
          </ac:spMkLst>
        </pc:spChg>
      </pc:sldChg>
      <pc:sldChg chg="add del">
        <pc:chgData name="Anker Lajer Højberg" userId="61a12f7c-7948-4a4e-b636-d55b8a84781b" providerId="ADAL" clId="{E3542D5D-3076-4E0F-B6EB-71FE89DD6EB6}" dt="2025-08-23T15:01:00.321" v="5114" actId="47"/>
        <pc:sldMkLst>
          <pc:docMk/>
          <pc:sldMk cId="4052513514" sldId="998"/>
        </pc:sldMkLst>
      </pc:sldChg>
      <pc:sldChg chg="modSp add del mod ord">
        <pc:chgData name="Anker Lajer Højberg" userId="61a12f7c-7948-4a4e-b636-d55b8a84781b" providerId="ADAL" clId="{E3542D5D-3076-4E0F-B6EB-71FE89DD6EB6}" dt="2025-08-24T13:29:16.865" v="10534" actId="47"/>
        <pc:sldMkLst>
          <pc:docMk/>
          <pc:sldMk cId="503963226" sldId="999"/>
        </pc:sldMkLst>
        <pc:spChg chg="mod">
          <ac:chgData name="Anker Lajer Højberg" userId="61a12f7c-7948-4a4e-b636-d55b8a84781b" providerId="ADAL" clId="{E3542D5D-3076-4E0F-B6EB-71FE89DD6EB6}" dt="2025-08-24T11:14:34.654" v="6798" actId="6549"/>
          <ac:spMkLst>
            <pc:docMk/>
            <pc:sldMk cId="503963226" sldId="999"/>
            <ac:spMk id="3" creationId="{953BE451-15E0-9D1D-97A0-30330CE62635}"/>
          </ac:spMkLst>
        </pc:spChg>
      </pc:sldChg>
      <pc:sldChg chg="new del">
        <pc:chgData name="Anker Lajer Højberg" userId="61a12f7c-7948-4a4e-b636-d55b8a84781b" providerId="ADAL" clId="{E3542D5D-3076-4E0F-B6EB-71FE89DD6EB6}" dt="2025-08-23T13:34:45.205" v="3266" actId="680"/>
        <pc:sldMkLst>
          <pc:docMk/>
          <pc:sldMk cId="3675442612" sldId="1000"/>
        </pc:sldMkLst>
      </pc:sldChg>
      <pc:sldChg chg="addSp delSp modSp new del mod modAnim">
        <pc:chgData name="Anker Lajer Højberg" userId="61a12f7c-7948-4a4e-b636-d55b8a84781b" providerId="ADAL" clId="{E3542D5D-3076-4E0F-B6EB-71FE89DD6EB6}" dt="2025-08-28T06:03:26.026" v="12048" actId="47"/>
        <pc:sldMkLst>
          <pc:docMk/>
          <pc:sldMk cId="3756598904" sldId="1000"/>
        </pc:sldMkLst>
        <pc:spChg chg="mod">
          <ac:chgData name="Anker Lajer Højberg" userId="61a12f7c-7948-4a4e-b636-d55b8a84781b" providerId="ADAL" clId="{E3542D5D-3076-4E0F-B6EB-71FE89DD6EB6}" dt="2025-08-23T13:49:48.624" v="3429" actId="20577"/>
          <ac:spMkLst>
            <pc:docMk/>
            <pc:sldMk cId="3756598904" sldId="1000"/>
            <ac:spMk id="2" creationId="{72F870F1-1505-ADE2-2853-05AAF56E066B}"/>
          </ac:spMkLst>
        </pc:spChg>
        <pc:spChg chg="mod">
          <ac:chgData name="Anker Lajer Højberg" userId="61a12f7c-7948-4a4e-b636-d55b8a84781b" providerId="ADAL" clId="{E3542D5D-3076-4E0F-B6EB-71FE89DD6EB6}" dt="2025-08-23T13:54:44.495" v="3840" actId="6549"/>
          <ac:spMkLst>
            <pc:docMk/>
            <pc:sldMk cId="3756598904" sldId="1000"/>
            <ac:spMk id="3" creationId="{5645341C-4371-9077-B9B6-0062B1DEA12F}"/>
          </ac:spMkLst>
        </pc:spChg>
        <pc:spChg chg="add del mod">
          <ac:chgData name="Anker Lajer Højberg" userId="61a12f7c-7948-4a4e-b636-d55b8a84781b" providerId="ADAL" clId="{E3542D5D-3076-4E0F-B6EB-71FE89DD6EB6}" dt="2025-08-23T13:48:47.815" v="3412" actId="478"/>
          <ac:spMkLst>
            <pc:docMk/>
            <pc:sldMk cId="3756598904" sldId="1000"/>
            <ac:spMk id="6" creationId="{BAA59A69-7028-2731-8984-D80A6700C643}"/>
          </ac:spMkLst>
        </pc:spChg>
        <pc:spChg chg="add del mod">
          <ac:chgData name="Anker Lajer Højberg" userId="61a12f7c-7948-4a4e-b636-d55b8a84781b" providerId="ADAL" clId="{E3542D5D-3076-4E0F-B6EB-71FE89DD6EB6}" dt="2025-08-23T13:48:45.445" v="3411" actId="478"/>
          <ac:spMkLst>
            <pc:docMk/>
            <pc:sldMk cId="3756598904" sldId="1000"/>
            <ac:spMk id="8" creationId="{A284626D-1A0C-6089-CC53-CEBFBA1129D9}"/>
          </ac:spMkLst>
        </pc:spChg>
        <pc:picChg chg="add mod ord">
          <ac:chgData name="Anker Lajer Højberg" userId="61a12f7c-7948-4a4e-b636-d55b8a84781b" providerId="ADAL" clId="{E3542D5D-3076-4E0F-B6EB-71FE89DD6EB6}" dt="2025-08-23T13:55:37.520" v="3846" actId="167"/>
          <ac:picMkLst>
            <pc:docMk/>
            <pc:sldMk cId="3756598904" sldId="1000"/>
            <ac:picMk id="5" creationId="{16641C7A-072D-73FA-C70A-C15B84C9C2A5}"/>
          </ac:picMkLst>
        </pc:picChg>
        <pc:picChg chg="add del mod">
          <ac:chgData name="Anker Lajer Højberg" userId="61a12f7c-7948-4a4e-b636-d55b8a84781b" providerId="ADAL" clId="{E3542D5D-3076-4E0F-B6EB-71FE89DD6EB6}" dt="2025-08-23T13:49:36.041" v="3414" actId="478"/>
          <ac:picMkLst>
            <pc:docMk/>
            <pc:sldMk cId="3756598904" sldId="1000"/>
            <ac:picMk id="7" creationId="{4AF40D6C-41CC-E8E7-363B-3563968000BA}"/>
          </ac:picMkLst>
        </pc:picChg>
        <pc:picChg chg="add mod ord">
          <ac:chgData name="Anker Lajer Højberg" userId="61a12f7c-7948-4a4e-b636-d55b8a84781b" providerId="ADAL" clId="{E3542D5D-3076-4E0F-B6EB-71FE89DD6EB6}" dt="2025-08-23T13:55:20.632" v="3842" actId="167"/>
          <ac:picMkLst>
            <pc:docMk/>
            <pc:sldMk cId="3756598904" sldId="1000"/>
            <ac:picMk id="9" creationId="{DC910930-E316-89EF-4B51-EA0E3F589096}"/>
          </ac:picMkLst>
        </pc:picChg>
        <pc:picChg chg="add mod ord">
          <ac:chgData name="Anker Lajer Højberg" userId="61a12f7c-7948-4a4e-b636-d55b8a84781b" providerId="ADAL" clId="{E3542D5D-3076-4E0F-B6EB-71FE89DD6EB6}" dt="2025-08-23T13:55:20.632" v="3842" actId="167"/>
          <ac:picMkLst>
            <pc:docMk/>
            <pc:sldMk cId="3756598904" sldId="1000"/>
            <ac:picMk id="10" creationId="{53CDFF71-748D-7ADE-310E-6B6B88829D5A}"/>
          </ac:picMkLst>
        </pc:picChg>
      </pc:sldChg>
      <pc:sldChg chg="delSp modSp add mod">
        <pc:chgData name="Anker Lajer Højberg" userId="61a12f7c-7948-4a4e-b636-d55b8a84781b" providerId="ADAL" clId="{E3542D5D-3076-4E0F-B6EB-71FE89DD6EB6}" dt="2025-08-23T14:52:52.561" v="5079" actId="20577"/>
        <pc:sldMkLst>
          <pc:docMk/>
          <pc:sldMk cId="716956040" sldId="1001"/>
        </pc:sldMkLst>
        <pc:spChg chg="mod">
          <ac:chgData name="Anker Lajer Højberg" userId="61a12f7c-7948-4a4e-b636-d55b8a84781b" providerId="ADAL" clId="{E3542D5D-3076-4E0F-B6EB-71FE89DD6EB6}" dt="2025-08-23T14:52:52.561" v="5079" actId="20577"/>
          <ac:spMkLst>
            <pc:docMk/>
            <pc:sldMk cId="716956040" sldId="1001"/>
            <ac:spMk id="3" creationId="{44C174E2-9ACB-ED06-4280-404F93E30354}"/>
          </ac:spMkLst>
        </pc:spChg>
        <pc:picChg chg="del">
          <ac:chgData name="Anker Lajer Højberg" userId="61a12f7c-7948-4a4e-b636-d55b8a84781b" providerId="ADAL" clId="{E3542D5D-3076-4E0F-B6EB-71FE89DD6EB6}" dt="2025-08-23T14:37:57.990" v="4434" actId="478"/>
          <ac:picMkLst>
            <pc:docMk/>
            <pc:sldMk cId="716956040" sldId="1001"/>
            <ac:picMk id="9" creationId="{737DEAD1-C0D1-0882-D2B0-ADD4FF88ED0A}"/>
          </ac:picMkLst>
        </pc:picChg>
      </pc:sldChg>
      <pc:sldChg chg="addSp delSp modSp add del mod delAnim">
        <pc:chgData name="Anker Lajer Højberg" userId="61a12f7c-7948-4a4e-b636-d55b8a84781b" providerId="ADAL" clId="{E3542D5D-3076-4E0F-B6EB-71FE89DD6EB6}" dt="2025-08-23T15:14:17.651" v="5598" actId="47"/>
        <pc:sldMkLst>
          <pc:docMk/>
          <pc:sldMk cId="671443146" sldId="1002"/>
        </pc:sldMkLst>
        <pc:spChg chg="add mod">
          <ac:chgData name="Anker Lajer Højberg" userId="61a12f7c-7948-4a4e-b636-d55b8a84781b" providerId="ADAL" clId="{E3542D5D-3076-4E0F-B6EB-71FE89DD6EB6}" dt="2025-08-23T15:13:11.100" v="5595" actId="20577"/>
          <ac:spMkLst>
            <pc:docMk/>
            <pc:sldMk cId="671443146" sldId="1002"/>
            <ac:spMk id="3" creationId="{97B6492C-637E-A617-E46F-C196603BE9A6}"/>
          </ac:spMkLst>
        </pc:spChg>
        <pc:spChg chg="del">
          <ac:chgData name="Anker Lajer Højberg" userId="61a12f7c-7948-4a4e-b636-d55b8a84781b" providerId="ADAL" clId="{E3542D5D-3076-4E0F-B6EB-71FE89DD6EB6}" dt="2025-08-23T15:11:52.978" v="5589" actId="478"/>
          <ac:spMkLst>
            <pc:docMk/>
            <pc:sldMk cId="671443146" sldId="1002"/>
            <ac:spMk id="5" creationId="{72984BE5-1F61-FD6B-565E-B619C8C0544C}"/>
          </ac:spMkLst>
        </pc:spChg>
        <pc:spChg chg="del">
          <ac:chgData name="Anker Lajer Højberg" userId="61a12f7c-7948-4a4e-b636-d55b8a84781b" providerId="ADAL" clId="{E3542D5D-3076-4E0F-B6EB-71FE89DD6EB6}" dt="2025-08-23T15:11:55.014" v="5590" actId="478"/>
          <ac:spMkLst>
            <pc:docMk/>
            <pc:sldMk cId="671443146" sldId="1002"/>
            <ac:spMk id="6" creationId="{7F50050F-8518-C366-C96B-5BE81F0A702B}"/>
          </ac:spMkLst>
        </pc:spChg>
        <pc:spChg chg="del">
          <ac:chgData name="Anker Lajer Højberg" userId="61a12f7c-7948-4a4e-b636-d55b8a84781b" providerId="ADAL" clId="{E3542D5D-3076-4E0F-B6EB-71FE89DD6EB6}" dt="2025-08-23T15:11:47.674" v="5587" actId="478"/>
          <ac:spMkLst>
            <pc:docMk/>
            <pc:sldMk cId="671443146" sldId="1002"/>
            <ac:spMk id="7" creationId="{A832ABE3-086C-8689-E061-1F7CFD5B7128}"/>
          </ac:spMkLst>
        </pc:spChg>
        <pc:grpChg chg="del">
          <ac:chgData name="Anker Lajer Højberg" userId="61a12f7c-7948-4a4e-b636-d55b8a84781b" providerId="ADAL" clId="{E3542D5D-3076-4E0F-B6EB-71FE89DD6EB6}" dt="2025-08-23T15:11:50.582" v="5588" actId="478"/>
          <ac:grpSpMkLst>
            <pc:docMk/>
            <pc:sldMk cId="671443146" sldId="1002"/>
            <ac:grpSpMk id="8" creationId="{4C2D9F6C-F754-15BF-A235-F6BF207C83D8}"/>
          </ac:grpSpMkLst>
        </pc:grpChg>
      </pc:sldChg>
      <pc:sldChg chg="addSp modSp new mod">
        <pc:chgData name="Anker Lajer Højberg" userId="61a12f7c-7948-4a4e-b636-d55b8a84781b" providerId="ADAL" clId="{E3542D5D-3076-4E0F-B6EB-71FE89DD6EB6}" dt="2025-08-26T09:50:14.221" v="11713" actId="1076"/>
        <pc:sldMkLst>
          <pc:docMk/>
          <pc:sldMk cId="772326693" sldId="1003"/>
        </pc:sldMkLst>
        <pc:spChg chg="mod">
          <ac:chgData name="Anker Lajer Højberg" userId="61a12f7c-7948-4a4e-b636-d55b8a84781b" providerId="ADAL" clId="{E3542D5D-3076-4E0F-B6EB-71FE89DD6EB6}" dt="2025-08-24T13:27:44.943" v="10532" actId="20577"/>
          <ac:spMkLst>
            <pc:docMk/>
            <pc:sldMk cId="772326693" sldId="1003"/>
            <ac:spMk id="2" creationId="{30C94E8A-4C60-6133-1C1C-0D346A484B5B}"/>
          </ac:spMkLst>
        </pc:spChg>
        <pc:spChg chg="mod">
          <ac:chgData name="Anker Lajer Højberg" userId="61a12f7c-7948-4a4e-b636-d55b8a84781b" providerId="ADAL" clId="{E3542D5D-3076-4E0F-B6EB-71FE89DD6EB6}" dt="2025-08-26T09:50:14.221" v="11713" actId="1076"/>
          <ac:spMkLst>
            <pc:docMk/>
            <pc:sldMk cId="772326693" sldId="1003"/>
            <ac:spMk id="3" creationId="{E69DD71F-96D4-3D2B-5B81-A3DB12E60BEC}"/>
          </ac:spMkLst>
        </pc:spChg>
        <pc:spChg chg="add mod">
          <ac:chgData name="Anker Lajer Højberg" userId="61a12f7c-7948-4a4e-b636-d55b8a84781b" providerId="ADAL" clId="{E3542D5D-3076-4E0F-B6EB-71FE89DD6EB6}" dt="2025-08-26T09:49:33.603" v="11641" actId="20577"/>
          <ac:spMkLst>
            <pc:docMk/>
            <pc:sldMk cId="772326693" sldId="1003"/>
            <ac:spMk id="5" creationId="{EB9E561C-4FF8-9A96-9FFE-A4720580D703}"/>
          </ac:spMkLst>
        </pc:spChg>
      </pc:sldChg>
      <pc:sldChg chg="addSp delSp add del mod delAnim">
        <pc:chgData name="Anker Lajer Højberg" userId="61a12f7c-7948-4a4e-b636-d55b8a84781b" providerId="ADAL" clId="{E3542D5D-3076-4E0F-B6EB-71FE89DD6EB6}" dt="2025-08-24T13:27:49.304" v="10533" actId="47"/>
        <pc:sldMkLst>
          <pc:docMk/>
          <pc:sldMk cId="245964921" sldId="1004"/>
        </pc:sldMkLst>
        <pc:spChg chg="del">
          <ac:chgData name="Anker Lajer Højberg" userId="61a12f7c-7948-4a4e-b636-d55b8a84781b" providerId="ADAL" clId="{E3542D5D-3076-4E0F-B6EB-71FE89DD6EB6}" dt="2025-08-23T15:17:14.439" v="5793" actId="478"/>
          <ac:spMkLst>
            <pc:docMk/>
            <pc:sldMk cId="245964921" sldId="1004"/>
            <ac:spMk id="5" creationId="{72984BE5-1F61-FD6B-565E-B619C8C0544C}"/>
          </ac:spMkLst>
        </pc:spChg>
        <pc:spChg chg="del">
          <ac:chgData name="Anker Lajer Højberg" userId="61a12f7c-7948-4a4e-b636-d55b8a84781b" providerId="ADAL" clId="{E3542D5D-3076-4E0F-B6EB-71FE89DD6EB6}" dt="2025-08-23T15:17:20.167" v="5796" actId="478"/>
          <ac:spMkLst>
            <pc:docMk/>
            <pc:sldMk cId="245964921" sldId="1004"/>
            <ac:spMk id="6" creationId="{7F50050F-8518-C366-C96B-5BE81F0A702B}"/>
          </ac:spMkLst>
        </pc:spChg>
        <pc:spChg chg="del">
          <ac:chgData name="Anker Lajer Højberg" userId="61a12f7c-7948-4a4e-b636-d55b8a84781b" providerId="ADAL" clId="{E3542D5D-3076-4E0F-B6EB-71FE89DD6EB6}" dt="2025-08-23T15:17:08.895" v="5791" actId="478"/>
          <ac:spMkLst>
            <pc:docMk/>
            <pc:sldMk cId="245964921" sldId="1004"/>
            <ac:spMk id="7" creationId="{A832ABE3-086C-8689-E061-1F7CFD5B7128}"/>
          </ac:spMkLst>
        </pc:spChg>
        <pc:grpChg chg="del">
          <ac:chgData name="Anker Lajer Højberg" userId="61a12f7c-7948-4a4e-b636-d55b8a84781b" providerId="ADAL" clId="{E3542D5D-3076-4E0F-B6EB-71FE89DD6EB6}" dt="2025-08-23T15:17:11.050" v="5792" actId="478"/>
          <ac:grpSpMkLst>
            <pc:docMk/>
            <pc:sldMk cId="245964921" sldId="1004"/>
            <ac:grpSpMk id="8" creationId="{4C2D9F6C-F754-15BF-A235-F6BF207C83D8}"/>
          </ac:grpSpMkLst>
        </pc:grpChg>
        <pc:picChg chg="add del">
          <ac:chgData name="Anker Lajer Højberg" userId="61a12f7c-7948-4a4e-b636-d55b8a84781b" providerId="ADAL" clId="{E3542D5D-3076-4E0F-B6EB-71FE89DD6EB6}" dt="2025-08-23T15:17:17.285" v="5795" actId="478"/>
          <ac:picMkLst>
            <pc:docMk/>
            <pc:sldMk cId="245964921" sldId="1004"/>
            <ac:picMk id="9" creationId="{737DEAD1-C0D1-0882-D2B0-ADD4FF88ED0A}"/>
          </ac:picMkLst>
        </pc:picChg>
      </pc:sldChg>
      <pc:sldChg chg="addSp delSp modSp new mod">
        <pc:chgData name="Anker Lajer Højberg" userId="61a12f7c-7948-4a4e-b636-d55b8a84781b" providerId="ADAL" clId="{E3542D5D-3076-4E0F-B6EB-71FE89DD6EB6}" dt="2025-08-26T09:50:51.723" v="11714" actId="1076"/>
        <pc:sldMkLst>
          <pc:docMk/>
          <pc:sldMk cId="616037756" sldId="1005"/>
        </pc:sldMkLst>
        <pc:spChg chg="mod">
          <ac:chgData name="Anker Lajer Højberg" userId="61a12f7c-7948-4a4e-b636-d55b8a84781b" providerId="ADAL" clId="{E3542D5D-3076-4E0F-B6EB-71FE89DD6EB6}" dt="2025-08-24T11:14:56.337" v="6824" actId="20577"/>
          <ac:spMkLst>
            <pc:docMk/>
            <pc:sldMk cId="616037756" sldId="1005"/>
            <ac:spMk id="2" creationId="{76552B4A-2039-273D-C6F4-A170691F6D42}"/>
          </ac:spMkLst>
        </pc:spChg>
        <pc:spChg chg="mod">
          <ac:chgData name="Anker Lajer Højberg" userId="61a12f7c-7948-4a4e-b636-d55b8a84781b" providerId="ADAL" clId="{E3542D5D-3076-4E0F-B6EB-71FE89DD6EB6}" dt="2025-08-26T09:28:30.747" v="11197" actId="1076"/>
          <ac:spMkLst>
            <pc:docMk/>
            <pc:sldMk cId="616037756" sldId="1005"/>
            <ac:spMk id="3" creationId="{31331432-5016-A6B5-1C33-2AF0FCBC5521}"/>
          </ac:spMkLst>
        </pc:spChg>
        <pc:spChg chg="add del mod">
          <ac:chgData name="Anker Lajer Højberg" userId="61a12f7c-7948-4a4e-b636-d55b8a84781b" providerId="ADAL" clId="{E3542D5D-3076-4E0F-B6EB-71FE89DD6EB6}" dt="2025-08-26T09:34:32.177" v="11198" actId="478"/>
          <ac:spMkLst>
            <pc:docMk/>
            <pc:sldMk cId="616037756" sldId="1005"/>
            <ac:spMk id="5" creationId="{2747EE28-6A45-D6B3-4E8C-A0ECF8F11155}"/>
          </ac:spMkLst>
        </pc:spChg>
        <pc:spChg chg="add mod">
          <ac:chgData name="Anker Lajer Højberg" userId="61a12f7c-7948-4a4e-b636-d55b8a84781b" providerId="ADAL" clId="{E3542D5D-3076-4E0F-B6EB-71FE89DD6EB6}" dt="2025-08-26T09:50:51.723" v="11714" actId="1076"/>
          <ac:spMkLst>
            <pc:docMk/>
            <pc:sldMk cId="616037756" sldId="1005"/>
            <ac:spMk id="12" creationId="{07ED4173-1B6B-C69D-5951-BAF3AE22584C}"/>
          </ac:spMkLst>
        </pc:spChg>
        <pc:picChg chg="add mod">
          <ac:chgData name="Anker Lajer Højberg" userId="61a12f7c-7948-4a4e-b636-d55b8a84781b" providerId="ADAL" clId="{E3542D5D-3076-4E0F-B6EB-71FE89DD6EB6}" dt="2025-08-26T09:34:32.688" v="11199"/>
          <ac:picMkLst>
            <pc:docMk/>
            <pc:sldMk cId="616037756" sldId="1005"/>
            <ac:picMk id="6" creationId="{D3E15ED2-DFF3-614D-31CF-9E86C3B0DD37}"/>
          </ac:picMkLst>
        </pc:picChg>
        <pc:picChg chg="add mod">
          <ac:chgData name="Anker Lajer Højberg" userId="61a12f7c-7948-4a4e-b636-d55b8a84781b" providerId="ADAL" clId="{E3542D5D-3076-4E0F-B6EB-71FE89DD6EB6}" dt="2025-08-26T09:40:13.286" v="11212" actId="1076"/>
          <ac:picMkLst>
            <pc:docMk/>
            <pc:sldMk cId="616037756" sldId="1005"/>
            <ac:picMk id="7" creationId="{E1E568FF-EFE9-DF96-2155-389ADA8E863A}"/>
          </ac:picMkLst>
        </pc:picChg>
        <pc:picChg chg="add del mod">
          <ac:chgData name="Anker Lajer Højberg" userId="61a12f7c-7948-4a4e-b636-d55b8a84781b" providerId="ADAL" clId="{E3542D5D-3076-4E0F-B6EB-71FE89DD6EB6}" dt="2025-08-26T09:40:07.472" v="11209" actId="478"/>
          <ac:picMkLst>
            <pc:docMk/>
            <pc:sldMk cId="616037756" sldId="1005"/>
            <ac:picMk id="9" creationId="{E2753C11-D614-87DE-42B8-9A499F757A00}"/>
          </ac:picMkLst>
        </pc:picChg>
        <pc:picChg chg="add mod">
          <ac:chgData name="Anker Lajer Højberg" userId="61a12f7c-7948-4a4e-b636-d55b8a84781b" providerId="ADAL" clId="{E3542D5D-3076-4E0F-B6EB-71FE89DD6EB6}" dt="2025-08-26T09:50:51.723" v="11714" actId="1076"/>
          <ac:picMkLst>
            <pc:docMk/>
            <pc:sldMk cId="616037756" sldId="1005"/>
            <ac:picMk id="11" creationId="{D0E15857-51FB-98AD-E832-AD2399F5F59A}"/>
          </ac:picMkLst>
        </pc:picChg>
      </pc:sldChg>
      <pc:sldChg chg="modSp new del mod ord">
        <pc:chgData name="Anker Lajer Højberg" userId="61a12f7c-7948-4a4e-b636-d55b8a84781b" providerId="ADAL" clId="{E3542D5D-3076-4E0F-B6EB-71FE89DD6EB6}" dt="2025-08-23T15:31:21.866" v="6457" actId="680"/>
        <pc:sldMkLst>
          <pc:docMk/>
          <pc:sldMk cId="3505276932" sldId="1005"/>
        </pc:sldMkLst>
        <pc:spChg chg="mod">
          <ac:chgData name="Anker Lajer Højberg" userId="61a12f7c-7948-4a4e-b636-d55b8a84781b" providerId="ADAL" clId="{E3542D5D-3076-4E0F-B6EB-71FE89DD6EB6}" dt="2025-08-23T15:31:18.045" v="6455"/>
          <ac:spMkLst>
            <pc:docMk/>
            <pc:sldMk cId="3505276932" sldId="1005"/>
            <ac:spMk id="3" creationId="{C3ECB2F4-6056-CB6B-9827-6F756D7EC33F}"/>
          </ac:spMkLst>
        </pc:spChg>
      </pc:sldChg>
      <pc:sldChg chg="addSp modSp new mod ord">
        <pc:chgData name="Anker Lajer Højberg" userId="61a12f7c-7948-4a4e-b636-d55b8a84781b" providerId="ADAL" clId="{E3542D5D-3076-4E0F-B6EB-71FE89DD6EB6}" dt="2025-08-24T12:40:23.362" v="8588" actId="20577"/>
        <pc:sldMkLst>
          <pc:docMk/>
          <pc:sldMk cId="1220412717" sldId="1006"/>
        </pc:sldMkLst>
        <pc:spChg chg="mod">
          <ac:chgData name="Anker Lajer Højberg" userId="61a12f7c-7948-4a4e-b636-d55b8a84781b" providerId="ADAL" clId="{E3542D5D-3076-4E0F-B6EB-71FE89DD6EB6}" dt="2025-08-24T12:03:47.109" v="7350" actId="20577"/>
          <ac:spMkLst>
            <pc:docMk/>
            <pc:sldMk cId="1220412717" sldId="1006"/>
            <ac:spMk id="2" creationId="{17D2D30D-B6DB-000A-05D5-D6C831CE0196}"/>
          </ac:spMkLst>
        </pc:spChg>
        <pc:spChg chg="mod">
          <ac:chgData name="Anker Lajer Højberg" userId="61a12f7c-7948-4a4e-b636-d55b8a84781b" providerId="ADAL" clId="{E3542D5D-3076-4E0F-B6EB-71FE89DD6EB6}" dt="2025-08-24T12:40:23.362" v="8588" actId="20577"/>
          <ac:spMkLst>
            <pc:docMk/>
            <pc:sldMk cId="1220412717" sldId="1006"/>
            <ac:spMk id="3" creationId="{799B1050-4159-7C90-B807-8397C6188498}"/>
          </ac:spMkLst>
        </pc:spChg>
        <pc:picChg chg="add mod">
          <ac:chgData name="Anker Lajer Højberg" userId="61a12f7c-7948-4a4e-b636-d55b8a84781b" providerId="ADAL" clId="{E3542D5D-3076-4E0F-B6EB-71FE89DD6EB6}" dt="2025-08-24T12:31:15.322" v="8135" actId="1076"/>
          <ac:picMkLst>
            <pc:docMk/>
            <pc:sldMk cId="1220412717" sldId="1006"/>
            <ac:picMk id="6" creationId="{996C64BD-2CD0-BF11-07E2-8B4F036C5E4D}"/>
          </ac:picMkLst>
        </pc:picChg>
      </pc:sldChg>
      <pc:sldChg chg="addSp modSp new mod">
        <pc:chgData name="Anker Lajer Højberg" userId="61a12f7c-7948-4a4e-b636-d55b8a84781b" providerId="ADAL" clId="{E3542D5D-3076-4E0F-B6EB-71FE89DD6EB6}" dt="2025-08-24T12:53:43.723" v="9120" actId="1076"/>
        <pc:sldMkLst>
          <pc:docMk/>
          <pc:sldMk cId="1696845964" sldId="1007"/>
        </pc:sldMkLst>
        <pc:spChg chg="mod">
          <ac:chgData name="Anker Lajer Højberg" userId="61a12f7c-7948-4a4e-b636-d55b8a84781b" providerId="ADAL" clId="{E3542D5D-3076-4E0F-B6EB-71FE89DD6EB6}" dt="2025-08-24T12:04:28.839" v="7366" actId="20577"/>
          <ac:spMkLst>
            <pc:docMk/>
            <pc:sldMk cId="1696845964" sldId="1007"/>
            <ac:spMk id="2" creationId="{E566C1C6-EA21-2D0B-48AF-E388DECE3BEA}"/>
          </ac:spMkLst>
        </pc:spChg>
        <pc:spChg chg="mod">
          <ac:chgData name="Anker Lajer Højberg" userId="61a12f7c-7948-4a4e-b636-d55b8a84781b" providerId="ADAL" clId="{E3542D5D-3076-4E0F-B6EB-71FE89DD6EB6}" dt="2025-08-24T12:53:35.770" v="9119" actId="20577"/>
          <ac:spMkLst>
            <pc:docMk/>
            <pc:sldMk cId="1696845964" sldId="1007"/>
            <ac:spMk id="3" creationId="{4C7658E8-D352-FB8F-C6BC-208050539B39}"/>
          </ac:spMkLst>
        </pc:spChg>
        <pc:spChg chg="mod">
          <ac:chgData name="Anker Lajer Højberg" userId="61a12f7c-7948-4a4e-b636-d55b8a84781b" providerId="ADAL" clId="{E3542D5D-3076-4E0F-B6EB-71FE89DD6EB6}" dt="2025-08-24T12:04:31.688" v="7367"/>
          <ac:spMkLst>
            <pc:docMk/>
            <pc:sldMk cId="1696845964" sldId="1007"/>
            <ac:spMk id="8" creationId="{016FB5B7-1710-7761-D2F1-F74664D37F54}"/>
          </ac:spMkLst>
        </pc:spChg>
        <pc:spChg chg="mod">
          <ac:chgData name="Anker Lajer Højberg" userId="61a12f7c-7948-4a4e-b636-d55b8a84781b" providerId="ADAL" clId="{E3542D5D-3076-4E0F-B6EB-71FE89DD6EB6}" dt="2025-08-24T12:04:31.688" v="7367"/>
          <ac:spMkLst>
            <pc:docMk/>
            <pc:sldMk cId="1696845964" sldId="1007"/>
            <ac:spMk id="9" creationId="{ACDBE1C9-2C92-33BA-4C7C-121FD7DF6110}"/>
          </ac:spMkLst>
        </pc:spChg>
        <pc:spChg chg="mod">
          <ac:chgData name="Anker Lajer Højberg" userId="61a12f7c-7948-4a4e-b636-d55b8a84781b" providerId="ADAL" clId="{E3542D5D-3076-4E0F-B6EB-71FE89DD6EB6}" dt="2025-08-24T12:04:31.688" v="7367"/>
          <ac:spMkLst>
            <pc:docMk/>
            <pc:sldMk cId="1696845964" sldId="1007"/>
            <ac:spMk id="10" creationId="{ACB3B97D-9A51-E970-80C0-177D680AAF20}"/>
          </ac:spMkLst>
        </pc:spChg>
        <pc:spChg chg="mod">
          <ac:chgData name="Anker Lajer Højberg" userId="61a12f7c-7948-4a4e-b636-d55b8a84781b" providerId="ADAL" clId="{E3542D5D-3076-4E0F-B6EB-71FE89DD6EB6}" dt="2025-08-24T12:04:31.688" v="7367"/>
          <ac:spMkLst>
            <pc:docMk/>
            <pc:sldMk cId="1696845964" sldId="1007"/>
            <ac:spMk id="11" creationId="{101EA369-8725-F7B1-9382-F2043AC0E7C5}"/>
          </ac:spMkLst>
        </pc:spChg>
        <pc:spChg chg="mod">
          <ac:chgData name="Anker Lajer Højberg" userId="61a12f7c-7948-4a4e-b636-d55b8a84781b" providerId="ADAL" clId="{E3542D5D-3076-4E0F-B6EB-71FE89DD6EB6}" dt="2025-08-24T12:04:31.688" v="7367"/>
          <ac:spMkLst>
            <pc:docMk/>
            <pc:sldMk cId="1696845964" sldId="1007"/>
            <ac:spMk id="12" creationId="{14900E07-CB96-0142-8E3E-CF55E95640C0}"/>
          </ac:spMkLst>
        </pc:spChg>
        <pc:spChg chg="mod">
          <ac:chgData name="Anker Lajer Højberg" userId="61a12f7c-7948-4a4e-b636-d55b8a84781b" providerId="ADAL" clId="{E3542D5D-3076-4E0F-B6EB-71FE89DD6EB6}" dt="2025-08-24T12:04:31.688" v="7367"/>
          <ac:spMkLst>
            <pc:docMk/>
            <pc:sldMk cId="1696845964" sldId="1007"/>
            <ac:spMk id="13" creationId="{ED8DC49C-E169-695B-C596-33CBDE4BC101}"/>
          </ac:spMkLst>
        </pc:spChg>
        <pc:spChg chg="mod">
          <ac:chgData name="Anker Lajer Højberg" userId="61a12f7c-7948-4a4e-b636-d55b8a84781b" providerId="ADAL" clId="{E3542D5D-3076-4E0F-B6EB-71FE89DD6EB6}" dt="2025-08-24T12:04:31.688" v="7367"/>
          <ac:spMkLst>
            <pc:docMk/>
            <pc:sldMk cId="1696845964" sldId="1007"/>
            <ac:spMk id="14" creationId="{902E6373-F6FE-81CF-2F28-C00E3FE12D6C}"/>
          </ac:spMkLst>
        </pc:spChg>
        <pc:spChg chg="mod">
          <ac:chgData name="Anker Lajer Højberg" userId="61a12f7c-7948-4a4e-b636-d55b8a84781b" providerId="ADAL" clId="{E3542D5D-3076-4E0F-B6EB-71FE89DD6EB6}" dt="2025-08-24T12:04:31.688" v="7367"/>
          <ac:spMkLst>
            <pc:docMk/>
            <pc:sldMk cId="1696845964" sldId="1007"/>
            <ac:spMk id="15" creationId="{59789F53-5A22-56B0-29AE-DB0F2788DDAC}"/>
          </ac:spMkLst>
        </pc:spChg>
        <pc:spChg chg="mod">
          <ac:chgData name="Anker Lajer Højberg" userId="61a12f7c-7948-4a4e-b636-d55b8a84781b" providerId="ADAL" clId="{E3542D5D-3076-4E0F-B6EB-71FE89DD6EB6}" dt="2025-08-24T12:04:31.688" v="7367"/>
          <ac:spMkLst>
            <pc:docMk/>
            <pc:sldMk cId="1696845964" sldId="1007"/>
            <ac:spMk id="16" creationId="{94318124-3E9F-536B-6C68-B0A45744CF31}"/>
          </ac:spMkLst>
        </pc:spChg>
        <pc:spChg chg="mod">
          <ac:chgData name="Anker Lajer Højberg" userId="61a12f7c-7948-4a4e-b636-d55b8a84781b" providerId="ADAL" clId="{E3542D5D-3076-4E0F-B6EB-71FE89DD6EB6}" dt="2025-08-24T12:04:31.688" v="7367"/>
          <ac:spMkLst>
            <pc:docMk/>
            <pc:sldMk cId="1696845964" sldId="1007"/>
            <ac:spMk id="17" creationId="{64917120-CC68-E071-5EC7-5C19ADF859D1}"/>
          </ac:spMkLst>
        </pc:spChg>
        <pc:spChg chg="mod">
          <ac:chgData name="Anker Lajer Højberg" userId="61a12f7c-7948-4a4e-b636-d55b8a84781b" providerId="ADAL" clId="{E3542D5D-3076-4E0F-B6EB-71FE89DD6EB6}" dt="2025-08-24T12:04:31.688" v="7367"/>
          <ac:spMkLst>
            <pc:docMk/>
            <pc:sldMk cId="1696845964" sldId="1007"/>
            <ac:spMk id="18" creationId="{9DF53B14-1133-F612-43CE-8D02A41855AD}"/>
          </ac:spMkLst>
        </pc:spChg>
        <pc:spChg chg="mod">
          <ac:chgData name="Anker Lajer Højberg" userId="61a12f7c-7948-4a4e-b636-d55b8a84781b" providerId="ADAL" clId="{E3542D5D-3076-4E0F-B6EB-71FE89DD6EB6}" dt="2025-08-24T12:04:31.688" v="7367"/>
          <ac:spMkLst>
            <pc:docMk/>
            <pc:sldMk cId="1696845964" sldId="1007"/>
            <ac:spMk id="19" creationId="{B7492801-B998-A1D9-2AAB-D93DAE9A9F68}"/>
          </ac:spMkLst>
        </pc:spChg>
        <pc:spChg chg="mod">
          <ac:chgData name="Anker Lajer Højberg" userId="61a12f7c-7948-4a4e-b636-d55b8a84781b" providerId="ADAL" clId="{E3542D5D-3076-4E0F-B6EB-71FE89DD6EB6}" dt="2025-08-24T12:04:31.688" v="7367"/>
          <ac:spMkLst>
            <pc:docMk/>
            <pc:sldMk cId="1696845964" sldId="1007"/>
            <ac:spMk id="20" creationId="{716063ED-44B5-7F4F-6642-230F232F0918}"/>
          </ac:spMkLst>
        </pc:spChg>
        <pc:spChg chg="mod">
          <ac:chgData name="Anker Lajer Højberg" userId="61a12f7c-7948-4a4e-b636-d55b8a84781b" providerId="ADAL" clId="{E3542D5D-3076-4E0F-B6EB-71FE89DD6EB6}" dt="2025-08-24T12:04:31.688" v="7367"/>
          <ac:spMkLst>
            <pc:docMk/>
            <pc:sldMk cId="1696845964" sldId="1007"/>
            <ac:spMk id="21" creationId="{F52EFCDD-C907-C2AB-D88F-BF4919467CF3}"/>
          </ac:spMkLst>
        </pc:spChg>
        <pc:spChg chg="mod">
          <ac:chgData name="Anker Lajer Højberg" userId="61a12f7c-7948-4a4e-b636-d55b8a84781b" providerId="ADAL" clId="{E3542D5D-3076-4E0F-B6EB-71FE89DD6EB6}" dt="2025-08-24T12:04:31.688" v="7367"/>
          <ac:spMkLst>
            <pc:docMk/>
            <pc:sldMk cId="1696845964" sldId="1007"/>
            <ac:spMk id="22" creationId="{98BDDF31-CAE3-DB8A-EA0D-B507FA24F660}"/>
          </ac:spMkLst>
        </pc:spChg>
        <pc:spChg chg="mod">
          <ac:chgData name="Anker Lajer Højberg" userId="61a12f7c-7948-4a4e-b636-d55b8a84781b" providerId="ADAL" clId="{E3542D5D-3076-4E0F-B6EB-71FE89DD6EB6}" dt="2025-08-24T12:04:31.688" v="7367"/>
          <ac:spMkLst>
            <pc:docMk/>
            <pc:sldMk cId="1696845964" sldId="1007"/>
            <ac:spMk id="23" creationId="{97CD6A7F-F469-6C62-E91C-0624846D065E}"/>
          </ac:spMkLst>
        </pc:spChg>
        <pc:spChg chg="mod">
          <ac:chgData name="Anker Lajer Højberg" userId="61a12f7c-7948-4a4e-b636-d55b8a84781b" providerId="ADAL" clId="{E3542D5D-3076-4E0F-B6EB-71FE89DD6EB6}" dt="2025-08-24T12:04:35.591" v="7368"/>
          <ac:spMkLst>
            <pc:docMk/>
            <pc:sldMk cId="1696845964" sldId="1007"/>
            <ac:spMk id="27" creationId="{C8CFFF59-5C0F-09F2-FB93-DA0B14E6DCDB}"/>
          </ac:spMkLst>
        </pc:spChg>
        <pc:spChg chg="mod">
          <ac:chgData name="Anker Lajer Højberg" userId="61a12f7c-7948-4a4e-b636-d55b8a84781b" providerId="ADAL" clId="{E3542D5D-3076-4E0F-B6EB-71FE89DD6EB6}" dt="2025-08-24T12:04:35.591" v="7368"/>
          <ac:spMkLst>
            <pc:docMk/>
            <pc:sldMk cId="1696845964" sldId="1007"/>
            <ac:spMk id="28" creationId="{CF3F76B4-3BF0-5E20-ABEE-E8F05FB62502}"/>
          </ac:spMkLst>
        </pc:spChg>
        <pc:spChg chg="mod">
          <ac:chgData name="Anker Lajer Højberg" userId="61a12f7c-7948-4a4e-b636-d55b8a84781b" providerId="ADAL" clId="{E3542D5D-3076-4E0F-B6EB-71FE89DD6EB6}" dt="2025-08-24T12:04:35.591" v="7368"/>
          <ac:spMkLst>
            <pc:docMk/>
            <pc:sldMk cId="1696845964" sldId="1007"/>
            <ac:spMk id="29" creationId="{090B26CE-5AC0-8CF3-0815-D36ECB447941}"/>
          </ac:spMkLst>
        </pc:spChg>
        <pc:spChg chg="mod">
          <ac:chgData name="Anker Lajer Højberg" userId="61a12f7c-7948-4a4e-b636-d55b8a84781b" providerId="ADAL" clId="{E3542D5D-3076-4E0F-B6EB-71FE89DD6EB6}" dt="2025-08-24T12:04:35.591" v="7368"/>
          <ac:spMkLst>
            <pc:docMk/>
            <pc:sldMk cId="1696845964" sldId="1007"/>
            <ac:spMk id="30" creationId="{33800995-ABD7-2E5F-2A90-15EFC13EB638}"/>
          </ac:spMkLst>
        </pc:spChg>
        <pc:spChg chg="mod">
          <ac:chgData name="Anker Lajer Højberg" userId="61a12f7c-7948-4a4e-b636-d55b8a84781b" providerId="ADAL" clId="{E3542D5D-3076-4E0F-B6EB-71FE89DD6EB6}" dt="2025-08-24T12:04:35.591" v="7368"/>
          <ac:spMkLst>
            <pc:docMk/>
            <pc:sldMk cId="1696845964" sldId="1007"/>
            <ac:spMk id="31" creationId="{612F744C-11A9-273F-7C15-594BB049AD9E}"/>
          </ac:spMkLst>
        </pc:spChg>
        <pc:spChg chg="mod">
          <ac:chgData name="Anker Lajer Højberg" userId="61a12f7c-7948-4a4e-b636-d55b8a84781b" providerId="ADAL" clId="{E3542D5D-3076-4E0F-B6EB-71FE89DD6EB6}" dt="2025-08-24T12:04:35.591" v="7368"/>
          <ac:spMkLst>
            <pc:docMk/>
            <pc:sldMk cId="1696845964" sldId="1007"/>
            <ac:spMk id="32" creationId="{BE43FCF9-DBF2-194C-63A9-A1408E2FD459}"/>
          </ac:spMkLst>
        </pc:spChg>
        <pc:spChg chg="mod">
          <ac:chgData name="Anker Lajer Højberg" userId="61a12f7c-7948-4a4e-b636-d55b8a84781b" providerId="ADAL" clId="{E3542D5D-3076-4E0F-B6EB-71FE89DD6EB6}" dt="2025-08-24T12:04:35.591" v="7368"/>
          <ac:spMkLst>
            <pc:docMk/>
            <pc:sldMk cId="1696845964" sldId="1007"/>
            <ac:spMk id="33" creationId="{37691E7F-734A-B3DE-796E-8D2AAF142FD1}"/>
          </ac:spMkLst>
        </pc:spChg>
        <pc:spChg chg="mod">
          <ac:chgData name="Anker Lajer Højberg" userId="61a12f7c-7948-4a4e-b636-d55b8a84781b" providerId="ADAL" clId="{E3542D5D-3076-4E0F-B6EB-71FE89DD6EB6}" dt="2025-08-24T12:04:35.591" v="7368"/>
          <ac:spMkLst>
            <pc:docMk/>
            <pc:sldMk cId="1696845964" sldId="1007"/>
            <ac:spMk id="34" creationId="{8F50E838-7C0F-5DE9-AE93-368B48B28B32}"/>
          </ac:spMkLst>
        </pc:spChg>
        <pc:spChg chg="mod">
          <ac:chgData name="Anker Lajer Højberg" userId="61a12f7c-7948-4a4e-b636-d55b8a84781b" providerId="ADAL" clId="{E3542D5D-3076-4E0F-B6EB-71FE89DD6EB6}" dt="2025-08-24T12:04:35.591" v="7368"/>
          <ac:spMkLst>
            <pc:docMk/>
            <pc:sldMk cId="1696845964" sldId="1007"/>
            <ac:spMk id="35" creationId="{1F985275-98D9-2652-6B72-83C2F80BFB8E}"/>
          </ac:spMkLst>
        </pc:spChg>
        <pc:spChg chg="mod">
          <ac:chgData name="Anker Lajer Højberg" userId="61a12f7c-7948-4a4e-b636-d55b8a84781b" providerId="ADAL" clId="{E3542D5D-3076-4E0F-B6EB-71FE89DD6EB6}" dt="2025-08-24T12:04:35.591" v="7368"/>
          <ac:spMkLst>
            <pc:docMk/>
            <pc:sldMk cId="1696845964" sldId="1007"/>
            <ac:spMk id="36" creationId="{5EB07C00-61BF-5167-03E9-E39B1BB8743B}"/>
          </ac:spMkLst>
        </pc:spChg>
        <pc:spChg chg="mod">
          <ac:chgData name="Anker Lajer Højberg" userId="61a12f7c-7948-4a4e-b636-d55b8a84781b" providerId="ADAL" clId="{E3542D5D-3076-4E0F-B6EB-71FE89DD6EB6}" dt="2025-08-24T12:04:35.591" v="7368"/>
          <ac:spMkLst>
            <pc:docMk/>
            <pc:sldMk cId="1696845964" sldId="1007"/>
            <ac:spMk id="37" creationId="{E2E0D652-A638-7CF8-FA39-0EEE80DF4AC9}"/>
          </ac:spMkLst>
        </pc:spChg>
        <pc:spChg chg="mod">
          <ac:chgData name="Anker Lajer Højberg" userId="61a12f7c-7948-4a4e-b636-d55b8a84781b" providerId="ADAL" clId="{E3542D5D-3076-4E0F-B6EB-71FE89DD6EB6}" dt="2025-08-24T12:04:35.591" v="7368"/>
          <ac:spMkLst>
            <pc:docMk/>
            <pc:sldMk cId="1696845964" sldId="1007"/>
            <ac:spMk id="38" creationId="{58734BCD-AB2D-85BA-8D71-4F0CBE097B95}"/>
          </ac:spMkLst>
        </pc:spChg>
        <pc:spChg chg="mod">
          <ac:chgData name="Anker Lajer Højberg" userId="61a12f7c-7948-4a4e-b636-d55b8a84781b" providerId="ADAL" clId="{E3542D5D-3076-4E0F-B6EB-71FE89DD6EB6}" dt="2025-08-24T12:04:35.591" v="7368"/>
          <ac:spMkLst>
            <pc:docMk/>
            <pc:sldMk cId="1696845964" sldId="1007"/>
            <ac:spMk id="39" creationId="{F6D2312D-27F4-1B39-4D42-8087D3E6A89A}"/>
          </ac:spMkLst>
        </pc:spChg>
        <pc:spChg chg="mod">
          <ac:chgData name="Anker Lajer Højberg" userId="61a12f7c-7948-4a4e-b636-d55b8a84781b" providerId="ADAL" clId="{E3542D5D-3076-4E0F-B6EB-71FE89DD6EB6}" dt="2025-08-24T12:04:35.591" v="7368"/>
          <ac:spMkLst>
            <pc:docMk/>
            <pc:sldMk cId="1696845964" sldId="1007"/>
            <ac:spMk id="40" creationId="{306A0F70-2DC9-E4C4-D6F1-EFCC529CDE6A}"/>
          </ac:spMkLst>
        </pc:spChg>
        <pc:spChg chg="mod">
          <ac:chgData name="Anker Lajer Højberg" userId="61a12f7c-7948-4a4e-b636-d55b8a84781b" providerId="ADAL" clId="{E3542D5D-3076-4E0F-B6EB-71FE89DD6EB6}" dt="2025-08-24T12:04:35.591" v="7368"/>
          <ac:spMkLst>
            <pc:docMk/>
            <pc:sldMk cId="1696845964" sldId="1007"/>
            <ac:spMk id="41" creationId="{A9AE4496-20F2-7B3F-F11D-F7BF3EDE8F3C}"/>
          </ac:spMkLst>
        </pc:spChg>
        <pc:spChg chg="mod">
          <ac:chgData name="Anker Lajer Højberg" userId="61a12f7c-7948-4a4e-b636-d55b8a84781b" providerId="ADAL" clId="{E3542D5D-3076-4E0F-B6EB-71FE89DD6EB6}" dt="2025-08-24T12:04:35.591" v="7368"/>
          <ac:spMkLst>
            <pc:docMk/>
            <pc:sldMk cId="1696845964" sldId="1007"/>
            <ac:spMk id="42" creationId="{91BA5A9E-947E-2FDE-C82B-6DBC58207D92}"/>
          </ac:spMkLst>
        </pc:spChg>
        <pc:grpChg chg="add mod">
          <ac:chgData name="Anker Lajer Højberg" userId="61a12f7c-7948-4a4e-b636-d55b8a84781b" providerId="ADAL" clId="{E3542D5D-3076-4E0F-B6EB-71FE89DD6EB6}" dt="2025-08-24T12:04:31.688" v="7367"/>
          <ac:grpSpMkLst>
            <pc:docMk/>
            <pc:sldMk cId="1696845964" sldId="1007"/>
            <ac:grpSpMk id="5" creationId="{2F825883-6464-A61B-FF9E-F5218E0F6C13}"/>
          </ac:grpSpMkLst>
        </pc:grpChg>
        <pc:grpChg chg="mod">
          <ac:chgData name="Anker Lajer Højberg" userId="61a12f7c-7948-4a4e-b636-d55b8a84781b" providerId="ADAL" clId="{E3542D5D-3076-4E0F-B6EB-71FE89DD6EB6}" dt="2025-08-24T12:04:31.688" v="7367"/>
          <ac:grpSpMkLst>
            <pc:docMk/>
            <pc:sldMk cId="1696845964" sldId="1007"/>
            <ac:grpSpMk id="6" creationId="{379EC054-743A-5D05-D0E3-2EB6EBBAC7A0}"/>
          </ac:grpSpMkLst>
        </pc:grpChg>
        <pc:grpChg chg="mod">
          <ac:chgData name="Anker Lajer Højberg" userId="61a12f7c-7948-4a4e-b636-d55b8a84781b" providerId="ADAL" clId="{E3542D5D-3076-4E0F-B6EB-71FE89DD6EB6}" dt="2025-08-24T12:04:31.688" v="7367"/>
          <ac:grpSpMkLst>
            <pc:docMk/>
            <pc:sldMk cId="1696845964" sldId="1007"/>
            <ac:grpSpMk id="7" creationId="{0EA747CE-9536-9AC6-263F-AF7AA2BF3411}"/>
          </ac:grpSpMkLst>
        </pc:grpChg>
        <pc:grpChg chg="add mod">
          <ac:chgData name="Anker Lajer Højberg" userId="61a12f7c-7948-4a4e-b636-d55b8a84781b" providerId="ADAL" clId="{E3542D5D-3076-4E0F-B6EB-71FE89DD6EB6}" dt="2025-08-24T12:04:46.377" v="7372" actId="14100"/>
          <ac:grpSpMkLst>
            <pc:docMk/>
            <pc:sldMk cId="1696845964" sldId="1007"/>
            <ac:grpSpMk id="24" creationId="{3D4DBF0D-73DB-5331-C4A7-BE74C616E5EF}"/>
          </ac:grpSpMkLst>
        </pc:grpChg>
        <pc:grpChg chg="mod">
          <ac:chgData name="Anker Lajer Højberg" userId="61a12f7c-7948-4a4e-b636-d55b8a84781b" providerId="ADAL" clId="{E3542D5D-3076-4E0F-B6EB-71FE89DD6EB6}" dt="2025-08-24T12:04:35.591" v="7368"/>
          <ac:grpSpMkLst>
            <pc:docMk/>
            <pc:sldMk cId="1696845964" sldId="1007"/>
            <ac:grpSpMk id="25" creationId="{55AA67E4-A06F-7B47-9D52-CCBFE794E763}"/>
          </ac:grpSpMkLst>
        </pc:grpChg>
        <pc:grpChg chg="mod">
          <ac:chgData name="Anker Lajer Højberg" userId="61a12f7c-7948-4a4e-b636-d55b8a84781b" providerId="ADAL" clId="{E3542D5D-3076-4E0F-B6EB-71FE89DD6EB6}" dt="2025-08-24T12:04:35.591" v="7368"/>
          <ac:grpSpMkLst>
            <pc:docMk/>
            <pc:sldMk cId="1696845964" sldId="1007"/>
            <ac:grpSpMk id="26" creationId="{9B31C355-A7E0-905F-A6E9-D9F14BA63F2C}"/>
          </ac:grpSpMkLst>
        </pc:grpChg>
        <pc:picChg chg="add mod">
          <ac:chgData name="Anker Lajer Højberg" userId="61a12f7c-7948-4a4e-b636-d55b8a84781b" providerId="ADAL" clId="{E3542D5D-3076-4E0F-B6EB-71FE89DD6EB6}" dt="2025-08-24T12:53:43.723" v="9120" actId="1076"/>
          <ac:picMkLst>
            <pc:docMk/>
            <pc:sldMk cId="1696845964" sldId="1007"/>
            <ac:picMk id="43" creationId="{82CCA18B-B079-3ACE-3186-8CAC7C706BCE}"/>
          </ac:picMkLst>
        </pc:picChg>
      </pc:sldChg>
      <pc:sldChg chg="addSp delSp modSp new mod ord">
        <pc:chgData name="Anker Lajer Højberg" userId="61a12f7c-7948-4a4e-b636-d55b8a84781b" providerId="ADAL" clId="{E3542D5D-3076-4E0F-B6EB-71FE89DD6EB6}" dt="2025-08-28T05:52:30.320" v="11718" actId="20577"/>
        <pc:sldMkLst>
          <pc:docMk/>
          <pc:sldMk cId="2119234310" sldId="1008"/>
        </pc:sldMkLst>
        <pc:spChg chg="mod">
          <ac:chgData name="Anker Lajer Højberg" userId="61a12f7c-7948-4a4e-b636-d55b8a84781b" providerId="ADAL" clId="{E3542D5D-3076-4E0F-B6EB-71FE89DD6EB6}" dt="2025-08-24T12:47:55.639" v="8589" actId="20577"/>
          <ac:spMkLst>
            <pc:docMk/>
            <pc:sldMk cId="2119234310" sldId="1008"/>
            <ac:spMk id="2" creationId="{0B1A72EC-B8F3-C2BB-4C36-93BBB61BC450}"/>
          </ac:spMkLst>
        </pc:spChg>
        <pc:spChg chg="mod">
          <ac:chgData name="Anker Lajer Højberg" userId="61a12f7c-7948-4a4e-b636-d55b8a84781b" providerId="ADAL" clId="{E3542D5D-3076-4E0F-B6EB-71FE89DD6EB6}" dt="2025-08-28T05:52:30.320" v="11718" actId="20577"/>
          <ac:spMkLst>
            <pc:docMk/>
            <pc:sldMk cId="2119234310" sldId="1008"/>
            <ac:spMk id="3" creationId="{F0A0B485-0448-E6F6-A9EE-9C99BBA526A3}"/>
          </ac:spMkLst>
        </pc:spChg>
        <pc:spChg chg="add del mod">
          <ac:chgData name="Anker Lajer Højberg" userId="61a12f7c-7948-4a4e-b636-d55b8a84781b" providerId="ADAL" clId="{E3542D5D-3076-4E0F-B6EB-71FE89DD6EB6}" dt="2025-08-24T12:52:57.840" v="9069" actId="478"/>
          <ac:spMkLst>
            <pc:docMk/>
            <pc:sldMk cId="2119234310" sldId="1008"/>
            <ac:spMk id="5" creationId="{882CDCE6-6717-9900-4D16-3506DDFCBF43}"/>
          </ac:spMkLst>
        </pc:spChg>
        <pc:picChg chg="add mod">
          <ac:chgData name="Anker Lajer Højberg" userId="61a12f7c-7948-4a4e-b636-d55b8a84781b" providerId="ADAL" clId="{E3542D5D-3076-4E0F-B6EB-71FE89DD6EB6}" dt="2025-08-24T12:48:07.576" v="8591" actId="1076"/>
          <ac:picMkLst>
            <pc:docMk/>
            <pc:sldMk cId="2119234310" sldId="1008"/>
            <ac:picMk id="1026" creationId="{D0E0DD79-6BB5-5621-3FA4-74F9E092D24A}"/>
          </ac:picMkLst>
        </pc:picChg>
      </pc:sldChg>
      <pc:sldChg chg="addSp delSp modSp new mod">
        <pc:chgData name="Anker Lajer Højberg" userId="61a12f7c-7948-4a4e-b636-d55b8a84781b" providerId="ADAL" clId="{E3542D5D-3076-4E0F-B6EB-71FE89DD6EB6}" dt="2025-08-26T08:20:16.027" v="11068" actId="14861"/>
        <pc:sldMkLst>
          <pc:docMk/>
          <pc:sldMk cId="1160400012" sldId="1009"/>
        </pc:sldMkLst>
        <pc:spChg chg="mod">
          <ac:chgData name="Anker Lajer Højberg" userId="61a12f7c-7948-4a4e-b636-d55b8a84781b" providerId="ADAL" clId="{E3542D5D-3076-4E0F-B6EB-71FE89DD6EB6}" dt="2025-08-24T12:28:36.704" v="8107"/>
          <ac:spMkLst>
            <pc:docMk/>
            <pc:sldMk cId="1160400012" sldId="1009"/>
            <ac:spMk id="2" creationId="{D4C58967-C3A7-AA84-15D1-8A0661286D02}"/>
          </ac:spMkLst>
        </pc:spChg>
        <pc:spChg chg="mod">
          <ac:chgData name="Anker Lajer Højberg" userId="61a12f7c-7948-4a4e-b636-d55b8a84781b" providerId="ADAL" clId="{E3542D5D-3076-4E0F-B6EB-71FE89DD6EB6}" dt="2025-08-24T12:29:58.827" v="8128" actId="1076"/>
          <ac:spMkLst>
            <pc:docMk/>
            <pc:sldMk cId="1160400012" sldId="1009"/>
            <ac:spMk id="3" creationId="{62856E38-2A6D-B129-6F57-040E5ADBC0C9}"/>
          </ac:spMkLst>
        </pc:spChg>
        <pc:spChg chg="add mod">
          <ac:chgData name="Anker Lajer Højberg" userId="61a12f7c-7948-4a4e-b636-d55b8a84781b" providerId="ADAL" clId="{E3542D5D-3076-4E0F-B6EB-71FE89DD6EB6}" dt="2025-08-24T12:28:52.091" v="8108" actId="1076"/>
          <ac:spMkLst>
            <pc:docMk/>
            <pc:sldMk cId="1160400012" sldId="1009"/>
            <ac:spMk id="13" creationId="{CCFC5E9A-794F-F1AB-D24F-E1ABF527DF53}"/>
          </ac:spMkLst>
        </pc:spChg>
        <pc:spChg chg="add del">
          <ac:chgData name="Anker Lajer Højberg" userId="61a12f7c-7948-4a4e-b636-d55b8a84781b" providerId="ADAL" clId="{E3542D5D-3076-4E0F-B6EB-71FE89DD6EB6}" dt="2025-08-24T12:21:09.143" v="8022" actId="478"/>
          <ac:spMkLst>
            <pc:docMk/>
            <pc:sldMk cId="1160400012" sldId="1009"/>
            <ac:spMk id="24" creationId="{12F6146F-5EA1-081C-DD6B-A5519651DFBC}"/>
          </ac:spMkLst>
        </pc:spChg>
        <pc:spChg chg="add del">
          <ac:chgData name="Anker Lajer Højberg" userId="61a12f7c-7948-4a4e-b636-d55b8a84781b" providerId="ADAL" clId="{E3542D5D-3076-4E0F-B6EB-71FE89DD6EB6}" dt="2025-08-24T12:21:50.070" v="8024" actId="478"/>
          <ac:spMkLst>
            <pc:docMk/>
            <pc:sldMk cId="1160400012" sldId="1009"/>
            <ac:spMk id="25" creationId="{D5207D25-7DCA-4CCB-FC2E-D37E49651C24}"/>
          </ac:spMkLst>
        </pc:spChg>
        <pc:spChg chg="add del mod">
          <ac:chgData name="Anker Lajer Højberg" userId="61a12f7c-7948-4a4e-b636-d55b8a84781b" providerId="ADAL" clId="{E3542D5D-3076-4E0F-B6EB-71FE89DD6EB6}" dt="2025-08-24T12:28:52.091" v="8108" actId="1076"/>
          <ac:spMkLst>
            <pc:docMk/>
            <pc:sldMk cId="1160400012" sldId="1009"/>
            <ac:spMk id="26" creationId="{B43D4BE5-9607-3995-0287-CE688C1D0745}"/>
          </ac:spMkLst>
        </pc:spChg>
        <pc:spChg chg="add mod">
          <ac:chgData name="Anker Lajer Højberg" userId="61a12f7c-7948-4a4e-b636-d55b8a84781b" providerId="ADAL" clId="{E3542D5D-3076-4E0F-B6EB-71FE89DD6EB6}" dt="2025-08-24T12:28:52.091" v="8108" actId="1076"/>
          <ac:spMkLst>
            <pc:docMk/>
            <pc:sldMk cId="1160400012" sldId="1009"/>
            <ac:spMk id="27" creationId="{2EB7C6B4-B4F7-018D-EE41-A6913ACF8A5B}"/>
          </ac:spMkLst>
        </pc:spChg>
        <pc:spChg chg="add mod">
          <ac:chgData name="Anker Lajer Højberg" userId="61a12f7c-7948-4a4e-b636-d55b8a84781b" providerId="ADAL" clId="{E3542D5D-3076-4E0F-B6EB-71FE89DD6EB6}" dt="2025-08-24T12:29:01.227" v="8117" actId="1036"/>
          <ac:spMkLst>
            <pc:docMk/>
            <pc:sldMk cId="1160400012" sldId="1009"/>
            <ac:spMk id="28" creationId="{7FCDEA20-CC3F-8856-E05F-2A1F44E93364}"/>
          </ac:spMkLst>
        </pc:spChg>
        <pc:spChg chg="add mod">
          <ac:chgData name="Anker Lajer Højberg" userId="61a12f7c-7948-4a4e-b636-d55b8a84781b" providerId="ADAL" clId="{E3542D5D-3076-4E0F-B6EB-71FE89DD6EB6}" dt="2025-08-24T12:30:06.179" v="8130" actId="27636"/>
          <ac:spMkLst>
            <pc:docMk/>
            <pc:sldMk cId="1160400012" sldId="1009"/>
            <ac:spMk id="29" creationId="{E4BF867E-E3F3-D20F-A40D-CC7CC68B7199}"/>
          </ac:spMkLst>
        </pc:spChg>
        <pc:grpChg chg="add mod">
          <ac:chgData name="Anker Lajer Højberg" userId="61a12f7c-7948-4a4e-b636-d55b8a84781b" providerId="ADAL" clId="{E3542D5D-3076-4E0F-B6EB-71FE89DD6EB6}" dt="2025-08-24T12:28:52.091" v="8108" actId="1076"/>
          <ac:grpSpMkLst>
            <pc:docMk/>
            <pc:sldMk cId="1160400012" sldId="1009"/>
            <ac:grpSpMk id="22" creationId="{5EFAE636-E2D9-0587-3D36-50FB352C00F6}"/>
          </ac:grpSpMkLst>
        </pc:grpChg>
        <pc:grpChg chg="add mod">
          <ac:chgData name="Anker Lajer Højberg" userId="61a12f7c-7948-4a4e-b636-d55b8a84781b" providerId="ADAL" clId="{E3542D5D-3076-4E0F-B6EB-71FE89DD6EB6}" dt="2025-08-24T12:28:52.091" v="8108" actId="1076"/>
          <ac:grpSpMkLst>
            <pc:docMk/>
            <pc:sldMk cId="1160400012" sldId="1009"/>
            <ac:grpSpMk id="23" creationId="{6E381AC2-002F-FCA0-34D9-15279E04E3AD}"/>
          </ac:grpSpMkLst>
        </pc:grpChg>
        <pc:picChg chg="add del mod">
          <ac:chgData name="Anker Lajer Højberg" userId="61a12f7c-7948-4a4e-b636-d55b8a84781b" providerId="ADAL" clId="{E3542D5D-3076-4E0F-B6EB-71FE89DD6EB6}" dt="2025-08-24T12:28:16.818" v="8106" actId="478"/>
          <ac:picMkLst>
            <pc:docMk/>
            <pc:sldMk cId="1160400012" sldId="1009"/>
            <ac:picMk id="5" creationId="{DD475EF6-CA4D-B9EC-0D82-6F488A44614A}"/>
          </ac:picMkLst>
        </pc:picChg>
        <pc:picChg chg="add mod">
          <ac:chgData name="Anker Lajer Højberg" userId="61a12f7c-7948-4a4e-b636-d55b8a84781b" providerId="ADAL" clId="{E3542D5D-3076-4E0F-B6EB-71FE89DD6EB6}" dt="2025-08-26T08:20:16.027" v="11068" actId="14861"/>
          <ac:picMkLst>
            <pc:docMk/>
            <pc:sldMk cId="1160400012" sldId="1009"/>
            <ac:picMk id="6" creationId="{7CB5011E-4279-0871-F846-B736DDAD9B9E}"/>
          </ac:picMkLst>
        </pc:picChg>
        <pc:cxnChg chg="add mod">
          <ac:chgData name="Anker Lajer Højberg" userId="61a12f7c-7948-4a4e-b636-d55b8a84781b" providerId="ADAL" clId="{E3542D5D-3076-4E0F-B6EB-71FE89DD6EB6}" dt="2025-08-24T12:28:52.091" v="8108" actId="1076"/>
          <ac:cxnSpMkLst>
            <pc:docMk/>
            <pc:sldMk cId="1160400012" sldId="1009"/>
            <ac:cxnSpMk id="8" creationId="{1EF01A94-3CBF-2B59-F80A-A8551F9AE9A8}"/>
          </ac:cxnSpMkLst>
        </pc:cxnChg>
        <pc:cxnChg chg="add mod">
          <ac:chgData name="Anker Lajer Højberg" userId="61a12f7c-7948-4a4e-b636-d55b8a84781b" providerId="ADAL" clId="{E3542D5D-3076-4E0F-B6EB-71FE89DD6EB6}" dt="2025-08-24T12:28:52.091" v="8108" actId="1076"/>
          <ac:cxnSpMkLst>
            <pc:docMk/>
            <pc:sldMk cId="1160400012" sldId="1009"/>
            <ac:cxnSpMk id="10" creationId="{5400C083-1E5C-3FBB-EAC6-206FC13B4C3A}"/>
          </ac:cxnSpMkLst>
        </pc:cxnChg>
        <pc:cxnChg chg="add mod">
          <ac:chgData name="Anker Lajer Højberg" userId="61a12f7c-7948-4a4e-b636-d55b8a84781b" providerId="ADAL" clId="{E3542D5D-3076-4E0F-B6EB-71FE89DD6EB6}" dt="2025-08-24T12:28:52.091" v="8108" actId="1076"/>
          <ac:cxnSpMkLst>
            <pc:docMk/>
            <pc:sldMk cId="1160400012" sldId="1009"/>
            <ac:cxnSpMk id="12" creationId="{E2944325-54A3-5B11-83B8-A972DA84A465}"/>
          </ac:cxnSpMkLst>
        </pc:cxnChg>
        <pc:cxnChg chg="add mod">
          <ac:chgData name="Anker Lajer Højberg" userId="61a12f7c-7948-4a4e-b636-d55b8a84781b" providerId="ADAL" clId="{E3542D5D-3076-4E0F-B6EB-71FE89DD6EB6}" dt="2025-08-24T12:28:52.091" v="8108" actId="1076"/>
          <ac:cxnSpMkLst>
            <pc:docMk/>
            <pc:sldMk cId="1160400012" sldId="1009"/>
            <ac:cxnSpMk id="15" creationId="{ECD188F5-D374-7305-D45A-39EDBDFCECCB}"/>
          </ac:cxnSpMkLst>
        </pc:cxnChg>
        <pc:cxnChg chg="add mod">
          <ac:chgData name="Anker Lajer Højberg" userId="61a12f7c-7948-4a4e-b636-d55b8a84781b" providerId="ADAL" clId="{E3542D5D-3076-4E0F-B6EB-71FE89DD6EB6}" dt="2025-08-24T12:28:52.091" v="8108" actId="1076"/>
          <ac:cxnSpMkLst>
            <pc:docMk/>
            <pc:sldMk cId="1160400012" sldId="1009"/>
            <ac:cxnSpMk id="16" creationId="{AB1C2C03-4A85-48D0-F949-1A9411A6CF85}"/>
          </ac:cxnSpMkLst>
        </pc:cxnChg>
        <pc:cxnChg chg="add mod">
          <ac:chgData name="Anker Lajer Højberg" userId="61a12f7c-7948-4a4e-b636-d55b8a84781b" providerId="ADAL" clId="{E3542D5D-3076-4E0F-B6EB-71FE89DD6EB6}" dt="2025-08-24T12:28:52.091" v="8108" actId="1076"/>
          <ac:cxnSpMkLst>
            <pc:docMk/>
            <pc:sldMk cId="1160400012" sldId="1009"/>
            <ac:cxnSpMk id="19" creationId="{A5B59933-2378-E1E9-DDF9-7C64A969746C}"/>
          </ac:cxnSpMkLst>
        </pc:cxnChg>
      </pc:sldChg>
      <pc:sldChg chg="addSp delSp modSp new mod">
        <pc:chgData name="Anker Lajer Højberg" userId="61a12f7c-7948-4a4e-b636-d55b8a84781b" providerId="ADAL" clId="{E3542D5D-3076-4E0F-B6EB-71FE89DD6EB6}" dt="2025-08-24T12:59:04.854" v="9474" actId="27636"/>
        <pc:sldMkLst>
          <pc:docMk/>
          <pc:sldMk cId="2429798764" sldId="1010"/>
        </pc:sldMkLst>
        <pc:spChg chg="mod">
          <ac:chgData name="Anker Lajer Højberg" userId="61a12f7c-7948-4a4e-b636-d55b8a84781b" providerId="ADAL" clId="{E3542D5D-3076-4E0F-B6EB-71FE89DD6EB6}" dt="2025-08-24T12:55:16.809" v="9151" actId="20577"/>
          <ac:spMkLst>
            <pc:docMk/>
            <pc:sldMk cId="2429798764" sldId="1010"/>
            <ac:spMk id="2" creationId="{DA608090-E8DE-66C7-4516-1B93978B93D5}"/>
          </ac:spMkLst>
        </pc:spChg>
        <pc:spChg chg="del">
          <ac:chgData name="Anker Lajer Højberg" userId="61a12f7c-7948-4a4e-b636-d55b8a84781b" providerId="ADAL" clId="{E3542D5D-3076-4E0F-B6EB-71FE89DD6EB6}" dt="2025-08-24T12:54:38.954" v="9122" actId="478"/>
          <ac:spMkLst>
            <pc:docMk/>
            <pc:sldMk cId="2429798764" sldId="1010"/>
            <ac:spMk id="3" creationId="{114A8F91-F564-5971-6DA6-0BB99E3BFD91}"/>
          </ac:spMkLst>
        </pc:spChg>
        <pc:spChg chg="add mod">
          <ac:chgData name="Anker Lajer Højberg" userId="61a12f7c-7948-4a4e-b636-d55b8a84781b" providerId="ADAL" clId="{E3542D5D-3076-4E0F-B6EB-71FE89DD6EB6}" dt="2025-08-24T12:54:43.767" v="9124"/>
          <ac:spMkLst>
            <pc:docMk/>
            <pc:sldMk cId="2429798764" sldId="1010"/>
            <ac:spMk id="5" creationId="{E3BD4840-E570-CE22-0A95-08F29EC56038}"/>
          </ac:spMkLst>
        </pc:spChg>
        <pc:spChg chg="add mod">
          <ac:chgData name="Anker Lajer Højberg" userId="61a12f7c-7948-4a4e-b636-d55b8a84781b" providerId="ADAL" clId="{E3542D5D-3076-4E0F-B6EB-71FE89DD6EB6}" dt="2025-08-24T12:54:39.891" v="9123"/>
          <ac:spMkLst>
            <pc:docMk/>
            <pc:sldMk cId="2429798764" sldId="1010"/>
            <ac:spMk id="6" creationId="{77EDD0A4-C172-930E-7785-08C58E214C07}"/>
          </ac:spMkLst>
        </pc:spChg>
        <pc:spChg chg="add mod">
          <ac:chgData name="Anker Lajer Højberg" userId="61a12f7c-7948-4a4e-b636-d55b8a84781b" providerId="ADAL" clId="{E3542D5D-3076-4E0F-B6EB-71FE89DD6EB6}" dt="2025-08-24T12:54:39.891" v="9123"/>
          <ac:spMkLst>
            <pc:docMk/>
            <pc:sldMk cId="2429798764" sldId="1010"/>
            <ac:spMk id="7" creationId="{19CC6073-FCA2-F293-639F-D9D2F7851D3B}"/>
          </ac:spMkLst>
        </pc:spChg>
        <pc:spChg chg="add mod">
          <ac:chgData name="Anker Lajer Højberg" userId="61a12f7c-7948-4a4e-b636-d55b8a84781b" providerId="ADAL" clId="{E3542D5D-3076-4E0F-B6EB-71FE89DD6EB6}" dt="2025-08-24T12:54:39.891" v="9123"/>
          <ac:spMkLst>
            <pc:docMk/>
            <pc:sldMk cId="2429798764" sldId="1010"/>
            <ac:spMk id="12" creationId="{24EEB001-4FC9-BB48-DD24-8896BEEACEBE}"/>
          </ac:spMkLst>
        </pc:spChg>
        <pc:spChg chg="add mod">
          <ac:chgData name="Anker Lajer Højberg" userId="61a12f7c-7948-4a4e-b636-d55b8a84781b" providerId="ADAL" clId="{E3542D5D-3076-4E0F-B6EB-71FE89DD6EB6}" dt="2025-08-24T12:54:39.891" v="9123"/>
          <ac:spMkLst>
            <pc:docMk/>
            <pc:sldMk cId="2429798764" sldId="1010"/>
            <ac:spMk id="13" creationId="{27833597-455D-EBC9-586A-11C285E9DEDB}"/>
          </ac:spMkLst>
        </pc:spChg>
        <pc:spChg chg="add mod">
          <ac:chgData name="Anker Lajer Højberg" userId="61a12f7c-7948-4a4e-b636-d55b8a84781b" providerId="ADAL" clId="{E3542D5D-3076-4E0F-B6EB-71FE89DD6EB6}" dt="2025-08-24T12:54:39.891" v="9123"/>
          <ac:spMkLst>
            <pc:docMk/>
            <pc:sldMk cId="2429798764" sldId="1010"/>
            <ac:spMk id="14" creationId="{E0E5D514-6052-4558-579A-9A06EBD5A17C}"/>
          </ac:spMkLst>
        </pc:spChg>
        <pc:spChg chg="add mod">
          <ac:chgData name="Anker Lajer Højberg" userId="61a12f7c-7948-4a4e-b636-d55b8a84781b" providerId="ADAL" clId="{E3542D5D-3076-4E0F-B6EB-71FE89DD6EB6}" dt="2025-08-24T12:54:39.891" v="9123"/>
          <ac:spMkLst>
            <pc:docMk/>
            <pc:sldMk cId="2429798764" sldId="1010"/>
            <ac:spMk id="15" creationId="{14C3A1A2-7B95-9732-4580-4082209ED9D0}"/>
          </ac:spMkLst>
        </pc:spChg>
        <pc:spChg chg="add mod">
          <ac:chgData name="Anker Lajer Højberg" userId="61a12f7c-7948-4a4e-b636-d55b8a84781b" providerId="ADAL" clId="{E3542D5D-3076-4E0F-B6EB-71FE89DD6EB6}" dt="2025-08-24T12:54:39.891" v="9123"/>
          <ac:spMkLst>
            <pc:docMk/>
            <pc:sldMk cId="2429798764" sldId="1010"/>
            <ac:spMk id="16" creationId="{15547D49-61DD-BBE0-2DC5-176B63CA9DAF}"/>
          </ac:spMkLst>
        </pc:spChg>
        <pc:spChg chg="add mod">
          <ac:chgData name="Anker Lajer Højberg" userId="61a12f7c-7948-4a4e-b636-d55b8a84781b" providerId="ADAL" clId="{E3542D5D-3076-4E0F-B6EB-71FE89DD6EB6}" dt="2025-08-24T12:54:39.891" v="9123"/>
          <ac:spMkLst>
            <pc:docMk/>
            <pc:sldMk cId="2429798764" sldId="1010"/>
            <ac:spMk id="17" creationId="{A64EADAE-56F4-63A0-6DE9-B5989FD8A80B}"/>
          </ac:spMkLst>
        </pc:spChg>
        <pc:spChg chg="add mod">
          <ac:chgData name="Anker Lajer Højberg" userId="61a12f7c-7948-4a4e-b636-d55b8a84781b" providerId="ADAL" clId="{E3542D5D-3076-4E0F-B6EB-71FE89DD6EB6}" dt="2025-08-24T12:54:39.891" v="9123"/>
          <ac:spMkLst>
            <pc:docMk/>
            <pc:sldMk cId="2429798764" sldId="1010"/>
            <ac:spMk id="18" creationId="{E184B6B5-1791-7B7D-AD89-32495E23BBAC}"/>
          </ac:spMkLst>
        </pc:spChg>
        <pc:spChg chg="add mod">
          <ac:chgData name="Anker Lajer Højberg" userId="61a12f7c-7948-4a4e-b636-d55b8a84781b" providerId="ADAL" clId="{E3542D5D-3076-4E0F-B6EB-71FE89DD6EB6}" dt="2025-08-24T12:54:39.891" v="9123"/>
          <ac:spMkLst>
            <pc:docMk/>
            <pc:sldMk cId="2429798764" sldId="1010"/>
            <ac:spMk id="19" creationId="{38E671D2-FC8B-98DA-7C51-BEFD05806D87}"/>
          </ac:spMkLst>
        </pc:spChg>
        <pc:spChg chg="add mod">
          <ac:chgData name="Anker Lajer Højberg" userId="61a12f7c-7948-4a4e-b636-d55b8a84781b" providerId="ADAL" clId="{E3542D5D-3076-4E0F-B6EB-71FE89DD6EB6}" dt="2025-08-24T12:54:39.891" v="9123"/>
          <ac:spMkLst>
            <pc:docMk/>
            <pc:sldMk cId="2429798764" sldId="1010"/>
            <ac:spMk id="21" creationId="{ABD879EB-6F26-B336-CF0F-8EE19AAEFBDF}"/>
          </ac:spMkLst>
        </pc:spChg>
        <pc:spChg chg="add mod">
          <ac:chgData name="Anker Lajer Højberg" userId="61a12f7c-7948-4a4e-b636-d55b8a84781b" providerId="ADAL" clId="{E3542D5D-3076-4E0F-B6EB-71FE89DD6EB6}" dt="2025-08-24T12:54:39.891" v="9123"/>
          <ac:spMkLst>
            <pc:docMk/>
            <pc:sldMk cId="2429798764" sldId="1010"/>
            <ac:spMk id="22" creationId="{5B0083F1-80F5-52C6-CD6D-302B1A0FC687}"/>
          </ac:spMkLst>
        </pc:spChg>
        <pc:spChg chg="add mod">
          <ac:chgData name="Anker Lajer Højberg" userId="61a12f7c-7948-4a4e-b636-d55b8a84781b" providerId="ADAL" clId="{E3542D5D-3076-4E0F-B6EB-71FE89DD6EB6}" dt="2025-08-24T12:54:39.891" v="9123"/>
          <ac:spMkLst>
            <pc:docMk/>
            <pc:sldMk cId="2429798764" sldId="1010"/>
            <ac:spMk id="23" creationId="{9ECB36AE-FAEE-CAB6-3792-D494DD41FF1A}"/>
          </ac:spMkLst>
        </pc:spChg>
        <pc:spChg chg="add mod">
          <ac:chgData name="Anker Lajer Højberg" userId="61a12f7c-7948-4a4e-b636-d55b8a84781b" providerId="ADAL" clId="{E3542D5D-3076-4E0F-B6EB-71FE89DD6EB6}" dt="2025-08-24T12:54:39.891" v="9123"/>
          <ac:spMkLst>
            <pc:docMk/>
            <pc:sldMk cId="2429798764" sldId="1010"/>
            <ac:spMk id="27" creationId="{C122314A-D5B6-1C36-4313-0F37DE0AABEF}"/>
          </ac:spMkLst>
        </pc:spChg>
        <pc:spChg chg="add mod">
          <ac:chgData name="Anker Lajer Højberg" userId="61a12f7c-7948-4a4e-b636-d55b8a84781b" providerId="ADAL" clId="{E3542D5D-3076-4E0F-B6EB-71FE89DD6EB6}" dt="2025-08-24T12:54:39.891" v="9123"/>
          <ac:spMkLst>
            <pc:docMk/>
            <pc:sldMk cId="2429798764" sldId="1010"/>
            <ac:spMk id="28" creationId="{D4732069-AFFA-0C82-CADB-A190064BFFA3}"/>
          </ac:spMkLst>
        </pc:spChg>
        <pc:spChg chg="add mod">
          <ac:chgData name="Anker Lajer Højberg" userId="61a12f7c-7948-4a4e-b636-d55b8a84781b" providerId="ADAL" clId="{E3542D5D-3076-4E0F-B6EB-71FE89DD6EB6}" dt="2025-08-24T12:54:39.891" v="9123"/>
          <ac:spMkLst>
            <pc:docMk/>
            <pc:sldMk cId="2429798764" sldId="1010"/>
            <ac:spMk id="29" creationId="{A313AC28-BA31-425E-53A6-D5C8E8AB6F74}"/>
          </ac:spMkLst>
        </pc:spChg>
        <pc:spChg chg="add mod">
          <ac:chgData name="Anker Lajer Højberg" userId="61a12f7c-7948-4a4e-b636-d55b8a84781b" providerId="ADAL" clId="{E3542D5D-3076-4E0F-B6EB-71FE89DD6EB6}" dt="2025-08-24T12:54:39.891" v="9123"/>
          <ac:spMkLst>
            <pc:docMk/>
            <pc:sldMk cId="2429798764" sldId="1010"/>
            <ac:spMk id="30" creationId="{4EDA94ED-E3DE-6453-70DB-13A8B3988B68}"/>
          </ac:spMkLst>
        </pc:spChg>
        <pc:spChg chg="add mod">
          <ac:chgData name="Anker Lajer Højberg" userId="61a12f7c-7948-4a4e-b636-d55b8a84781b" providerId="ADAL" clId="{E3542D5D-3076-4E0F-B6EB-71FE89DD6EB6}" dt="2025-08-24T12:54:39.891" v="9123"/>
          <ac:spMkLst>
            <pc:docMk/>
            <pc:sldMk cId="2429798764" sldId="1010"/>
            <ac:spMk id="31" creationId="{3F3D4D69-7450-B9D4-2652-9FC2CA316E85}"/>
          </ac:spMkLst>
        </pc:spChg>
        <pc:spChg chg="add mod">
          <ac:chgData name="Anker Lajer Højberg" userId="61a12f7c-7948-4a4e-b636-d55b8a84781b" providerId="ADAL" clId="{E3542D5D-3076-4E0F-B6EB-71FE89DD6EB6}" dt="2025-08-24T12:54:39.891" v="9123"/>
          <ac:spMkLst>
            <pc:docMk/>
            <pc:sldMk cId="2429798764" sldId="1010"/>
            <ac:spMk id="32" creationId="{C3E3026C-03BB-EBE6-BEDE-DC4E5999344C}"/>
          </ac:spMkLst>
        </pc:spChg>
        <pc:spChg chg="add mod">
          <ac:chgData name="Anker Lajer Højberg" userId="61a12f7c-7948-4a4e-b636-d55b8a84781b" providerId="ADAL" clId="{E3542D5D-3076-4E0F-B6EB-71FE89DD6EB6}" dt="2025-08-24T12:54:39.891" v="9123"/>
          <ac:spMkLst>
            <pc:docMk/>
            <pc:sldMk cId="2429798764" sldId="1010"/>
            <ac:spMk id="33" creationId="{92F73520-B411-13EF-6093-033882D91EDD}"/>
          </ac:spMkLst>
        </pc:spChg>
        <pc:spChg chg="add mod">
          <ac:chgData name="Anker Lajer Højberg" userId="61a12f7c-7948-4a4e-b636-d55b8a84781b" providerId="ADAL" clId="{E3542D5D-3076-4E0F-B6EB-71FE89DD6EB6}" dt="2025-08-24T12:54:39.891" v="9123"/>
          <ac:spMkLst>
            <pc:docMk/>
            <pc:sldMk cId="2429798764" sldId="1010"/>
            <ac:spMk id="34" creationId="{A8DE6253-4DE3-B37C-F5C3-36AC8C9ADBE0}"/>
          </ac:spMkLst>
        </pc:spChg>
        <pc:spChg chg="add mod">
          <ac:chgData name="Anker Lajer Højberg" userId="61a12f7c-7948-4a4e-b636-d55b8a84781b" providerId="ADAL" clId="{E3542D5D-3076-4E0F-B6EB-71FE89DD6EB6}" dt="2025-08-24T12:54:39.891" v="9123"/>
          <ac:spMkLst>
            <pc:docMk/>
            <pc:sldMk cId="2429798764" sldId="1010"/>
            <ac:spMk id="35" creationId="{749331CF-B806-BF2F-1EA6-A95874D98EAC}"/>
          </ac:spMkLst>
        </pc:spChg>
        <pc:spChg chg="add mod">
          <ac:chgData name="Anker Lajer Højberg" userId="61a12f7c-7948-4a4e-b636-d55b8a84781b" providerId="ADAL" clId="{E3542D5D-3076-4E0F-B6EB-71FE89DD6EB6}" dt="2025-08-24T12:54:39.891" v="9123"/>
          <ac:spMkLst>
            <pc:docMk/>
            <pc:sldMk cId="2429798764" sldId="1010"/>
            <ac:spMk id="36" creationId="{700EA1A7-E4E4-5199-4274-0FB80E28FC6D}"/>
          </ac:spMkLst>
        </pc:spChg>
        <pc:spChg chg="add mod">
          <ac:chgData name="Anker Lajer Højberg" userId="61a12f7c-7948-4a4e-b636-d55b8a84781b" providerId="ADAL" clId="{E3542D5D-3076-4E0F-B6EB-71FE89DD6EB6}" dt="2025-08-24T12:54:39.891" v="9123"/>
          <ac:spMkLst>
            <pc:docMk/>
            <pc:sldMk cId="2429798764" sldId="1010"/>
            <ac:spMk id="37" creationId="{2319BF80-0C8F-D657-70E8-A130E7DA9C7F}"/>
          </ac:spMkLst>
        </pc:spChg>
        <pc:spChg chg="add mod">
          <ac:chgData name="Anker Lajer Højberg" userId="61a12f7c-7948-4a4e-b636-d55b8a84781b" providerId="ADAL" clId="{E3542D5D-3076-4E0F-B6EB-71FE89DD6EB6}" dt="2025-08-24T12:54:39.891" v="9123"/>
          <ac:spMkLst>
            <pc:docMk/>
            <pc:sldMk cId="2429798764" sldId="1010"/>
            <ac:spMk id="38" creationId="{B1E8E9EB-C320-153D-96EF-3BCEAED4AA9B}"/>
          </ac:spMkLst>
        </pc:spChg>
        <pc:spChg chg="add mod">
          <ac:chgData name="Anker Lajer Højberg" userId="61a12f7c-7948-4a4e-b636-d55b8a84781b" providerId="ADAL" clId="{E3542D5D-3076-4E0F-B6EB-71FE89DD6EB6}" dt="2025-08-24T12:54:39.891" v="9123"/>
          <ac:spMkLst>
            <pc:docMk/>
            <pc:sldMk cId="2429798764" sldId="1010"/>
            <ac:spMk id="39" creationId="{291C4EE0-F011-7B68-0BC8-DD1DB986B8A6}"/>
          </ac:spMkLst>
        </pc:spChg>
        <pc:spChg chg="add mod">
          <ac:chgData name="Anker Lajer Højberg" userId="61a12f7c-7948-4a4e-b636-d55b8a84781b" providerId="ADAL" clId="{E3542D5D-3076-4E0F-B6EB-71FE89DD6EB6}" dt="2025-08-24T12:54:39.891" v="9123"/>
          <ac:spMkLst>
            <pc:docMk/>
            <pc:sldMk cId="2429798764" sldId="1010"/>
            <ac:spMk id="40" creationId="{53BC175C-CF19-588B-739D-AAD275A4F296}"/>
          </ac:spMkLst>
        </pc:spChg>
        <pc:spChg chg="add mod">
          <ac:chgData name="Anker Lajer Højberg" userId="61a12f7c-7948-4a4e-b636-d55b8a84781b" providerId="ADAL" clId="{E3542D5D-3076-4E0F-B6EB-71FE89DD6EB6}" dt="2025-08-24T12:54:39.891" v="9123"/>
          <ac:spMkLst>
            <pc:docMk/>
            <pc:sldMk cId="2429798764" sldId="1010"/>
            <ac:spMk id="41" creationId="{D415EE6D-0169-4029-A349-B1BB7171B074}"/>
          </ac:spMkLst>
        </pc:spChg>
        <pc:spChg chg="add mod">
          <ac:chgData name="Anker Lajer Højberg" userId="61a12f7c-7948-4a4e-b636-d55b8a84781b" providerId="ADAL" clId="{E3542D5D-3076-4E0F-B6EB-71FE89DD6EB6}" dt="2025-08-24T12:54:39.891" v="9123"/>
          <ac:spMkLst>
            <pc:docMk/>
            <pc:sldMk cId="2429798764" sldId="1010"/>
            <ac:spMk id="42" creationId="{8FB3BAC7-792F-01C2-DC1E-3ADE74DA7EE6}"/>
          </ac:spMkLst>
        </pc:spChg>
        <pc:spChg chg="mod">
          <ac:chgData name="Anker Lajer Højberg" userId="61a12f7c-7948-4a4e-b636-d55b8a84781b" providerId="ADAL" clId="{E3542D5D-3076-4E0F-B6EB-71FE89DD6EB6}" dt="2025-08-24T12:54:39.891" v="9123"/>
          <ac:spMkLst>
            <pc:docMk/>
            <pc:sldMk cId="2429798764" sldId="1010"/>
            <ac:spMk id="45" creationId="{919B3A42-B370-FE83-C50D-6A4E09AA3828}"/>
          </ac:spMkLst>
        </pc:spChg>
        <pc:spChg chg="mod">
          <ac:chgData name="Anker Lajer Højberg" userId="61a12f7c-7948-4a4e-b636-d55b8a84781b" providerId="ADAL" clId="{E3542D5D-3076-4E0F-B6EB-71FE89DD6EB6}" dt="2025-08-24T12:54:39.891" v="9123"/>
          <ac:spMkLst>
            <pc:docMk/>
            <pc:sldMk cId="2429798764" sldId="1010"/>
            <ac:spMk id="46" creationId="{B308FD28-EF52-4295-B00B-288A776906B1}"/>
          </ac:spMkLst>
        </pc:spChg>
        <pc:spChg chg="mod">
          <ac:chgData name="Anker Lajer Højberg" userId="61a12f7c-7948-4a4e-b636-d55b8a84781b" providerId="ADAL" clId="{E3542D5D-3076-4E0F-B6EB-71FE89DD6EB6}" dt="2025-08-24T12:54:39.891" v="9123"/>
          <ac:spMkLst>
            <pc:docMk/>
            <pc:sldMk cId="2429798764" sldId="1010"/>
            <ac:spMk id="49" creationId="{0BDC61FF-59C8-97EB-C11D-5FAC0EA80301}"/>
          </ac:spMkLst>
        </pc:spChg>
        <pc:spChg chg="add mod">
          <ac:chgData name="Anker Lajer Højberg" userId="61a12f7c-7948-4a4e-b636-d55b8a84781b" providerId="ADAL" clId="{E3542D5D-3076-4E0F-B6EB-71FE89DD6EB6}" dt="2025-08-24T12:59:04.854" v="9474" actId="27636"/>
          <ac:spMkLst>
            <pc:docMk/>
            <pc:sldMk cId="2429798764" sldId="1010"/>
            <ac:spMk id="51" creationId="{1E677CFE-70DA-1882-C391-1EE41C04290F}"/>
          </ac:spMkLst>
        </pc:spChg>
        <pc:grpChg chg="add mod">
          <ac:chgData name="Anker Lajer Højberg" userId="61a12f7c-7948-4a4e-b636-d55b8a84781b" providerId="ADAL" clId="{E3542D5D-3076-4E0F-B6EB-71FE89DD6EB6}" dt="2025-08-24T12:54:39.891" v="9123"/>
          <ac:grpSpMkLst>
            <pc:docMk/>
            <pc:sldMk cId="2429798764" sldId="1010"/>
            <ac:grpSpMk id="43" creationId="{55695002-C9C2-28D5-6DDB-096623949577}"/>
          </ac:grpSpMkLst>
        </pc:grpChg>
        <pc:grpChg chg="mod">
          <ac:chgData name="Anker Lajer Højberg" userId="61a12f7c-7948-4a4e-b636-d55b8a84781b" providerId="ADAL" clId="{E3542D5D-3076-4E0F-B6EB-71FE89DD6EB6}" dt="2025-08-24T12:54:39.891" v="9123"/>
          <ac:grpSpMkLst>
            <pc:docMk/>
            <pc:sldMk cId="2429798764" sldId="1010"/>
            <ac:grpSpMk id="44" creationId="{0F1DE4A1-23FD-91F4-F964-6A70774087C2}"/>
          </ac:grpSpMkLst>
        </pc:grpChg>
        <pc:picChg chg="add mod modCrop">
          <ac:chgData name="Anker Lajer Højberg" userId="61a12f7c-7948-4a4e-b636-d55b8a84781b" providerId="ADAL" clId="{E3542D5D-3076-4E0F-B6EB-71FE89DD6EB6}" dt="2025-08-24T12:58:12.193" v="9404" actId="1076"/>
          <ac:picMkLst>
            <pc:docMk/>
            <pc:sldMk cId="2429798764" sldId="1010"/>
            <ac:picMk id="50" creationId="{45A28AFA-FCBC-A9D7-6531-5F5F347AEDC8}"/>
          </ac:picMkLst>
        </pc:picChg>
        <pc:cxnChg chg="add mod">
          <ac:chgData name="Anker Lajer Højberg" userId="61a12f7c-7948-4a4e-b636-d55b8a84781b" providerId="ADAL" clId="{E3542D5D-3076-4E0F-B6EB-71FE89DD6EB6}" dt="2025-08-24T12:54:39.891" v="9123"/>
          <ac:cxnSpMkLst>
            <pc:docMk/>
            <pc:sldMk cId="2429798764" sldId="1010"/>
            <ac:cxnSpMk id="8" creationId="{6174A86F-7A5D-4DEE-3C46-B20AB3AA6E42}"/>
          </ac:cxnSpMkLst>
        </pc:cxnChg>
        <pc:cxnChg chg="add mod">
          <ac:chgData name="Anker Lajer Højberg" userId="61a12f7c-7948-4a4e-b636-d55b8a84781b" providerId="ADAL" clId="{E3542D5D-3076-4E0F-B6EB-71FE89DD6EB6}" dt="2025-08-24T12:54:39.891" v="9123"/>
          <ac:cxnSpMkLst>
            <pc:docMk/>
            <pc:sldMk cId="2429798764" sldId="1010"/>
            <ac:cxnSpMk id="9" creationId="{B4BAF527-473F-E164-FED7-7B77A00AACD3}"/>
          </ac:cxnSpMkLst>
        </pc:cxnChg>
        <pc:cxnChg chg="add mod">
          <ac:chgData name="Anker Lajer Højberg" userId="61a12f7c-7948-4a4e-b636-d55b8a84781b" providerId="ADAL" clId="{E3542D5D-3076-4E0F-B6EB-71FE89DD6EB6}" dt="2025-08-24T12:54:39.891" v="9123"/>
          <ac:cxnSpMkLst>
            <pc:docMk/>
            <pc:sldMk cId="2429798764" sldId="1010"/>
            <ac:cxnSpMk id="10" creationId="{4F67505A-D587-C5AE-C0B4-BEDE9A43A4EC}"/>
          </ac:cxnSpMkLst>
        </pc:cxnChg>
        <pc:cxnChg chg="add mod">
          <ac:chgData name="Anker Lajer Højberg" userId="61a12f7c-7948-4a4e-b636-d55b8a84781b" providerId="ADAL" clId="{E3542D5D-3076-4E0F-B6EB-71FE89DD6EB6}" dt="2025-08-24T12:54:39.891" v="9123"/>
          <ac:cxnSpMkLst>
            <pc:docMk/>
            <pc:sldMk cId="2429798764" sldId="1010"/>
            <ac:cxnSpMk id="11" creationId="{72E5713B-E7CB-C405-4856-ABBE789599FF}"/>
          </ac:cxnSpMkLst>
        </pc:cxnChg>
        <pc:cxnChg chg="add mod">
          <ac:chgData name="Anker Lajer Højberg" userId="61a12f7c-7948-4a4e-b636-d55b8a84781b" providerId="ADAL" clId="{E3542D5D-3076-4E0F-B6EB-71FE89DD6EB6}" dt="2025-08-24T12:54:39.891" v="9123"/>
          <ac:cxnSpMkLst>
            <pc:docMk/>
            <pc:sldMk cId="2429798764" sldId="1010"/>
            <ac:cxnSpMk id="20" creationId="{E8A02F87-BC01-C6EE-7C36-F32268E012A0}"/>
          </ac:cxnSpMkLst>
        </pc:cxnChg>
        <pc:cxnChg chg="add mod">
          <ac:chgData name="Anker Lajer Højberg" userId="61a12f7c-7948-4a4e-b636-d55b8a84781b" providerId="ADAL" clId="{E3542D5D-3076-4E0F-B6EB-71FE89DD6EB6}" dt="2025-08-24T12:54:39.891" v="9123"/>
          <ac:cxnSpMkLst>
            <pc:docMk/>
            <pc:sldMk cId="2429798764" sldId="1010"/>
            <ac:cxnSpMk id="24" creationId="{7AC5954F-D1D7-5BF2-A63C-301AAB8D1EC5}"/>
          </ac:cxnSpMkLst>
        </pc:cxnChg>
        <pc:cxnChg chg="add mod">
          <ac:chgData name="Anker Lajer Højberg" userId="61a12f7c-7948-4a4e-b636-d55b8a84781b" providerId="ADAL" clId="{E3542D5D-3076-4E0F-B6EB-71FE89DD6EB6}" dt="2025-08-24T12:54:39.891" v="9123"/>
          <ac:cxnSpMkLst>
            <pc:docMk/>
            <pc:sldMk cId="2429798764" sldId="1010"/>
            <ac:cxnSpMk id="25" creationId="{07D130FE-74D1-B10D-7A69-65121B165A31}"/>
          </ac:cxnSpMkLst>
        </pc:cxnChg>
        <pc:cxnChg chg="add mod">
          <ac:chgData name="Anker Lajer Højberg" userId="61a12f7c-7948-4a4e-b636-d55b8a84781b" providerId="ADAL" clId="{E3542D5D-3076-4E0F-B6EB-71FE89DD6EB6}" dt="2025-08-24T12:54:39.891" v="9123"/>
          <ac:cxnSpMkLst>
            <pc:docMk/>
            <pc:sldMk cId="2429798764" sldId="1010"/>
            <ac:cxnSpMk id="26" creationId="{01C25131-7FF5-F039-4463-17142C9591AD}"/>
          </ac:cxnSpMkLst>
        </pc:cxnChg>
        <pc:cxnChg chg="mod">
          <ac:chgData name="Anker Lajer Højberg" userId="61a12f7c-7948-4a4e-b636-d55b8a84781b" providerId="ADAL" clId="{E3542D5D-3076-4E0F-B6EB-71FE89DD6EB6}" dt="2025-08-24T12:54:39.891" v="9123"/>
          <ac:cxnSpMkLst>
            <pc:docMk/>
            <pc:sldMk cId="2429798764" sldId="1010"/>
            <ac:cxnSpMk id="47" creationId="{29A6EB9A-938A-9648-263F-3F90D1196D63}"/>
          </ac:cxnSpMkLst>
        </pc:cxnChg>
        <pc:cxnChg chg="mod">
          <ac:chgData name="Anker Lajer Højberg" userId="61a12f7c-7948-4a4e-b636-d55b8a84781b" providerId="ADAL" clId="{E3542D5D-3076-4E0F-B6EB-71FE89DD6EB6}" dt="2025-08-24T12:54:39.891" v="9123"/>
          <ac:cxnSpMkLst>
            <pc:docMk/>
            <pc:sldMk cId="2429798764" sldId="1010"/>
            <ac:cxnSpMk id="48" creationId="{D65F38FB-E381-645C-4F77-E9BFDDF7F9B2}"/>
          </ac:cxnSpMkLst>
        </pc:cxnChg>
      </pc:sldChg>
      <pc:sldChg chg="addSp delSp modSp add mod">
        <pc:chgData name="Anker Lajer Højberg" userId="61a12f7c-7948-4a4e-b636-d55b8a84781b" providerId="ADAL" clId="{E3542D5D-3076-4E0F-B6EB-71FE89DD6EB6}" dt="2025-08-24T13:27:29.526" v="10521" actId="1076"/>
        <pc:sldMkLst>
          <pc:docMk/>
          <pc:sldMk cId="2017384098" sldId="1011"/>
        </pc:sldMkLst>
        <pc:spChg chg="mod">
          <ac:chgData name="Anker Lajer Højberg" userId="61a12f7c-7948-4a4e-b636-d55b8a84781b" providerId="ADAL" clId="{E3542D5D-3076-4E0F-B6EB-71FE89DD6EB6}" dt="2025-08-24T13:11:17.214" v="10405" actId="27636"/>
          <ac:spMkLst>
            <pc:docMk/>
            <pc:sldMk cId="2017384098" sldId="1011"/>
            <ac:spMk id="3" creationId="{A7D10342-0E73-3FC4-1EEF-484AE5961637}"/>
          </ac:spMkLst>
        </pc:spChg>
        <pc:spChg chg="add del mod">
          <ac:chgData name="Anker Lajer Højberg" userId="61a12f7c-7948-4a4e-b636-d55b8a84781b" providerId="ADAL" clId="{E3542D5D-3076-4E0F-B6EB-71FE89DD6EB6}" dt="2025-08-24T13:22:29.761" v="10427" actId="478"/>
          <ac:spMkLst>
            <pc:docMk/>
            <pc:sldMk cId="2017384098" sldId="1011"/>
            <ac:spMk id="5" creationId="{84B9A9CF-540A-1E6E-602E-C15BBDFBF82A}"/>
          </ac:spMkLst>
        </pc:spChg>
        <pc:spChg chg="add mod">
          <ac:chgData name="Anker Lajer Højberg" userId="61a12f7c-7948-4a4e-b636-d55b8a84781b" providerId="ADAL" clId="{E3542D5D-3076-4E0F-B6EB-71FE89DD6EB6}" dt="2025-08-24T13:27:29.526" v="10521" actId="1076"/>
          <ac:spMkLst>
            <pc:docMk/>
            <pc:sldMk cId="2017384098" sldId="1011"/>
            <ac:spMk id="10" creationId="{A42227E0-254F-EE6B-A883-D44933DD45CF}"/>
          </ac:spMkLst>
        </pc:spChg>
        <pc:picChg chg="add del mod">
          <ac:chgData name="Anker Lajer Højberg" userId="61a12f7c-7948-4a4e-b636-d55b8a84781b" providerId="ADAL" clId="{E3542D5D-3076-4E0F-B6EB-71FE89DD6EB6}" dt="2025-08-24T13:25:22.747" v="10432" actId="478"/>
          <ac:picMkLst>
            <pc:docMk/>
            <pc:sldMk cId="2017384098" sldId="1011"/>
            <ac:picMk id="7" creationId="{46CCCF31-4750-40A7-BD58-7F44FBE8675A}"/>
          </ac:picMkLst>
        </pc:picChg>
        <pc:picChg chg="add mod modCrop">
          <ac:chgData name="Anker Lajer Højberg" userId="61a12f7c-7948-4a4e-b636-d55b8a84781b" providerId="ADAL" clId="{E3542D5D-3076-4E0F-B6EB-71FE89DD6EB6}" dt="2025-08-24T13:25:38.022" v="10436" actId="1076"/>
          <ac:picMkLst>
            <pc:docMk/>
            <pc:sldMk cId="2017384098" sldId="1011"/>
            <ac:picMk id="9" creationId="{ED00566E-8C43-EF03-8B32-5ABBE5813213}"/>
          </ac:picMkLst>
        </pc:picChg>
      </pc:sldChg>
      <pc:sldChg chg="add del">
        <pc:chgData name="Anker Lajer Højberg" userId="61a12f7c-7948-4a4e-b636-d55b8a84781b" providerId="ADAL" clId="{E3542D5D-3076-4E0F-B6EB-71FE89DD6EB6}" dt="2025-08-28T06:03:15.860" v="12046" actId="47"/>
        <pc:sldMkLst>
          <pc:docMk/>
          <pc:sldMk cId="257347185" sldId="1012"/>
        </pc:sldMkLst>
      </pc:sldChg>
      <pc:sldChg chg="addSp delSp modSp add mod">
        <pc:chgData name="Anker Lajer Højberg" userId="61a12f7c-7948-4a4e-b636-d55b8a84781b" providerId="ADAL" clId="{E3542D5D-3076-4E0F-B6EB-71FE89DD6EB6}" dt="2025-08-28T06:11:07.380" v="12075" actId="14100"/>
        <pc:sldMkLst>
          <pc:docMk/>
          <pc:sldMk cId="1621280384" sldId="1013"/>
        </pc:sldMkLst>
        <pc:spChg chg="mod">
          <ac:chgData name="Anker Lajer Højberg" userId="61a12f7c-7948-4a4e-b636-d55b8a84781b" providerId="ADAL" clId="{E3542D5D-3076-4E0F-B6EB-71FE89DD6EB6}" dt="2025-08-28T05:56:29.937" v="11720" actId="20577"/>
          <ac:spMkLst>
            <pc:docMk/>
            <pc:sldMk cId="1621280384" sldId="1013"/>
            <ac:spMk id="7" creationId="{7D8CE540-46F0-4A41-85D8-54F81F9A48B1}"/>
          </ac:spMkLst>
        </pc:spChg>
        <pc:spChg chg="mod">
          <ac:chgData name="Anker Lajer Højberg" userId="61a12f7c-7948-4a4e-b636-d55b8a84781b" providerId="ADAL" clId="{E3542D5D-3076-4E0F-B6EB-71FE89DD6EB6}" dt="2025-08-28T06:11:07.380" v="12075" actId="14100"/>
          <ac:spMkLst>
            <pc:docMk/>
            <pc:sldMk cId="1621280384" sldId="1013"/>
            <ac:spMk id="8" creationId="{6BC25A79-8331-42E3-9B37-210DB3A91352}"/>
          </ac:spMkLst>
        </pc:spChg>
        <pc:picChg chg="add mod">
          <ac:chgData name="Anker Lajer Højberg" userId="61a12f7c-7948-4a4e-b636-d55b8a84781b" providerId="ADAL" clId="{E3542D5D-3076-4E0F-B6EB-71FE89DD6EB6}" dt="2025-08-28T06:03:46.431" v="12049" actId="1076"/>
          <ac:picMkLst>
            <pc:docMk/>
            <pc:sldMk cId="1621280384" sldId="1013"/>
            <ac:picMk id="2" creationId="{2F77BF0A-89A0-8B0B-1E2A-ABB5FD36DE4B}"/>
          </ac:picMkLst>
        </pc:picChg>
        <pc:picChg chg="del">
          <ac:chgData name="Anker Lajer Højberg" userId="61a12f7c-7948-4a4e-b636-d55b8a84781b" providerId="ADAL" clId="{E3542D5D-3076-4E0F-B6EB-71FE89DD6EB6}" dt="2025-08-28T05:57:58.002" v="11821" actId="478"/>
          <ac:picMkLst>
            <pc:docMk/>
            <pc:sldMk cId="1621280384" sldId="1013"/>
            <ac:picMk id="12" creationId="{F5B76DE8-C2D4-49A4-A874-A088B1D7182F}"/>
          </ac:picMkLst>
        </pc:picChg>
      </pc:sldChg>
      <pc:sldChg chg="modSp add mod">
        <pc:chgData name="Anker Lajer Højberg" userId="61a12f7c-7948-4a4e-b636-d55b8a84781b" providerId="ADAL" clId="{E3542D5D-3076-4E0F-B6EB-71FE89DD6EB6}" dt="2025-08-28T06:04:25.757" v="12052" actId="27636"/>
        <pc:sldMkLst>
          <pc:docMk/>
          <pc:sldMk cId="3892645934" sldId="1014"/>
        </pc:sldMkLst>
        <pc:spChg chg="mod">
          <ac:chgData name="Anker Lajer Højberg" userId="61a12f7c-7948-4a4e-b636-d55b8a84781b" providerId="ADAL" clId="{E3542D5D-3076-4E0F-B6EB-71FE89DD6EB6}" dt="2025-08-28T06:04:25.757" v="12052" actId="27636"/>
          <ac:spMkLst>
            <pc:docMk/>
            <pc:sldMk cId="3892645934" sldId="1014"/>
            <ac:spMk id="3" creationId="{4A51DB2E-691E-FB6C-0E0D-7B3FCDCDBF08}"/>
          </ac:spMkLst>
        </pc:spChg>
      </pc:sldChg>
      <pc:sldChg chg="new del">
        <pc:chgData name="Anker Lajer Højberg" userId="61a12f7c-7948-4a4e-b636-d55b8a84781b" providerId="ADAL" clId="{E3542D5D-3076-4E0F-B6EB-71FE89DD6EB6}" dt="2025-08-28T06:45:28.264" v="12266" actId="47"/>
        <pc:sldMkLst>
          <pc:docMk/>
          <pc:sldMk cId="3283533596" sldId="1015"/>
        </pc:sldMkLst>
      </pc:sldChg>
      <pc:sldChg chg="new del">
        <pc:chgData name="Anker Lajer Højberg" userId="61a12f7c-7948-4a4e-b636-d55b8a84781b" providerId="ADAL" clId="{E3542D5D-3076-4E0F-B6EB-71FE89DD6EB6}" dt="2025-08-28T06:42:23.424" v="12079" actId="680"/>
        <pc:sldMkLst>
          <pc:docMk/>
          <pc:sldMk cId="1088133325" sldId="1016"/>
        </pc:sldMkLst>
      </pc:sldChg>
      <pc:sldMasterChg chg="modSldLayout">
        <pc:chgData name="Anker Lajer Højberg" userId="61a12f7c-7948-4a4e-b636-d55b8a84781b" providerId="ADAL" clId="{E3542D5D-3076-4E0F-B6EB-71FE89DD6EB6}" dt="2025-08-23T10:41:47.665" v="108" actId="790"/>
        <pc:sldMasterMkLst>
          <pc:docMk/>
          <pc:sldMasterMk cId="1602260251" sldId="2147483648"/>
        </pc:sldMasterMkLst>
        <pc:sldLayoutChg chg="delSp modSp mod">
          <pc:chgData name="Anker Lajer Højberg" userId="61a12f7c-7948-4a4e-b636-d55b8a84781b" providerId="ADAL" clId="{E3542D5D-3076-4E0F-B6EB-71FE89DD6EB6}" dt="2025-08-23T10:41:47.665" v="108" actId="790"/>
          <pc:sldLayoutMkLst>
            <pc:docMk/>
            <pc:sldMasterMk cId="1602260251" sldId="2147483648"/>
            <pc:sldLayoutMk cId="3594399968" sldId="2147483676"/>
          </pc:sldLayoutMkLst>
          <pc:spChg chg="mod">
            <ac:chgData name="Anker Lajer Højberg" userId="61a12f7c-7948-4a4e-b636-d55b8a84781b" providerId="ADAL" clId="{E3542D5D-3076-4E0F-B6EB-71FE89DD6EB6}" dt="2025-08-23T10:41:47.665" v="108" actId="790"/>
            <ac:spMkLst>
              <pc:docMk/>
              <pc:sldMasterMk cId="1602260251" sldId="2147483648"/>
              <pc:sldLayoutMk cId="3594399968" sldId="2147483676"/>
              <ac:spMk id="2" creationId="{00000000-0000-0000-0000-000000000000}"/>
            </ac:spMkLst>
          </pc:spChg>
          <pc:spChg chg="mod">
            <ac:chgData name="Anker Lajer Højberg" userId="61a12f7c-7948-4a4e-b636-d55b8a84781b" providerId="ADAL" clId="{E3542D5D-3076-4E0F-B6EB-71FE89DD6EB6}" dt="2025-08-23T10:41:47.665" v="108" actId="790"/>
            <ac:spMkLst>
              <pc:docMk/>
              <pc:sldMasterMk cId="1602260251" sldId="2147483648"/>
              <pc:sldLayoutMk cId="3594399968" sldId="2147483676"/>
              <ac:spMk id="3" creationId="{00000000-0000-0000-0000-000000000000}"/>
            </ac:spMkLst>
          </pc:spChg>
          <pc:spChg chg="mod">
            <ac:chgData name="Anker Lajer Højberg" userId="61a12f7c-7948-4a4e-b636-d55b8a84781b" providerId="ADAL" clId="{E3542D5D-3076-4E0F-B6EB-71FE89DD6EB6}" dt="2025-08-23T10:41:47.665" v="108" actId="790"/>
            <ac:spMkLst>
              <pc:docMk/>
              <pc:sldMasterMk cId="1602260251" sldId="2147483648"/>
              <pc:sldLayoutMk cId="3594399968" sldId="2147483676"/>
              <ac:spMk id="5" creationId="{084C6AF5-5886-488E-94AF-540306D52116}"/>
            </ac:spMkLst>
          </pc:spChg>
          <pc:spChg chg="mod">
            <ac:chgData name="Anker Lajer Højberg" userId="61a12f7c-7948-4a4e-b636-d55b8a84781b" providerId="ADAL" clId="{E3542D5D-3076-4E0F-B6EB-71FE89DD6EB6}" dt="2025-08-23T10:41:47.665" v="108" actId="790"/>
            <ac:spMkLst>
              <pc:docMk/>
              <pc:sldMasterMk cId="1602260251" sldId="2147483648"/>
              <pc:sldLayoutMk cId="3594399968" sldId="2147483676"/>
              <ac:spMk id="6" creationId="{34A05638-6A02-4F90-BE63-DA3C1ABD6852}"/>
            </ac:spMkLst>
          </pc:spChg>
          <pc:spChg chg="del">
            <ac:chgData name="Anker Lajer Højberg" userId="61a12f7c-7948-4a4e-b636-d55b8a84781b" providerId="ADAL" clId="{E3542D5D-3076-4E0F-B6EB-71FE89DD6EB6}" dt="2025-08-23T10:41:16.130" v="107" actId="478"/>
            <ac:spMkLst>
              <pc:docMk/>
              <pc:sldMasterMk cId="1602260251" sldId="2147483648"/>
              <pc:sldLayoutMk cId="3594399968" sldId="2147483676"/>
              <ac:spMk id="7" creationId="{C9110E64-8416-4926-8671-945EF923A81A}"/>
            </ac:spMkLst>
          </pc:spChg>
          <pc:spChg chg="del">
            <ac:chgData name="Anker Lajer Højberg" userId="61a12f7c-7948-4a4e-b636-d55b8a84781b" providerId="ADAL" clId="{E3542D5D-3076-4E0F-B6EB-71FE89DD6EB6}" dt="2025-08-23T10:41:16.130" v="107" actId="478"/>
            <ac:spMkLst>
              <pc:docMk/>
              <pc:sldMasterMk cId="1602260251" sldId="2147483648"/>
              <pc:sldLayoutMk cId="3594399968" sldId="2147483676"/>
              <ac:spMk id="8" creationId="{147B46E6-13F1-4281-8F94-97D6E957B9E5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2D9DB-FD32-6449-91C3-5F7EBE7A76BF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B1E10-D4D8-954D-9994-3B8D6A16D36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21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632C-56A2-E049-82CF-AFB420B2C11A}" type="slidenum">
              <a:rPr lang="da-DK" noProof="0" smtClean="0"/>
              <a:t>‹nr.›</a:t>
            </a:fld>
            <a:endParaRPr lang="da-DK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6151D9-BC88-B949-A29F-72BF216668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8230" y="1809697"/>
            <a:ext cx="2318600" cy="309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1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7D1280-D968-9D45-B1BB-CB9956BC09F0}"/>
              </a:ext>
            </a:extLst>
          </p:cNvPr>
          <p:cNvSpPr/>
          <p:nvPr userDrawn="1"/>
        </p:nvSpPr>
        <p:spPr>
          <a:xfrm flipV="1">
            <a:off x="1" y="6519040"/>
            <a:ext cx="12192000" cy="38708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C810F5-46A8-B246-8DC8-2C262E7C29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9373" y="6608963"/>
            <a:ext cx="1134427" cy="193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298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298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632C-56A2-E049-82CF-AFB420B2C11A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49890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632C-56A2-E049-82CF-AFB420B2C11A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160927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632C-56A2-E049-82CF-AFB420B2C11A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814198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2CFCB6-C757-6F43-B258-FACF775061A6}"/>
              </a:ext>
            </a:extLst>
          </p:cNvPr>
          <p:cNvSpPr/>
          <p:nvPr userDrawn="1"/>
        </p:nvSpPr>
        <p:spPr>
          <a:xfrm flipV="1">
            <a:off x="1" y="6519040"/>
            <a:ext cx="12192000" cy="38708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AD1D51-54BC-5D44-965E-583CD5574B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9373" y="6608963"/>
            <a:ext cx="1134427" cy="193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632C-56A2-E049-82CF-AFB420B2C11A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539934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2411E-ECB9-074F-A728-5B0A4D2414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94513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632C-56A2-E049-82CF-AFB420B2C11A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254175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A76E1D0-84DC-7641-A425-F6A30FDD69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905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00C003-2C31-0F41-937C-13E25C93001E}"/>
              </a:ext>
            </a:extLst>
          </p:cNvPr>
          <p:cNvSpPr/>
          <p:nvPr userDrawn="1"/>
        </p:nvSpPr>
        <p:spPr>
          <a:xfrm flipV="1">
            <a:off x="1" y="6519040"/>
            <a:ext cx="12192000" cy="38708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8AB4D1-C068-4947-A1CB-57C642B0F8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9373" y="6608963"/>
            <a:ext cx="1134427" cy="193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632C-56A2-E049-82CF-AFB420B2C11A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08292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160632-2434-C947-BE53-3A24E7517E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905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EF8C20-93EC-C042-A4B3-5D56EAED7588}"/>
              </a:ext>
            </a:extLst>
          </p:cNvPr>
          <p:cNvSpPr/>
          <p:nvPr userDrawn="1"/>
        </p:nvSpPr>
        <p:spPr>
          <a:xfrm flipV="1">
            <a:off x="1" y="6519040"/>
            <a:ext cx="12192000" cy="38708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8C1A77-B179-874B-BEBD-8DCEF6FD6B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9373" y="6608963"/>
            <a:ext cx="1134427" cy="193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632C-56A2-E049-82CF-AFB420B2C11A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558118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698271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09807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632C-56A2-E049-82CF-AFB420B2C11A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384003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FB9973-8684-C04D-881A-623D860539F8}"/>
              </a:ext>
            </a:extLst>
          </p:cNvPr>
          <p:cNvSpPr/>
          <p:nvPr userDrawn="1"/>
        </p:nvSpPr>
        <p:spPr>
          <a:xfrm flipV="1">
            <a:off x="1" y="6519040"/>
            <a:ext cx="12192000" cy="38708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F0485B-2921-7841-8D87-11864E9840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9373" y="6608963"/>
            <a:ext cx="1134427" cy="193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698271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09807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632C-56A2-E049-82CF-AFB420B2C11A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530411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5698271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09807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632C-56A2-E049-82CF-AFB420B2C11A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54440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5D77CE-5A8E-E34D-A303-B14395A4C5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8228" y="1809698"/>
            <a:ext cx="2318601" cy="309146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632C-56A2-E049-82CF-AFB420B2C11A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509787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A4E1B4-87CF-9242-854A-A7A1B56EE87C}"/>
              </a:ext>
            </a:extLst>
          </p:cNvPr>
          <p:cNvSpPr/>
          <p:nvPr userDrawn="1"/>
        </p:nvSpPr>
        <p:spPr>
          <a:xfrm flipV="1">
            <a:off x="1" y="6519040"/>
            <a:ext cx="12192000" cy="38708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431180-B418-DC4D-9F54-A827977CA2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9373" y="6608963"/>
            <a:ext cx="1134427" cy="193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569827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09807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632C-56A2-E049-82CF-AFB420B2C11A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827007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632C-56A2-E049-82CF-AFB420B2C11A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24698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1_Title and Vertical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7E57DB-0654-8244-AB71-E7618489A491}"/>
              </a:ext>
            </a:extLst>
          </p:cNvPr>
          <p:cNvSpPr/>
          <p:nvPr userDrawn="1"/>
        </p:nvSpPr>
        <p:spPr>
          <a:xfrm flipV="1">
            <a:off x="1" y="6519040"/>
            <a:ext cx="12192000" cy="38708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548E18-8ECD-064D-B066-1DA70BB43A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9373" y="6608963"/>
            <a:ext cx="1134427" cy="193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632C-56A2-E049-82CF-AFB420B2C11A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4209230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632C-56A2-E049-82CF-AFB420B2C11A}" type="slidenum">
              <a:rPr lang="da-DK" noProof="0" smtClean="0"/>
              <a:t>‹nr.›</a:t>
            </a:fld>
            <a:endParaRPr lang="da-DK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B96CD0-DAFF-5F4F-B15C-912F187158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98782" y="2653419"/>
            <a:ext cx="926436" cy="123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757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Vertical Title and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632C-56A2-E049-82CF-AFB420B2C11A}" type="slidenum">
              <a:rPr lang="da-DK" noProof="0" smtClean="0"/>
              <a:t>‹nr.›</a:t>
            </a:fld>
            <a:endParaRPr lang="da-DK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261327-1EA8-FA45-93CA-19E51BD069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98782" y="2653419"/>
            <a:ext cx="926436" cy="123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72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br>
              <a:rPr lang="da-DK" noProof="0" dirty="0"/>
            </a:br>
            <a:r>
              <a:rPr lang="da-DK" noProof="0" dirty="0"/>
              <a:t>Enter &amp; TAB for </a:t>
            </a:r>
            <a:r>
              <a:rPr lang="da-DK" noProof="0" dirty="0" err="1"/>
              <a:t>next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br>
              <a:rPr lang="da-DK" noProof="0" dirty="0"/>
            </a:br>
            <a:r>
              <a:rPr lang="da-DK" noProof="0" dirty="0"/>
              <a:t>SHIFT+TAB to go back in </a:t>
            </a:r>
            <a:r>
              <a:rPr lang="da-DK" noProof="0" dirty="0" err="1"/>
              <a:t>levels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C6AF5-5886-488E-94AF-540306D52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279" y="6530018"/>
            <a:ext cx="3510455" cy="365125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05638-6A02-4F90-BE63-DA3C1ABD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59439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542F9E-87A2-BE48-8289-998D8A4444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5965" y="4492487"/>
            <a:ext cx="1468387" cy="195784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56761"/>
            <a:ext cx="10515600" cy="39109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/>
              <a:t>Klik for at redigere undertiteltypografien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a-DK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63757" y="6530017"/>
            <a:ext cx="15975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B2632C-56A2-E049-82CF-AFB420B2C11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53B9B6C-6099-9541-944E-B0F711AF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3395"/>
            <a:ext cx="10515600" cy="1636294"/>
          </a:xfrm>
        </p:spPr>
        <p:txBody>
          <a:bodyPr anchor="t" anchorCtr="1"/>
          <a:lstStyle>
            <a:lvl1pPr>
              <a:defRPr b="1" i="0" baseline="0"/>
            </a:lvl1pPr>
          </a:lstStyle>
          <a:p>
            <a:r>
              <a:rPr lang="da-DK" noProof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890588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56761"/>
            <a:ext cx="10515600" cy="39109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/>
              <a:t>Klik for at redigere undertiteltypografien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a-DK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63757" y="6530017"/>
            <a:ext cx="15975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B2632C-56A2-E049-82CF-AFB420B2C11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53B9B6C-6099-9541-944E-B0F711AF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3395"/>
            <a:ext cx="10515600" cy="1636294"/>
          </a:xfrm>
        </p:spPr>
        <p:txBody>
          <a:bodyPr anchor="t" anchorCtr="1"/>
          <a:lstStyle>
            <a:lvl1pPr>
              <a:defRPr b="1" i="0" baseline="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78E2AF-562A-3745-AC6C-4871AE9DEF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5965" y="4492488"/>
            <a:ext cx="1468388" cy="19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5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78329"/>
            <a:ext cx="105918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effectLst/>
              </a:defRPr>
            </a:lvl1pPr>
          </a:lstStyle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092211"/>
            <a:ext cx="10591800" cy="308825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/>
              <a:t>Klik for at redigere undertiteltypografien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da-DK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da-DK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63757" y="6530017"/>
            <a:ext cx="15975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B2632C-56A2-E049-82CF-AFB420B2C11A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696200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F37D4A-646A-2C4D-8044-A2D983FA2585}"/>
              </a:ext>
            </a:extLst>
          </p:cNvPr>
          <p:cNvSpPr/>
          <p:nvPr userDrawn="1"/>
        </p:nvSpPr>
        <p:spPr>
          <a:xfrm flipV="1">
            <a:off x="1" y="6519040"/>
            <a:ext cx="12192000" cy="38708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928EA3-99D1-3841-A33B-501DC7A9CD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9373" y="6608963"/>
            <a:ext cx="1134427" cy="193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78329"/>
            <a:ext cx="105918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092211"/>
            <a:ext cx="10591800" cy="308825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/>
              <a:t>Klik for at redigere undertiteltypografien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da-DK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da-DK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63757" y="6530017"/>
            <a:ext cx="15975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B2632C-56A2-E049-82CF-AFB420B2C11A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112789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41951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80483"/>
            <a:ext cx="10515600" cy="250916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632C-56A2-E049-82CF-AFB420B2C11A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42337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1BB4D2-14A8-B246-9D9F-1C26A3CEA853}"/>
              </a:ext>
            </a:extLst>
          </p:cNvPr>
          <p:cNvSpPr/>
          <p:nvPr userDrawn="1"/>
        </p:nvSpPr>
        <p:spPr>
          <a:xfrm flipV="1">
            <a:off x="1" y="6519040"/>
            <a:ext cx="12192000" cy="38708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C8AB33-265B-334F-AA5B-F3FE87C03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9373" y="6608963"/>
            <a:ext cx="1134427" cy="193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41951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80483"/>
            <a:ext cx="10515600" cy="2509168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632C-56A2-E049-82CF-AFB420B2C11A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74342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298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298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2632C-56A2-E049-82CF-AFB420B2C11A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06697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1" y="6519040"/>
            <a:ext cx="12192000" cy="387085"/>
          </a:xfrm>
          <a:prstGeom prst="rect">
            <a:avLst/>
          </a:prstGeom>
          <a:solidFill>
            <a:srgbClr val="5A6DD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31424" y="6530017"/>
            <a:ext cx="36943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530018"/>
            <a:ext cx="3510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580" y="6530017"/>
            <a:ext cx="14872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0B2632C-56A2-E049-82CF-AFB420B2C11A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1330EA-6198-4848-984E-6820490C15A9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0219373" y="6608963"/>
            <a:ext cx="1134427" cy="19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6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49" r:id="rId3"/>
    <p:sldLayoutId id="2147483665" r:id="rId4"/>
    <p:sldLayoutId id="2147483662" r:id="rId5"/>
    <p:sldLayoutId id="2147483666" r:id="rId6"/>
    <p:sldLayoutId id="2147483651" r:id="rId7"/>
    <p:sldLayoutId id="2147483667" r:id="rId8"/>
    <p:sldLayoutId id="2147483652" r:id="rId9"/>
    <p:sldLayoutId id="2147483668" r:id="rId10"/>
    <p:sldLayoutId id="2147483653" r:id="rId11"/>
    <p:sldLayoutId id="2147483654" r:id="rId12"/>
    <p:sldLayoutId id="2147483669" r:id="rId13"/>
    <p:sldLayoutId id="2147483655" r:id="rId14"/>
    <p:sldLayoutId id="2147483675" r:id="rId15"/>
    <p:sldLayoutId id="2147483670" r:id="rId16"/>
    <p:sldLayoutId id="2147483656" r:id="rId17"/>
    <p:sldLayoutId id="2147483671" r:id="rId18"/>
    <p:sldLayoutId id="2147483657" r:id="rId19"/>
    <p:sldLayoutId id="2147483672" r:id="rId20"/>
    <p:sldLayoutId id="2147483658" r:id="rId21"/>
    <p:sldLayoutId id="2147483673" r:id="rId22"/>
    <p:sldLayoutId id="2147483659" r:id="rId23"/>
    <p:sldLayoutId id="2147483674" r:id="rId24"/>
    <p:sldLayoutId id="2147483676" r:id="rId25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D7244A50-D2ED-2CE3-D6B6-9B7170616AC1}"/>
              </a:ext>
            </a:extLst>
          </p:cNvPr>
          <p:cNvSpPr/>
          <p:nvPr/>
        </p:nvSpPr>
        <p:spPr>
          <a:xfrm>
            <a:off x="0" y="0"/>
            <a:ext cx="12210585" cy="6895143"/>
          </a:xfrm>
          <a:prstGeom prst="rect">
            <a:avLst/>
          </a:prstGeom>
          <a:solidFill>
            <a:srgbClr val="E7DB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A3A466BD-38DE-5249-95E5-751A1CF5DD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50011"/>
            <a:ext cx="12210585" cy="4156129"/>
          </a:xfrm>
          <a:prstGeom prst="rect">
            <a:avLst/>
          </a:prstGeom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1C9EE276-FD60-3B48-833D-937E1CA17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492" y="5991185"/>
            <a:ext cx="10515600" cy="648267"/>
          </a:xfrm>
        </p:spPr>
        <p:txBody>
          <a:bodyPr>
            <a:normAutofit/>
          </a:bodyPr>
          <a:lstStyle/>
          <a:p>
            <a:r>
              <a:rPr lang="da-DK" sz="2800" dirty="0"/>
              <a:t>Seniorforsker Anker Lajer Højberg, GEUS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EE8D22-6AE7-9A43-89D0-59DD56CBA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2" y="3449007"/>
            <a:ext cx="10515600" cy="16362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da-DK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Hvad kan vi med en usikkerhedsanalyse </a:t>
            </a:r>
            <a:br>
              <a:rPr lang="da-DK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</a:br>
            <a:r>
              <a:rPr lang="da-DK" sz="3600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– eksempel fra udvikling af det nationale kvælstofretentionskort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886A1176-5EC4-D179-C0A6-959655449E43}"/>
              </a:ext>
            </a:extLst>
          </p:cNvPr>
          <p:cNvSpPr txBox="1">
            <a:spLocks/>
          </p:cNvSpPr>
          <p:nvPr/>
        </p:nvSpPr>
        <p:spPr>
          <a:xfrm>
            <a:off x="838200" y="603593"/>
            <a:ext cx="10515600" cy="648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>
                <a:solidFill>
                  <a:srgbClr val="6A6969"/>
                </a:solidFill>
              </a:rPr>
              <a:t>ATV: Usikkerheder og risikokommunikation, 28. august 2025, Nyborg</a:t>
            </a:r>
          </a:p>
        </p:txBody>
      </p:sp>
    </p:spTree>
    <p:extLst>
      <p:ext uri="{BB962C8B-B14F-4D97-AF65-F5344CB8AC3E}">
        <p14:creationId xmlns:p14="http://schemas.microsoft.com/office/powerpoint/2010/main" val="3221336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3540DA-A6CC-6C65-9E00-FA11A31D9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Kendskab til usikkerhed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4B713F8-AA94-854D-15B1-6600FAD5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DFC562AC-D3BF-1EAD-1990-68C90C7EC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9220200" cy="4170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b="1" dirty="0"/>
              <a:t>Statistisk: Alle udfaldsrum og sandsynligheder er kendte</a:t>
            </a:r>
          </a:p>
          <a:p>
            <a:r>
              <a:rPr lang="da-DK" dirty="0"/>
              <a:t>Usikkerheden han kvantificeres statistisk</a:t>
            </a:r>
          </a:p>
          <a:p>
            <a:pPr lvl="1"/>
            <a:r>
              <a:rPr lang="da-DK" dirty="0"/>
              <a:t>fx kvantificering af usikkerheden på kvælstofretentionsværdier ved: </a:t>
            </a:r>
            <a:r>
              <a:rPr lang="da-DK" i="1" dirty="0"/>
              <a:t>middelværdi +/- en usikkerhed </a:t>
            </a:r>
          </a:p>
          <a:p>
            <a:r>
              <a:rPr lang="da-DK" dirty="0"/>
              <a:t>I praksis vil alle udfald og sandsynligheder sjældent være kendte og skal derfor estimeres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/>
              <a:t>Scenarie: Udfaldsrum er kendt, men ikke sandsynlighederne</a:t>
            </a:r>
          </a:p>
          <a:p>
            <a:r>
              <a:rPr lang="da-DK" dirty="0"/>
              <a:t>Kan benyttes i en ”</a:t>
            </a:r>
            <a:r>
              <a:rPr lang="da-DK" dirty="0" err="1"/>
              <a:t>worst</a:t>
            </a:r>
            <a:r>
              <a:rPr lang="da-DK" dirty="0"/>
              <a:t>” case analyse – </a:t>
            </a:r>
            <a:r>
              <a:rPr lang="da-DK" i="1" dirty="0"/>
              <a:t>hvor galt kan det gå</a:t>
            </a:r>
          </a:p>
          <a:p>
            <a:pPr lvl="1"/>
            <a:r>
              <a:rPr lang="da-DK" dirty="0"/>
              <a:t>Specielt relevant hvor konsekvenserne er fatale, fx vil et forureningsstof ramme en indvindingsboringer</a:t>
            </a:r>
          </a:p>
          <a:p>
            <a:r>
              <a:rPr lang="da-DK" dirty="0"/>
              <a:t>Sandsynligheden for ”</a:t>
            </a:r>
            <a:r>
              <a:rPr lang="da-DK" dirty="0" err="1"/>
              <a:t>worst</a:t>
            </a:r>
            <a:r>
              <a:rPr lang="da-DK" dirty="0"/>
              <a:t>” case kan ikke kvantificeres</a:t>
            </a:r>
          </a:p>
          <a:p>
            <a:endParaRPr lang="da-DK" dirty="0"/>
          </a:p>
          <a:p>
            <a:pPr lvl="1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70920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4A17A-0DE0-AC8E-3324-264D91C8C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Kendskab til usikkerhed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1F9D6B0-748E-425E-7E98-B5FBEB330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E3C36FB6-86A1-679A-A407-ABC11F17A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955"/>
            <a:ext cx="956086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b="1" dirty="0"/>
              <a:t>Kvalitativ: Nogle udfaldsrum er kendte, ingen sandsynligheder er kendte</a:t>
            </a:r>
          </a:p>
          <a:p>
            <a:r>
              <a:rPr lang="da-DK" dirty="0"/>
              <a:t>Effekt af forskellige scenarier kan vurderes</a:t>
            </a:r>
          </a:p>
          <a:p>
            <a:r>
              <a:rPr lang="da-DK" dirty="0"/>
              <a:t>Ingen viden om det er ”</a:t>
            </a:r>
            <a:r>
              <a:rPr lang="da-DK" dirty="0" err="1"/>
              <a:t>worst</a:t>
            </a:r>
            <a:r>
              <a:rPr lang="da-DK" dirty="0"/>
              <a:t>” case </a:t>
            </a:r>
          </a:p>
          <a:p>
            <a:r>
              <a:rPr lang="da-DK" dirty="0"/>
              <a:t>Ingen viden om hvor sandsynligt det er</a:t>
            </a:r>
          </a:p>
          <a:p>
            <a:r>
              <a:rPr lang="da-DK" dirty="0"/>
              <a:t>Beror på viden/erfaring (ekspertvurdering: </a:t>
            </a:r>
            <a:r>
              <a:rPr lang="da-DK" i="1" dirty="0"/>
              <a:t>Det vurderes at …)</a:t>
            </a:r>
          </a:p>
          <a:p>
            <a:pPr marL="0" indent="0">
              <a:buNone/>
            </a:pPr>
            <a:endParaRPr lang="da-DK" i="1" dirty="0"/>
          </a:p>
          <a:p>
            <a:pPr marL="0" indent="0">
              <a:buNone/>
            </a:pPr>
            <a:r>
              <a:rPr lang="da-DK" b="1" dirty="0"/>
              <a:t>Total uvidenhed:</a:t>
            </a:r>
          </a:p>
          <a:p>
            <a:pPr marL="0" indent="0">
              <a:buNone/>
            </a:pPr>
            <a:r>
              <a:rPr lang="da-DK" dirty="0"/>
              <a:t>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93212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52B4A-2039-273D-C6F4-A170691F6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Usikkerheder er subjektive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1331432-5016-A6B5-1C33-2AF0FCBC5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1825625"/>
            <a:ext cx="5781674" cy="4351338"/>
          </a:xfrm>
        </p:spPr>
        <p:txBody>
          <a:bodyPr>
            <a:normAutofit fontScale="85000" lnSpcReduction="20000"/>
          </a:bodyPr>
          <a:lstStyle/>
          <a:p>
            <a:r>
              <a:rPr lang="da-DK" dirty="0"/>
              <a:t>I praksis vil det altid være nødvendigt at estimere udfaldsrum og sandsynligheder</a:t>
            </a:r>
          </a:p>
          <a:p>
            <a:pPr lvl="1"/>
            <a:r>
              <a:rPr lang="da-DK" dirty="0"/>
              <a:t>I nogle tilfælde kan det estimeres vha. beregninger, men der vil altid skulle træffes nogle valg</a:t>
            </a:r>
          </a:p>
          <a:p>
            <a:pPr lvl="1"/>
            <a:r>
              <a:rPr lang="da-DK" dirty="0"/>
              <a:t>I nogle tilfælde kan det kun baseret på erfaring</a:t>
            </a:r>
          </a:p>
          <a:p>
            <a:r>
              <a:rPr lang="da-DK" dirty="0"/>
              <a:t>Subjektive aspekter afspejler, at forskellige personer kan have forskellige </a:t>
            </a:r>
          </a:p>
          <a:p>
            <a:pPr lvl="1"/>
            <a:r>
              <a:rPr lang="da-DK" dirty="0"/>
              <a:t>Forståelsesramme</a:t>
            </a:r>
          </a:p>
          <a:p>
            <a:pPr lvl="1"/>
            <a:r>
              <a:rPr lang="da-DK" dirty="0"/>
              <a:t>Tiltro eller mistro til forskellige størrelser eller informationer</a:t>
            </a:r>
          </a:p>
          <a:p>
            <a:r>
              <a:rPr lang="da-DK" dirty="0"/>
              <a:t>Det anvendte udfaldsrum og sandsynligheder vil påvirke usikkerhedsestimatet direkte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2D6EB56-961D-33FF-0620-432E35486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1E568FF-EFE9-DF96-2155-389ADA8E8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450" y="1825625"/>
            <a:ext cx="7670148" cy="4114862"/>
          </a:xfrm>
          <a:prstGeom prst="rect">
            <a:avLst/>
          </a:prstGeom>
        </p:spPr>
      </p:pic>
      <p:pic>
        <p:nvPicPr>
          <p:cNvPr id="11" name="Grafik 10" descr="Hoved med tandhjul kontur">
            <a:extLst>
              <a:ext uri="{FF2B5EF4-FFF2-40B4-BE49-F238E27FC236}">
                <a16:creationId xmlns:a16="http://schemas.microsoft.com/office/drawing/2014/main" id="{D0E15857-51FB-98AD-E832-AD2399F5F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9500" y="4587906"/>
            <a:ext cx="1260444" cy="1260444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07ED4173-1B6B-C69D-5951-BAF3AE22584C}"/>
              </a:ext>
            </a:extLst>
          </p:cNvPr>
          <p:cNvSpPr txBox="1"/>
          <p:nvPr/>
        </p:nvSpPr>
        <p:spPr>
          <a:xfrm>
            <a:off x="7773972" y="3880020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6037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C58967-C3A7-AA84-15D1-8A0661286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Usikkerhedsvurdering på retention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856E38-2A6D-B129-6F57-040E5ADBC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4360" y="5351743"/>
            <a:ext cx="1897857" cy="8382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sz="1800" dirty="0" err="1"/>
              <a:t>Hydrostratigrafi</a:t>
            </a:r>
            <a:r>
              <a:rPr lang="da-DK" sz="1800" dirty="0"/>
              <a:t>: Usikkerhed i lagflader/-tykkelser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08B2440-9105-4A1C-0697-7906B5998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pic>
        <p:nvPicPr>
          <p:cNvPr id="6" name="Picture 2" descr="C:\alh\bibl\Figurer\Hydrologisk model.png">
            <a:extLst>
              <a:ext uri="{FF2B5EF4-FFF2-40B4-BE49-F238E27FC236}">
                <a16:creationId xmlns:a16="http://schemas.microsoft.com/office/drawing/2014/main" id="{7CB5011E-4279-0871-F846-B736DDAD9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753"/>
          <a:stretch/>
        </p:blipFill>
        <p:spPr bwMode="auto">
          <a:xfrm>
            <a:off x="4886126" y="1521620"/>
            <a:ext cx="6780963" cy="424224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uppe 22">
            <a:extLst>
              <a:ext uri="{FF2B5EF4-FFF2-40B4-BE49-F238E27FC236}">
                <a16:creationId xmlns:a16="http://schemas.microsoft.com/office/drawing/2014/main" id="{6E381AC2-002F-FCA0-34D9-15279E04E3AD}"/>
              </a:ext>
            </a:extLst>
          </p:cNvPr>
          <p:cNvGrpSpPr/>
          <p:nvPr/>
        </p:nvGrpSpPr>
        <p:grpSpPr>
          <a:xfrm>
            <a:off x="4629150" y="5101713"/>
            <a:ext cx="492078" cy="200025"/>
            <a:chOff x="4169569" y="5405718"/>
            <a:chExt cx="492078" cy="200025"/>
          </a:xfrm>
        </p:grpSpPr>
        <p:cxnSp>
          <p:nvCxnSpPr>
            <p:cNvPr id="8" name="Lige forbindelse 7">
              <a:extLst>
                <a:ext uri="{FF2B5EF4-FFF2-40B4-BE49-F238E27FC236}">
                  <a16:creationId xmlns:a16="http://schemas.microsoft.com/office/drawing/2014/main" id="{1EF01A94-3CBF-2B59-F80A-A8551F9AE9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69569" y="5405718"/>
              <a:ext cx="49207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Lige forbindelse 9">
              <a:extLst>
                <a:ext uri="{FF2B5EF4-FFF2-40B4-BE49-F238E27FC236}">
                  <a16:creationId xmlns:a16="http://schemas.microsoft.com/office/drawing/2014/main" id="{5400C083-1E5C-3FBB-EAC6-206FC13B4C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69569" y="5605743"/>
              <a:ext cx="49207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Lige pilforbindelse 11">
              <a:extLst>
                <a:ext uri="{FF2B5EF4-FFF2-40B4-BE49-F238E27FC236}">
                  <a16:creationId xmlns:a16="http://schemas.microsoft.com/office/drawing/2014/main" id="{E2944325-54A3-5B11-83B8-A972DA84A465}"/>
                </a:ext>
              </a:extLst>
            </p:cNvPr>
            <p:cNvCxnSpPr/>
            <p:nvPr/>
          </p:nvCxnSpPr>
          <p:spPr>
            <a:xfrm flipV="1">
              <a:off x="4243388" y="5405718"/>
              <a:ext cx="0" cy="200025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5EFAE636-E2D9-0587-3D36-50FB352C00F6}"/>
              </a:ext>
            </a:extLst>
          </p:cNvPr>
          <p:cNvGrpSpPr/>
          <p:nvPr/>
        </p:nvGrpSpPr>
        <p:grpSpPr>
          <a:xfrm>
            <a:off x="9403556" y="4806437"/>
            <a:ext cx="2788444" cy="838201"/>
            <a:chOff x="8943975" y="5110442"/>
            <a:chExt cx="2788444" cy="838201"/>
          </a:xfrm>
        </p:grpSpPr>
        <p:sp>
          <p:nvSpPr>
            <p:cNvPr id="13" name="Pladsholder til indhold 2">
              <a:extLst>
                <a:ext uri="{FF2B5EF4-FFF2-40B4-BE49-F238E27FC236}">
                  <a16:creationId xmlns:a16="http://schemas.microsoft.com/office/drawing/2014/main" id="{CCFC5E9A-794F-F1AB-D24F-E1ABF527DF53}"/>
                </a:ext>
              </a:extLst>
            </p:cNvPr>
            <p:cNvSpPr txBox="1">
              <a:spLocks/>
            </p:cNvSpPr>
            <p:nvPr/>
          </p:nvSpPr>
          <p:spPr>
            <a:xfrm>
              <a:off x="9734550" y="5110442"/>
              <a:ext cx="1997869" cy="8382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da-DK" sz="1800" dirty="0"/>
                <a:t>Hydrogeologi: Transporten i forskellige medier</a:t>
              </a:r>
            </a:p>
          </p:txBody>
        </p:sp>
        <p:cxnSp>
          <p:nvCxnSpPr>
            <p:cNvPr id="15" name="Lige pilforbindelse 14">
              <a:extLst>
                <a:ext uri="{FF2B5EF4-FFF2-40B4-BE49-F238E27FC236}">
                  <a16:creationId xmlns:a16="http://schemas.microsoft.com/office/drawing/2014/main" id="{ECD188F5-D374-7305-D45A-39EDBDFCECCB}"/>
                </a:ext>
              </a:extLst>
            </p:cNvPr>
            <p:cNvCxnSpPr/>
            <p:nvPr/>
          </p:nvCxnSpPr>
          <p:spPr>
            <a:xfrm flipH="1" flipV="1">
              <a:off x="9029700" y="5505730"/>
              <a:ext cx="704850" cy="378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Lige pilforbindelse 15">
              <a:extLst>
                <a:ext uri="{FF2B5EF4-FFF2-40B4-BE49-F238E27FC236}">
                  <a16:creationId xmlns:a16="http://schemas.microsoft.com/office/drawing/2014/main" id="{AB1C2C03-4A85-48D0-F949-1A9411A6CF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29700" y="5543549"/>
              <a:ext cx="704850" cy="1452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Lige pilforbindelse 18">
              <a:extLst>
                <a:ext uri="{FF2B5EF4-FFF2-40B4-BE49-F238E27FC236}">
                  <a16:creationId xmlns:a16="http://schemas.microsoft.com/office/drawing/2014/main" id="{A5B59933-2378-E1E9-DDF9-7C64A96974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43975" y="5543549"/>
              <a:ext cx="790575" cy="31903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Kombinationstegning: figur 25">
            <a:extLst>
              <a:ext uri="{FF2B5EF4-FFF2-40B4-BE49-F238E27FC236}">
                <a16:creationId xmlns:a16="http://schemas.microsoft.com/office/drawing/2014/main" id="{B43D4BE5-9607-3995-0287-CE688C1D0745}"/>
              </a:ext>
            </a:extLst>
          </p:cNvPr>
          <p:cNvSpPr/>
          <p:nvPr/>
        </p:nvSpPr>
        <p:spPr>
          <a:xfrm>
            <a:off x="5149055" y="5109431"/>
            <a:ext cx="2746375" cy="498414"/>
          </a:xfrm>
          <a:custGeom>
            <a:avLst/>
            <a:gdLst>
              <a:gd name="connsiteX0" fmla="*/ 9525 w 2762250"/>
              <a:gd name="connsiteY0" fmla="*/ 0 h 568325"/>
              <a:gd name="connsiteX1" fmla="*/ 1139825 w 2762250"/>
              <a:gd name="connsiteY1" fmla="*/ 6350 h 568325"/>
              <a:gd name="connsiteX2" fmla="*/ 1235075 w 2762250"/>
              <a:gd name="connsiteY2" fmla="*/ 19050 h 568325"/>
              <a:gd name="connsiteX3" fmla="*/ 1819275 w 2762250"/>
              <a:gd name="connsiteY3" fmla="*/ 146050 h 568325"/>
              <a:gd name="connsiteX4" fmla="*/ 1882775 w 2762250"/>
              <a:gd name="connsiteY4" fmla="*/ 136525 h 568325"/>
              <a:gd name="connsiteX5" fmla="*/ 2492375 w 2762250"/>
              <a:gd name="connsiteY5" fmla="*/ 168275 h 568325"/>
              <a:gd name="connsiteX6" fmla="*/ 2511425 w 2762250"/>
              <a:gd name="connsiteY6" fmla="*/ 193675 h 568325"/>
              <a:gd name="connsiteX7" fmla="*/ 2762250 w 2762250"/>
              <a:gd name="connsiteY7" fmla="*/ 561975 h 568325"/>
              <a:gd name="connsiteX8" fmla="*/ 0 w 2762250"/>
              <a:gd name="connsiteY8" fmla="*/ 568325 h 568325"/>
              <a:gd name="connsiteX9" fmla="*/ 9525 w 2762250"/>
              <a:gd name="connsiteY9" fmla="*/ 0 h 568325"/>
              <a:gd name="connsiteX0" fmla="*/ 9525 w 2762250"/>
              <a:gd name="connsiteY0" fmla="*/ 0 h 568325"/>
              <a:gd name="connsiteX1" fmla="*/ 1139825 w 2762250"/>
              <a:gd name="connsiteY1" fmla="*/ 6350 h 568325"/>
              <a:gd name="connsiteX2" fmla="*/ 1819275 w 2762250"/>
              <a:gd name="connsiteY2" fmla="*/ 146050 h 568325"/>
              <a:gd name="connsiteX3" fmla="*/ 1882775 w 2762250"/>
              <a:gd name="connsiteY3" fmla="*/ 136525 h 568325"/>
              <a:gd name="connsiteX4" fmla="*/ 2492375 w 2762250"/>
              <a:gd name="connsiteY4" fmla="*/ 168275 h 568325"/>
              <a:gd name="connsiteX5" fmla="*/ 2511425 w 2762250"/>
              <a:gd name="connsiteY5" fmla="*/ 193675 h 568325"/>
              <a:gd name="connsiteX6" fmla="*/ 2762250 w 2762250"/>
              <a:gd name="connsiteY6" fmla="*/ 561975 h 568325"/>
              <a:gd name="connsiteX7" fmla="*/ 0 w 2762250"/>
              <a:gd name="connsiteY7" fmla="*/ 568325 h 568325"/>
              <a:gd name="connsiteX8" fmla="*/ 9525 w 2762250"/>
              <a:gd name="connsiteY8" fmla="*/ 0 h 568325"/>
              <a:gd name="connsiteX0" fmla="*/ 9525 w 2762250"/>
              <a:gd name="connsiteY0" fmla="*/ 45615 h 613940"/>
              <a:gd name="connsiteX1" fmla="*/ 1139825 w 2762250"/>
              <a:gd name="connsiteY1" fmla="*/ 51965 h 613940"/>
              <a:gd name="connsiteX2" fmla="*/ 1819275 w 2762250"/>
              <a:gd name="connsiteY2" fmla="*/ 191665 h 613940"/>
              <a:gd name="connsiteX3" fmla="*/ 1882775 w 2762250"/>
              <a:gd name="connsiteY3" fmla="*/ 182140 h 613940"/>
              <a:gd name="connsiteX4" fmla="*/ 2492375 w 2762250"/>
              <a:gd name="connsiteY4" fmla="*/ 213890 h 613940"/>
              <a:gd name="connsiteX5" fmla="*/ 2511425 w 2762250"/>
              <a:gd name="connsiteY5" fmla="*/ 239290 h 613940"/>
              <a:gd name="connsiteX6" fmla="*/ 2762250 w 2762250"/>
              <a:gd name="connsiteY6" fmla="*/ 607590 h 613940"/>
              <a:gd name="connsiteX7" fmla="*/ 0 w 2762250"/>
              <a:gd name="connsiteY7" fmla="*/ 613940 h 613940"/>
              <a:gd name="connsiteX8" fmla="*/ 9525 w 2762250"/>
              <a:gd name="connsiteY8" fmla="*/ 45615 h 613940"/>
              <a:gd name="connsiteX0" fmla="*/ 9525 w 2762250"/>
              <a:gd name="connsiteY0" fmla="*/ 45615 h 613940"/>
              <a:gd name="connsiteX1" fmla="*/ 1139825 w 2762250"/>
              <a:gd name="connsiteY1" fmla="*/ 51965 h 613940"/>
              <a:gd name="connsiteX2" fmla="*/ 1819275 w 2762250"/>
              <a:gd name="connsiteY2" fmla="*/ 191665 h 613940"/>
              <a:gd name="connsiteX3" fmla="*/ 1882775 w 2762250"/>
              <a:gd name="connsiteY3" fmla="*/ 182140 h 613940"/>
              <a:gd name="connsiteX4" fmla="*/ 2492375 w 2762250"/>
              <a:gd name="connsiteY4" fmla="*/ 213890 h 613940"/>
              <a:gd name="connsiteX5" fmla="*/ 2511425 w 2762250"/>
              <a:gd name="connsiteY5" fmla="*/ 239290 h 613940"/>
              <a:gd name="connsiteX6" fmla="*/ 2762250 w 2762250"/>
              <a:gd name="connsiteY6" fmla="*/ 607590 h 613940"/>
              <a:gd name="connsiteX7" fmla="*/ 0 w 2762250"/>
              <a:gd name="connsiteY7" fmla="*/ 613940 h 613940"/>
              <a:gd name="connsiteX8" fmla="*/ 9525 w 2762250"/>
              <a:gd name="connsiteY8" fmla="*/ 45615 h 613940"/>
              <a:gd name="connsiteX0" fmla="*/ 9525 w 2762250"/>
              <a:gd name="connsiteY0" fmla="*/ 45615 h 613940"/>
              <a:gd name="connsiteX1" fmla="*/ 1139825 w 2762250"/>
              <a:gd name="connsiteY1" fmla="*/ 51965 h 613940"/>
              <a:gd name="connsiteX2" fmla="*/ 1819275 w 2762250"/>
              <a:gd name="connsiteY2" fmla="*/ 191665 h 613940"/>
              <a:gd name="connsiteX3" fmla="*/ 2492375 w 2762250"/>
              <a:gd name="connsiteY3" fmla="*/ 213890 h 613940"/>
              <a:gd name="connsiteX4" fmla="*/ 2511425 w 2762250"/>
              <a:gd name="connsiteY4" fmla="*/ 239290 h 613940"/>
              <a:gd name="connsiteX5" fmla="*/ 2762250 w 2762250"/>
              <a:gd name="connsiteY5" fmla="*/ 607590 h 613940"/>
              <a:gd name="connsiteX6" fmla="*/ 0 w 2762250"/>
              <a:gd name="connsiteY6" fmla="*/ 613940 h 613940"/>
              <a:gd name="connsiteX7" fmla="*/ 9525 w 2762250"/>
              <a:gd name="connsiteY7" fmla="*/ 45615 h 613940"/>
              <a:gd name="connsiteX0" fmla="*/ 9525 w 2762250"/>
              <a:gd name="connsiteY0" fmla="*/ 47244 h 615569"/>
              <a:gd name="connsiteX1" fmla="*/ 1139825 w 2762250"/>
              <a:gd name="connsiteY1" fmla="*/ 53594 h 615569"/>
              <a:gd name="connsiteX2" fmla="*/ 1733550 w 2762250"/>
              <a:gd name="connsiteY2" fmla="*/ 231394 h 615569"/>
              <a:gd name="connsiteX3" fmla="*/ 2492375 w 2762250"/>
              <a:gd name="connsiteY3" fmla="*/ 215519 h 615569"/>
              <a:gd name="connsiteX4" fmla="*/ 2511425 w 2762250"/>
              <a:gd name="connsiteY4" fmla="*/ 240919 h 615569"/>
              <a:gd name="connsiteX5" fmla="*/ 2762250 w 2762250"/>
              <a:gd name="connsiteY5" fmla="*/ 609219 h 615569"/>
              <a:gd name="connsiteX6" fmla="*/ 0 w 2762250"/>
              <a:gd name="connsiteY6" fmla="*/ 615569 h 615569"/>
              <a:gd name="connsiteX7" fmla="*/ 9525 w 2762250"/>
              <a:gd name="connsiteY7" fmla="*/ 47244 h 615569"/>
              <a:gd name="connsiteX0" fmla="*/ 9525 w 2762250"/>
              <a:gd name="connsiteY0" fmla="*/ 47244 h 615569"/>
              <a:gd name="connsiteX1" fmla="*/ 1139825 w 2762250"/>
              <a:gd name="connsiteY1" fmla="*/ 53594 h 615569"/>
              <a:gd name="connsiteX2" fmla="*/ 1733550 w 2762250"/>
              <a:gd name="connsiteY2" fmla="*/ 231394 h 615569"/>
              <a:gd name="connsiteX3" fmla="*/ 2492375 w 2762250"/>
              <a:gd name="connsiteY3" fmla="*/ 215519 h 615569"/>
              <a:gd name="connsiteX4" fmla="*/ 2511425 w 2762250"/>
              <a:gd name="connsiteY4" fmla="*/ 240919 h 615569"/>
              <a:gd name="connsiteX5" fmla="*/ 2762250 w 2762250"/>
              <a:gd name="connsiteY5" fmla="*/ 609219 h 615569"/>
              <a:gd name="connsiteX6" fmla="*/ 0 w 2762250"/>
              <a:gd name="connsiteY6" fmla="*/ 615569 h 615569"/>
              <a:gd name="connsiteX7" fmla="*/ 9525 w 2762250"/>
              <a:gd name="connsiteY7" fmla="*/ 47244 h 615569"/>
              <a:gd name="connsiteX0" fmla="*/ 9525 w 2762250"/>
              <a:gd name="connsiteY0" fmla="*/ 47244 h 615569"/>
              <a:gd name="connsiteX1" fmla="*/ 1139825 w 2762250"/>
              <a:gd name="connsiteY1" fmla="*/ 53594 h 615569"/>
              <a:gd name="connsiteX2" fmla="*/ 1733550 w 2762250"/>
              <a:gd name="connsiteY2" fmla="*/ 231394 h 615569"/>
              <a:gd name="connsiteX3" fmla="*/ 2511425 w 2762250"/>
              <a:gd name="connsiteY3" fmla="*/ 240919 h 615569"/>
              <a:gd name="connsiteX4" fmla="*/ 2762250 w 2762250"/>
              <a:gd name="connsiteY4" fmla="*/ 609219 h 615569"/>
              <a:gd name="connsiteX5" fmla="*/ 0 w 2762250"/>
              <a:gd name="connsiteY5" fmla="*/ 615569 h 615569"/>
              <a:gd name="connsiteX6" fmla="*/ 9525 w 2762250"/>
              <a:gd name="connsiteY6" fmla="*/ 47244 h 615569"/>
              <a:gd name="connsiteX0" fmla="*/ 9525 w 2762250"/>
              <a:gd name="connsiteY0" fmla="*/ 47244 h 615569"/>
              <a:gd name="connsiteX1" fmla="*/ 1139825 w 2762250"/>
              <a:gd name="connsiteY1" fmla="*/ 53594 h 615569"/>
              <a:gd name="connsiteX2" fmla="*/ 1733550 w 2762250"/>
              <a:gd name="connsiteY2" fmla="*/ 231394 h 615569"/>
              <a:gd name="connsiteX3" fmla="*/ 2511425 w 2762250"/>
              <a:gd name="connsiteY3" fmla="*/ 240919 h 615569"/>
              <a:gd name="connsiteX4" fmla="*/ 2762250 w 2762250"/>
              <a:gd name="connsiteY4" fmla="*/ 609219 h 615569"/>
              <a:gd name="connsiteX5" fmla="*/ 0 w 2762250"/>
              <a:gd name="connsiteY5" fmla="*/ 615569 h 615569"/>
              <a:gd name="connsiteX6" fmla="*/ 9525 w 2762250"/>
              <a:gd name="connsiteY6" fmla="*/ 47244 h 615569"/>
              <a:gd name="connsiteX0" fmla="*/ 9525 w 2762250"/>
              <a:gd name="connsiteY0" fmla="*/ 47244 h 615569"/>
              <a:gd name="connsiteX1" fmla="*/ 1139825 w 2762250"/>
              <a:gd name="connsiteY1" fmla="*/ 53594 h 615569"/>
              <a:gd name="connsiteX2" fmla="*/ 1733550 w 2762250"/>
              <a:gd name="connsiteY2" fmla="*/ 231394 h 615569"/>
              <a:gd name="connsiteX3" fmla="*/ 2511425 w 2762250"/>
              <a:gd name="connsiteY3" fmla="*/ 240919 h 615569"/>
              <a:gd name="connsiteX4" fmla="*/ 2762250 w 2762250"/>
              <a:gd name="connsiteY4" fmla="*/ 609219 h 615569"/>
              <a:gd name="connsiteX5" fmla="*/ 0 w 2762250"/>
              <a:gd name="connsiteY5" fmla="*/ 615569 h 615569"/>
              <a:gd name="connsiteX6" fmla="*/ 9525 w 2762250"/>
              <a:gd name="connsiteY6" fmla="*/ 47244 h 615569"/>
              <a:gd name="connsiteX0" fmla="*/ 9525 w 2762250"/>
              <a:gd name="connsiteY0" fmla="*/ 47244 h 615569"/>
              <a:gd name="connsiteX1" fmla="*/ 1139825 w 2762250"/>
              <a:gd name="connsiteY1" fmla="*/ 53594 h 615569"/>
              <a:gd name="connsiteX2" fmla="*/ 1733550 w 2762250"/>
              <a:gd name="connsiteY2" fmla="*/ 231394 h 615569"/>
              <a:gd name="connsiteX3" fmla="*/ 2511425 w 2762250"/>
              <a:gd name="connsiteY3" fmla="*/ 240919 h 615569"/>
              <a:gd name="connsiteX4" fmla="*/ 2762250 w 2762250"/>
              <a:gd name="connsiteY4" fmla="*/ 609219 h 615569"/>
              <a:gd name="connsiteX5" fmla="*/ 0 w 2762250"/>
              <a:gd name="connsiteY5" fmla="*/ 615569 h 615569"/>
              <a:gd name="connsiteX6" fmla="*/ 9525 w 2762250"/>
              <a:gd name="connsiteY6" fmla="*/ 47244 h 615569"/>
              <a:gd name="connsiteX0" fmla="*/ 9525 w 2746375"/>
              <a:gd name="connsiteY0" fmla="*/ 47244 h 615569"/>
              <a:gd name="connsiteX1" fmla="*/ 1139825 w 2746375"/>
              <a:gd name="connsiteY1" fmla="*/ 53594 h 615569"/>
              <a:gd name="connsiteX2" fmla="*/ 1733550 w 2746375"/>
              <a:gd name="connsiteY2" fmla="*/ 231394 h 615569"/>
              <a:gd name="connsiteX3" fmla="*/ 2511425 w 2746375"/>
              <a:gd name="connsiteY3" fmla="*/ 240919 h 615569"/>
              <a:gd name="connsiteX4" fmla="*/ 2746375 w 2746375"/>
              <a:gd name="connsiteY4" fmla="*/ 615569 h 615569"/>
              <a:gd name="connsiteX5" fmla="*/ 0 w 2746375"/>
              <a:gd name="connsiteY5" fmla="*/ 615569 h 615569"/>
              <a:gd name="connsiteX6" fmla="*/ 9525 w 2746375"/>
              <a:gd name="connsiteY6" fmla="*/ 47244 h 615569"/>
              <a:gd name="connsiteX0" fmla="*/ 0 w 2746375"/>
              <a:gd name="connsiteY0" fmla="*/ 47244 h 615569"/>
              <a:gd name="connsiteX1" fmla="*/ 1139825 w 2746375"/>
              <a:gd name="connsiteY1" fmla="*/ 53594 h 615569"/>
              <a:gd name="connsiteX2" fmla="*/ 1733550 w 2746375"/>
              <a:gd name="connsiteY2" fmla="*/ 231394 h 615569"/>
              <a:gd name="connsiteX3" fmla="*/ 2511425 w 2746375"/>
              <a:gd name="connsiteY3" fmla="*/ 240919 h 615569"/>
              <a:gd name="connsiteX4" fmla="*/ 2746375 w 2746375"/>
              <a:gd name="connsiteY4" fmla="*/ 615569 h 615569"/>
              <a:gd name="connsiteX5" fmla="*/ 0 w 2746375"/>
              <a:gd name="connsiteY5" fmla="*/ 615569 h 615569"/>
              <a:gd name="connsiteX6" fmla="*/ 0 w 2746375"/>
              <a:gd name="connsiteY6" fmla="*/ 47244 h 615569"/>
              <a:gd name="connsiteX0" fmla="*/ 0 w 2746375"/>
              <a:gd name="connsiteY0" fmla="*/ 319684 h 564159"/>
              <a:gd name="connsiteX1" fmla="*/ 1139825 w 2746375"/>
              <a:gd name="connsiteY1" fmla="*/ 2184 h 564159"/>
              <a:gd name="connsiteX2" fmla="*/ 1733550 w 2746375"/>
              <a:gd name="connsiteY2" fmla="*/ 179984 h 564159"/>
              <a:gd name="connsiteX3" fmla="*/ 2511425 w 2746375"/>
              <a:gd name="connsiteY3" fmla="*/ 189509 h 564159"/>
              <a:gd name="connsiteX4" fmla="*/ 2746375 w 2746375"/>
              <a:gd name="connsiteY4" fmla="*/ 564159 h 564159"/>
              <a:gd name="connsiteX5" fmla="*/ 0 w 2746375"/>
              <a:gd name="connsiteY5" fmla="*/ 564159 h 564159"/>
              <a:gd name="connsiteX6" fmla="*/ 0 w 2746375"/>
              <a:gd name="connsiteY6" fmla="*/ 319684 h 564159"/>
              <a:gd name="connsiteX0" fmla="*/ 0 w 2746375"/>
              <a:gd name="connsiteY0" fmla="*/ 253939 h 498414"/>
              <a:gd name="connsiteX1" fmla="*/ 844550 w 2746375"/>
              <a:gd name="connsiteY1" fmla="*/ 3114 h 498414"/>
              <a:gd name="connsiteX2" fmla="*/ 1733550 w 2746375"/>
              <a:gd name="connsiteY2" fmla="*/ 114239 h 498414"/>
              <a:gd name="connsiteX3" fmla="*/ 2511425 w 2746375"/>
              <a:gd name="connsiteY3" fmla="*/ 123764 h 498414"/>
              <a:gd name="connsiteX4" fmla="*/ 2746375 w 2746375"/>
              <a:gd name="connsiteY4" fmla="*/ 498414 h 498414"/>
              <a:gd name="connsiteX5" fmla="*/ 0 w 2746375"/>
              <a:gd name="connsiteY5" fmla="*/ 498414 h 498414"/>
              <a:gd name="connsiteX6" fmla="*/ 0 w 2746375"/>
              <a:gd name="connsiteY6" fmla="*/ 253939 h 49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6375" h="498414">
                <a:moveTo>
                  <a:pt x="0" y="253939"/>
                </a:moveTo>
                <a:cubicBezTo>
                  <a:pt x="189971" y="160276"/>
                  <a:pt x="555625" y="26397"/>
                  <a:pt x="844550" y="3114"/>
                </a:cubicBezTo>
                <a:cubicBezTo>
                  <a:pt x="1133475" y="-20169"/>
                  <a:pt x="1455738" y="94131"/>
                  <a:pt x="1733550" y="114239"/>
                </a:cubicBezTo>
                <a:cubicBezTo>
                  <a:pt x="2011362" y="134347"/>
                  <a:pt x="2342621" y="59735"/>
                  <a:pt x="2511425" y="123764"/>
                </a:cubicBezTo>
                <a:cubicBezTo>
                  <a:pt x="2680229" y="187793"/>
                  <a:pt x="2738967" y="274047"/>
                  <a:pt x="2746375" y="498414"/>
                </a:cubicBezTo>
                <a:lnTo>
                  <a:pt x="0" y="498414"/>
                </a:lnTo>
                <a:lnTo>
                  <a:pt x="0" y="253939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Kombinationstegning: figur 26">
            <a:extLst>
              <a:ext uri="{FF2B5EF4-FFF2-40B4-BE49-F238E27FC236}">
                <a16:creationId xmlns:a16="http://schemas.microsoft.com/office/drawing/2014/main" id="{2EB7C6B4-B4F7-018D-EE41-A6913ACF8A5B}"/>
              </a:ext>
            </a:extLst>
          </p:cNvPr>
          <p:cNvSpPr/>
          <p:nvPr/>
        </p:nvSpPr>
        <p:spPr>
          <a:xfrm>
            <a:off x="7795975" y="4712495"/>
            <a:ext cx="2071131" cy="711199"/>
          </a:xfrm>
          <a:custGeom>
            <a:avLst/>
            <a:gdLst>
              <a:gd name="connsiteX0" fmla="*/ 1508125 w 1511300"/>
              <a:gd name="connsiteY0" fmla="*/ 15875 h 422275"/>
              <a:gd name="connsiteX1" fmla="*/ 1092200 w 1511300"/>
              <a:gd name="connsiteY1" fmla="*/ 3175 h 422275"/>
              <a:gd name="connsiteX2" fmla="*/ 1050925 w 1511300"/>
              <a:gd name="connsiteY2" fmla="*/ 0 h 422275"/>
              <a:gd name="connsiteX3" fmla="*/ 0 w 1511300"/>
              <a:gd name="connsiteY3" fmla="*/ 34925 h 422275"/>
              <a:gd name="connsiteX4" fmla="*/ 238125 w 1511300"/>
              <a:gd name="connsiteY4" fmla="*/ 247650 h 422275"/>
              <a:gd name="connsiteX5" fmla="*/ 815975 w 1511300"/>
              <a:gd name="connsiteY5" fmla="*/ 422275 h 422275"/>
              <a:gd name="connsiteX6" fmla="*/ 1511300 w 1511300"/>
              <a:gd name="connsiteY6" fmla="*/ 263525 h 422275"/>
              <a:gd name="connsiteX7" fmla="*/ 1508125 w 1511300"/>
              <a:gd name="connsiteY7" fmla="*/ 15875 h 422275"/>
              <a:gd name="connsiteX0" fmla="*/ 1508125 w 1511300"/>
              <a:gd name="connsiteY0" fmla="*/ 12700 h 419100"/>
              <a:gd name="connsiteX1" fmla="*/ 1092200 w 1511300"/>
              <a:gd name="connsiteY1" fmla="*/ 0 h 419100"/>
              <a:gd name="connsiteX2" fmla="*/ 0 w 1511300"/>
              <a:gd name="connsiteY2" fmla="*/ 31750 h 419100"/>
              <a:gd name="connsiteX3" fmla="*/ 238125 w 1511300"/>
              <a:gd name="connsiteY3" fmla="*/ 244475 h 419100"/>
              <a:gd name="connsiteX4" fmla="*/ 815975 w 1511300"/>
              <a:gd name="connsiteY4" fmla="*/ 419100 h 419100"/>
              <a:gd name="connsiteX5" fmla="*/ 1511300 w 1511300"/>
              <a:gd name="connsiteY5" fmla="*/ 260350 h 419100"/>
              <a:gd name="connsiteX6" fmla="*/ 1508125 w 1511300"/>
              <a:gd name="connsiteY6" fmla="*/ 12700 h 419100"/>
              <a:gd name="connsiteX0" fmla="*/ 1551221 w 1554396"/>
              <a:gd name="connsiteY0" fmla="*/ 12700 h 419100"/>
              <a:gd name="connsiteX1" fmla="*/ 1135296 w 1554396"/>
              <a:gd name="connsiteY1" fmla="*/ 0 h 419100"/>
              <a:gd name="connsiteX2" fmla="*/ 43096 w 1554396"/>
              <a:gd name="connsiteY2" fmla="*/ 31750 h 419100"/>
              <a:gd name="connsiteX3" fmla="*/ 281221 w 1554396"/>
              <a:gd name="connsiteY3" fmla="*/ 244475 h 419100"/>
              <a:gd name="connsiteX4" fmla="*/ 859071 w 1554396"/>
              <a:gd name="connsiteY4" fmla="*/ 419100 h 419100"/>
              <a:gd name="connsiteX5" fmla="*/ 1554396 w 1554396"/>
              <a:gd name="connsiteY5" fmla="*/ 260350 h 419100"/>
              <a:gd name="connsiteX6" fmla="*/ 1551221 w 1554396"/>
              <a:gd name="connsiteY6" fmla="*/ 12700 h 419100"/>
              <a:gd name="connsiteX0" fmla="*/ 1551221 w 1554396"/>
              <a:gd name="connsiteY0" fmla="*/ 12700 h 419100"/>
              <a:gd name="connsiteX1" fmla="*/ 1135296 w 1554396"/>
              <a:gd name="connsiteY1" fmla="*/ 0 h 419100"/>
              <a:gd name="connsiteX2" fmla="*/ 43096 w 1554396"/>
              <a:gd name="connsiteY2" fmla="*/ 31750 h 419100"/>
              <a:gd name="connsiteX3" fmla="*/ 281221 w 1554396"/>
              <a:gd name="connsiteY3" fmla="*/ 244475 h 419100"/>
              <a:gd name="connsiteX4" fmla="*/ 859071 w 1554396"/>
              <a:gd name="connsiteY4" fmla="*/ 419100 h 419100"/>
              <a:gd name="connsiteX5" fmla="*/ 1554396 w 1554396"/>
              <a:gd name="connsiteY5" fmla="*/ 260350 h 419100"/>
              <a:gd name="connsiteX6" fmla="*/ 1551221 w 1554396"/>
              <a:gd name="connsiteY6" fmla="*/ 12700 h 419100"/>
              <a:gd name="connsiteX0" fmla="*/ 1551221 w 1554396"/>
              <a:gd name="connsiteY0" fmla="*/ 0 h 406400"/>
              <a:gd name="connsiteX1" fmla="*/ 43096 w 1554396"/>
              <a:gd name="connsiteY1" fmla="*/ 19050 h 406400"/>
              <a:gd name="connsiteX2" fmla="*/ 281221 w 1554396"/>
              <a:gd name="connsiteY2" fmla="*/ 231775 h 406400"/>
              <a:gd name="connsiteX3" fmla="*/ 859071 w 1554396"/>
              <a:gd name="connsiteY3" fmla="*/ 406400 h 406400"/>
              <a:gd name="connsiteX4" fmla="*/ 1554396 w 1554396"/>
              <a:gd name="connsiteY4" fmla="*/ 247650 h 406400"/>
              <a:gd name="connsiteX5" fmla="*/ 1551221 w 1554396"/>
              <a:gd name="connsiteY5" fmla="*/ 0 h 406400"/>
              <a:gd name="connsiteX0" fmla="*/ 1551221 w 1554396"/>
              <a:gd name="connsiteY0" fmla="*/ 26503 h 432903"/>
              <a:gd name="connsiteX1" fmla="*/ 43096 w 1554396"/>
              <a:gd name="connsiteY1" fmla="*/ 45553 h 432903"/>
              <a:gd name="connsiteX2" fmla="*/ 281221 w 1554396"/>
              <a:gd name="connsiteY2" fmla="*/ 258278 h 432903"/>
              <a:gd name="connsiteX3" fmla="*/ 859071 w 1554396"/>
              <a:gd name="connsiteY3" fmla="*/ 432903 h 432903"/>
              <a:gd name="connsiteX4" fmla="*/ 1554396 w 1554396"/>
              <a:gd name="connsiteY4" fmla="*/ 274153 h 432903"/>
              <a:gd name="connsiteX5" fmla="*/ 1551221 w 1554396"/>
              <a:gd name="connsiteY5" fmla="*/ 26503 h 432903"/>
              <a:gd name="connsiteX0" fmla="*/ 1704551 w 1707726"/>
              <a:gd name="connsiteY0" fmla="*/ 36737 h 443137"/>
              <a:gd name="connsiteX1" fmla="*/ 196426 w 1707726"/>
              <a:gd name="connsiteY1" fmla="*/ 55787 h 443137"/>
              <a:gd name="connsiteX2" fmla="*/ 434551 w 1707726"/>
              <a:gd name="connsiteY2" fmla="*/ 268512 h 443137"/>
              <a:gd name="connsiteX3" fmla="*/ 1012401 w 1707726"/>
              <a:gd name="connsiteY3" fmla="*/ 443137 h 443137"/>
              <a:gd name="connsiteX4" fmla="*/ 1707726 w 1707726"/>
              <a:gd name="connsiteY4" fmla="*/ 284387 h 443137"/>
              <a:gd name="connsiteX5" fmla="*/ 1704551 w 1707726"/>
              <a:gd name="connsiteY5" fmla="*/ 36737 h 443137"/>
              <a:gd name="connsiteX0" fmla="*/ 1579007 w 1582182"/>
              <a:gd name="connsiteY0" fmla="*/ 41488 h 447888"/>
              <a:gd name="connsiteX1" fmla="*/ 70882 w 1582182"/>
              <a:gd name="connsiteY1" fmla="*/ 60538 h 447888"/>
              <a:gd name="connsiteX2" fmla="*/ 309007 w 1582182"/>
              <a:gd name="connsiteY2" fmla="*/ 273263 h 447888"/>
              <a:gd name="connsiteX3" fmla="*/ 886857 w 1582182"/>
              <a:gd name="connsiteY3" fmla="*/ 447888 h 447888"/>
              <a:gd name="connsiteX4" fmla="*/ 1582182 w 1582182"/>
              <a:gd name="connsiteY4" fmla="*/ 289138 h 447888"/>
              <a:gd name="connsiteX5" fmla="*/ 1579007 w 1582182"/>
              <a:gd name="connsiteY5" fmla="*/ 41488 h 447888"/>
              <a:gd name="connsiteX0" fmla="*/ 1579007 w 1691665"/>
              <a:gd name="connsiteY0" fmla="*/ 41488 h 447888"/>
              <a:gd name="connsiteX1" fmla="*/ 70882 w 1691665"/>
              <a:gd name="connsiteY1" fmla="*/ 60538 h 447888"/>
              <a:gd name="connsiteX2" fmla="*/ 309007 w 1691665"/>
              <a:gd name="connsiteY2" fmla="*/ 273263 h 447888"/>
              <a:gd name="connsiteX3" fmla="*/ 886857 w 1691665"/>
              <a:gd name="connsiteY3" fmla="*/ 447888 h 447888"/>
              <a:gd name="connsiteX4" fmla="*/ 1582182 w 1691665"/>
              <a:gd name="connsiteY4" fmla="*/ 289138 h 447888"/>
              <a:gd name="connsiteX5" fmla="*/ 1582182 w 1691665"/>
              <a:gd name="connsiteY5" fmla="*/ 266913 h 447888"/>
              <a:gd name="connsiteX6" fmla="*/ 1579007 w 1691665"/>
              <a:gd name="connsiteY6" fmla="*/ 41488 h 447888"/>
              <a:gd name="connsiteX0" fmla="*/ 1579007 w 1740017"/>
              <a:gd name="connsiteY0" fmla="*/ 41488 h 447888"/>
              <a:gd name="connsiteX1" fmla="*/ 70882 w 1740017"/>
              <a:gd name="connsiteY1" fmla="*/ 60538 h 447888"/>
              <a:gd name="connsiteX2" fmla="*/ 309007 w 1740017"/>
              <a:gd name="connsiteY2" fmla="*/ 273263 h 447888"/>
              <a:gd name="connsiteX3" fmla="*/ 886857 w 1740017"/>
              <a:gd name="connsiteY3" fmla="*/ 447888 h 447888"/>
              <a:gd name="connsiteX4" fmla="*/ 1582182 w 1740017"/>
              <a:gd name="connsiteY4" fmla="*/ 289138 h 447888"/>
              <a:gd name="connsiteX5" fmla="*/ 1712357 w 1740017"/>
              <a:gd name="connsiteY5" fmla="*/ 241513 h 447888"/>
              <a:gd name="connsiteX6" fmla="*/ 1579007 w 1740017"/>
              <a:gd name="connsiteY6" fmla="*/ 41488 h 447888"/>
              <a:gd name="connsiteX0" fmla="*/ 1579007 w 2067957"/>
              <a:gd name="connsiteY0" fmla="*/ 151193 h 557593"/>
              <a:gd name="connsiteX1" fmla="*/ 70882 w 2067957"/>
              <a:gd name="connsiteY1" fmla="*/ 170243 h 557593"/>
              <a:gd name="connsiteX2" fmla="*/ 309007 w 2067957"/>
              <a:gd name="connsiteY2" fmla="*/ 382968 h 557593"/>
              <a:gd name="connsiteX3" fmla="*/ 886857 w 2067957"/>
              <a:gd name="connsiteY3" fmla="*/ 557593 h 557593"/>
              <a:gd name="connsiteX4" fmla="*/ 1582182 w 2067957"/>
              <a:gd name="connsiteY4" fmla="*/ 398843 h 557593"/>
              <a:gd name="connsiteX5" fmla="*/ 2067957 w 2067957"/>
              <a:gd name="connsiteY5" fmla="*/ 5143 h 557593"/>
              <a:gd name="connsiteX6" fmla="*/ 1579007 w 2067957"/>
              <a:gd name="connsiteY6" fmla="*/ 151193 h 557593"/>
              <a:gd name="connsiteX0" fmla="*/ 1579007 w 2067957"/>
              <a:gd name="connsiteY0" fmla="*/ 177599 h 583999"/>
              <a:gd name="connsiteX1" fmla="*/ 70882 w 2067957"/>
              <a:gd name="connsiteY1" fmla="*/ 196649 h 583999"/>
              <a:gd name="connsiteX2" fmla="*/ 309007 w 2067957"/>
              <a:gd name="connsiteY2" fmla="*/ 409374 h 583999"/>
              <a:gd name="connsiteX3" fmla="*/ 886857 w 2067957"/>
              <a:gd name="connsiteY3" fmla="*/ 583999 h 583999"/>
              <a:gd name="connsiteX4" fmla="*/ 1582182 w 2067957"/>
              <a:gd name="connsiteY4" fmla="*/ 425249 h 583999"/>
              <a:gd name="connsiteX5" fmla="*/ 2067957 w 2067957"/>
              <a:gd name="connsiteY5" fmla="*/ 31549 h 583999"/>
              <a:gd name="connsiteX6" fmla="*/ 1579007 w 2067957"/>
              <a:gd name="connsiteY6" fmla="*/ 177599 h 583999"/>
              <a:gd name="connsiteX0" fmla="*/ 1579007 w 2067986"/>
              <a:gd name="connsiteY0" fmla="*/ 237779 h 644179"/>
              <a:gd name="connsiteX1" fmla="*/ 70882 w 2067986"/>
              <a:gd name="connsiteY1" fmla="*/ 256829 h 644179"/>
              <a:gd name="connsiteX2" fmla="*/ 309007 w 2067986"/>
              <a:gd name="connsiteY2" fmla="*/ 469554 h 644179"/>
              <a:gd name="connsiteX3" fmla="*/ 886857 w 2067986"/>
              <a:gd name="connsiteY3" fmla="*/ 644179 h 644179"/>
              <a:gd name="connsiteX4" fmla="*/ 1582182 w 2067986"/>
              <a:gd name="connsiteY4" fmla="*/ 485429 h 644179"/>
              <a:gd name="connsiteX5" fmla="*/ 2067957 w 2067986"/>
              <a:gd name="connsiteY5" fmla="*/ 91729 h 644179"/>
              <a:gd name="connsiteX6" fmla="*/ 1579007 w 2067986"/>
              <a:gd name="connsiteY6" fmla="*/ 237779 h 644179"/>
              <a:gd name="connsiteX0" fmla="*/ 1579007 w 2071667"/>
              <a:gd name="connsiteY0" fmla="*/ 240592 h 646992"/>
              <a:gd name="connsiteX1" fmla="*/ 70882 w 2071667"/>
              <a:gd name="connsiteY1" fmla="*/ 259642 h 646992"/>
              <a:gd name="connsiteX2" fmla="*/ 309007 w 2071667"/>
              <a:gd name="connsiteY2" fmla="*/ 472367 h 646992"/>
              <a:gd name="connsiteX3" fmla="*/ 886857 w 2071667"/>
              <a:gd name="connsiteY3" fmla="*/ 646992 h 646992"/>
              <a:gd name="connsiteX4" fmla="*/ 1582182 w 2071667"/>
              <a:gd name="connsiteY4" fmla="*/ 488242 h 646992"/>
              <a:gd name="connsiteX5" fmla="*/ 2067957 w 2071667"/>
              <a:gd name="connsiteY5" fmla="*/ 94542 h 646992"/>
              <a:gd name="connsiteX6" fmla="*/ 1579007 w 2071667"/>
              <a:gd name="connsiteY6" fmla="*/ 240592 h 646992"/>
              <a:gd name="connsiteX0" fmla="*/ 1579007 w 2071667"/>
              <a:gd name="connsiteY0" fmla="*/ 240592 h 646992"/>
              <a:gd name="connsiteX1" fmla="*/ 70882 w 2071667"/>
              <a:gd name="connsiteY1" fmla="*/ 259642 h 646992"/>
              <a:gd name="connsiteX2" fmla="*/ 309007 w 2071667"/>
              <a:gd name="connsiteY2" fmla="*/ 472367 h 646992"/>
              <a:gd name="connsiteX3" fmla="*/ 886857 w 2071667"/>
              <a:gd name="connsiteY3" fmla="*/ 646992 h 646992"/>
              <a:gd name="connsiteX4" fmla="*/ 1582182 w 2071667"/>
              <a:gd name="connsiteY4" fmla="*/ 488242 h 646992"/>
              <a:gd name="connsiteX5" fmla="*/ 2067957 w 2071667"/>
              <a:gd name="connsiteY5" fmla="*/ 94542 h 646992"/>
              <a:gd name="connsiteX6" fmla="*/ 1579007 w 2071667"/>
              <a:gd name="connsiteY6" fmla="*/ 240592 h 646992"/>
              <a:gd name="connsiteX0" fmla="*/ 1579007 w 2127620"/>
              <a:gd name="connsiteY0" fmla="*/ 308456 h 714856"/>
              <a:gd name="connsiteX1" fmla="*/ 70882 w 2127620"/>
              <a:gd name="connsiteY1" fmla="*/ 327506 h 714856"/>
              <a:gd name="connsiteX2" fmla="*/ 309007 w 2127620"/>
              <a:gd name="connsiteY2" fmla="*/ 540231 h 714856"/>
              <a:gd name="connsiteX3" fmla="*/ 886857 w 2127620"/>
              <a:gd name="connsiteY3" fmla="*/ 714856 h 714856"/>
              <a:gd name="connsiteX4" fmla="*/ 1582182 w 2127620"/>
              <a:gd name="connsiteY4" fmla="*/ 556106 h 714856"/>
              <a:gd name="connsiteX5" fmla="*/ 2067957 w 2127620"/>
              <a:gd name="connsiteY5" fmla="*/ 162406 h 714856"/>
              <a:gd name="connsiteX6" fmla="*/ 2071131 w 2127620"/>
              <a:gd name="connsiteY6" fmla="*/ 3657 h 714856"/>
              <a:gd name="connsiteX7" fmla="*/ 1579007 w 2127620"/>
              <a:gd name="connsiteY7" fmla="*/ 308456 h 714856"/>
              <a:gd name="connsiteX0" fmla="*/ 1579007 w 2101012"/>
              <a:gd name="connsiteY0" fmla="*/ 304799 h 711199"/>
              <a:gd name="connsiteX1" fmla="*/ 70882 w 2101012"/>
              <a:gd name="connsiteY1" fmla="*/ 323849 h 711199"/>
              <a:gd name="connsiteX2" fmla="*/ 309007 w 2101012"/>
              <a:gd name="connsiteY2" fmla="*/ 536574 h 711199"/>
              <a:gd name="connsiteX3" fmla="*/ 886857 w 2101012"/>
              <a:gd name="connsiteY3" fmla="*/ 711199 h 711199"/>
              <a:gd name="connsiteX4" fmla="*/ 1582182 w 2101012"/>
              <a:gd name="connsiteY4" fmla="*/ 552449 h 711199"/>
              <a:gd name="connsiteX5" fmla="*/ 2067957 w 2101012"/>
              <a:gd name="connsiteY5" fmla="*/ 158749 h 711199"/>
              <a:gd name="connsiteX6" fmla="*/ 2071131 w 2101012"/>
              <a:gd name="connsiteY6" fmla="*/ 0 h 711199"/>
              <a:gd name="connsiteX7" fmla="*/ 1579007 w 2101012"/>
              <a:gd name="connsiteY7" fmla="*/ 304799 h 711199"/>
              <a:gd name="connsiteX0" fmla="*/ 1579007 w 2101012"/>
              <a:gd name="connsiteY0" fmla="*/ 304799 h 711199"/>
              <a:gd name="connsiteX1" fmla="*/ 70882 w 2101012"/>
              <a:gd name="connsiteY1" fmla="*/ 323849 h 711199"/>
              <a:gd name="connsiteX2" fmla="*/ 309007 w 2101012"/>
              <a:gd name="connsiteY2" fmla="*/ 536574 h 711199"/>
              <a:gd name="connsiteX3" fmla="*/ 886857 w 2101012"/>
              <a:gd name="connsiteY3" fmla="*/ 711199 h 711199"/>
              <a:gd name="connsiteX4" fmla="*/ 1582182 w 2101012"/>
              <a:gd name="connsiteY4" fmla="*/ 552449 h 711199"/>
              <a:gd name="connsiteX5" fmla="*/ 2067957 w 2101012"/>
              <a:gd name="connsiteY5" fmla="*/ 161924 h 711199"/>
              <a:gd name="connsiteX6" fmla="*/ 2071131 w 2101012"/>
              <a:gd name="connsiteY6" fmla="*/ 0 h 711199"/>
              <a:gd name="connsiteX7" fmla="*/ 1579007 w 2101012"/>
              <a:gd name="connsiteY7" fmla="*/ 304799 h 711199"/>
              <a:gd name="connsiteX0" fmla="*/ 1579007 w 2071131"/>
              <a:gd name="connsiteY0" fmla="*/ 304799 h 711199"/>
              <a:gd name="connsiteX1" fmla="*/ 70882 w 2071131"/>
              <a:gd name="connsiteY1" fmla="*/ 323849 h 711199"/>
              <a:gd name="connsiteX2" fmla="*/ 309007 w 2071131"/>
              <a:gd name="connsiteY2" fmla="*/ 536574 h 711199"/>
              <a:gd name="connsiteX3" fmla="*/ 886857 w 2071131"/>
              <a:gd name="connsiteY3" fmla="*/ 711199 h 711199"/>
              <a:gd name="connsiteX4" fmla="*/ 1582182 w 2071131"/>
              <a:gd name="connsiteY4" fmla="*/ 552449 h 711199"/>
              <a:gd name="connsiteX5" fmla="*/ 2067957 w 2071131"/>
              <a:gd name="connsiteY5" fmla="*/ 161924 h 711199"/>
              <a:gd name="connsiteX6" fmla="*/ 2071131 w 2071131"/>
              <a:gd name="connsiteY6" fmla="*/ 0 h 711199"/>
              <a:gd name="connsiteX7" fmla="*/ 1579007 w 2071131"/>
              <a:gd name="connsiteY7" fmla="*/ 304799 h 711199"/>
              <a:gd name="connsiteX0" fmla="*/ 1579007 w 2071131"/>
              <a:gd name="connsiteY0" fmla="*/ 304799 h 711199"/>
              <a:gd name="connsiteX1" fmla="*/ 70882 w 2071131"/>
              <a:gd name="connsiteY1" fmla="*/ 323849 h 711199"/>
              <a:gd name="connsiteX2" fmla="*/ 309007 w 2071131"/>
              <a:gd name="connsiteY2" fmla="*/ 536574 h 711199"/>
              <a:gd name="connsiteX3" fmla="*/ 886857 w 2071131"/>
              <a:gd name="connsiteY3" fmla="*/ 711199 h 711199"/>
              <a:gd name="connsiteX4" fmla="*/ 1582182 w 2071131"/>
              <a:gd name="connsiteY4" fmla="*/ 552449 h 711199"/>
              <a:gd name="connsiteX5" fmla="*/ 2067957 w 2071131"/>
              <a:gd name="connsiteY5" fmla="*/ 161924 h 711199"/>
              <a:gd name="connsiteX6" fmla="*/ 2071131 w 2071131"/>
              <a:gd name="connsiteY6" fmla="*/ 0 h 711199"/>
              <a:gd name="connsiteX7" fmla="*/ 1579007 w 2071131"/>
              <a:gd name="connsiteY7" fmla="*/ 304799 h 711199"/>
              <a:gd name="connsiteX0" fmla="*/ 1579007 w 2071131"/>
              <a:gd name="connsiteY0" fmla="*/ 304799 h 711199"/>
              <a:gd name="connsiteX1" fmla="*/ 70882 w 2071131"/>
              <a:gd name="connsiteY1" fmla="*/ 323849 h 711199"/>
              <a:gd name="connsiteX2" fmla="*/ 309007 w 2071131"/>
              <a:gd name="connsiteY2" fmla="*/ 536574 h 711199"/>
              <a:gd name="connsiteX3" fmla="*/ 886857 w 2071131"/>
              <a:gd name="connsiteY3" fmla="*/ 711199 h 711199"/>
              <a:gd name="connsiteX4" fmla="*/ 1582182 w 2071131"/>
              <a:gd name="connsiteY4" fmla="*/ 552449 h 711199"/>
              <a:gd name="connsiteX5" fmla="*/ 2064782 w 2071131"/>
              <a:gd name="connsiteY5" fmla="*/ 200024 h 711199"/>
              <a:gd name="connsiteX6" fmla="*/ 2071131 w 2071131"/>
              <a:gd name="connsiteY6" fmla="*/ 0 h 711199"/>
              <a:gd name="connsiteX7" fmla="*/ 1579007 w 2071131"/>
              <a:gd name="connsiteY7" fmla="*/ 304799 h 711199"/>
              <a:gd name="connsiteX0" fmla="*/ 1579007 w 2071131"/>
              <a:gd name="connsiteY0" fmla="*/ 304799 h 711199"/>
              <a:gd name="connsiteX1" fmla="*/ 70882 w 2071131"/>
              <a:gd name="connsiteY1" fmla="*/ 323849 h 711199"/>
              <a:gd name="connsiteX2" fmla="*/ 309007 w 2071131"/>
              <a:gd name="connsiteY2" fmla="*/ 536574 h 711199"/>
              <a:gd name="connsiteX3" fmla="*/ 886857 w 2071131"/>
              <a:gd name="connsiteY3" fmla="*/ 711199 h 711199"/>
              <a:gd name="connsiteX4" fmla="*/ 1582182 w 2071131"/>
              <a:gd name="connsiteY4" fmla="*/ 552449 h 711199"/>
              <a:gd name="connsiteX5" fmla="*/ 2064782 w 2071131"/>
              <a:gd name="connsiteY5" fmla="*/ 200024 h 711199"/>
              <a:gd name="connsiteX6" fmla="*/ 2071131 w 2071131"/>
              <a:gd name="connsiteY6" fmla="*/ 0 h 711199"/>
              <a:gd name="connsiteX7" fmla="*/ 1579007 w 2071131"/>
              <a:gd name="connsiteY7" fmla="*/ 304799 h 71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1131" h="711199">
                <a:moveTo>
                  <a:pt x="1579007" y="304799"/>
                </a:moveTo>
                <a:cubicBezTo>
                  <a:pt x="933424" y="238124"/>
                  <a:pt x="281490" y="257174"/>
                  <a:pt x="70882" y="323849"/>
                </a:cubicBezTo>
                <a:cubicBezTo>
                  <a:pt x="-139726" y="390524"/>
                  <a:pt x="173011" y="472016"/>
                  <a:pt x="309007" y="536574"/>
                </a:cubicBezTo>
                <a:cubicBezTo>
                  <a:pt x="445003" y="601132"/>
                  <a:pt x="674661" y="708553"/>
                  <a:pt x="886857" y="711199"/>
                </a:cubicBezTo>
                <a:lnTo>
                  <a:pt x="1582182" y="552449"/>
                </a:lnTo>
                <a:cubicBezTo>
                  <a:pt x="1698069" y="522287"/>
                  <a:pt x="2017686" y="298449"/>
                  <a:pt x="2064782" y="200024"/>
                </a:cubicBezTo>
                <a:cubicBezTo>
                  <a:pt x="2067957" y="103187"/>
                  <a:pt x="2070073" y="150283"/>
                  <a:pt x="2071131" y="0"/>
                </a:cubicBezTo>
                <a:cubicBezTo>
                  <a:pt x="1989639" y="24342"/>
                  <a:pt x="1903915" y="261937"/>
                  <a:pt x="1579007" y="304799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Pladsholder til indhold 2">
            <a:extLst>
              <a:ext uri="{FF2B5EF4-FFF2-40B4-BE49-F238E27FC236}">
                <a16:creationId xmlns:a16="http://schemas.microsoft.com/office/drawing/2014/main" id="{7FCDEA20-CC3F-8856-E05F-2A1F44E93364}"/>
              </a:ext>
            </a:extLst>
          </p:cNvPr>
          <p:cNvSpPr txBox="1">
            <a:spLocks/>
          </p:cNvSpPr>
          <p:nvPr/>
        </p:nvSpPr>
        <p:spPr>
          <a:xfrm>
            <a:off x="5416748" y="5730363"/>
            <a:ext cx="1997869" cy="838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a-DK" sz="1800" dirty="0"/>
              <a:t>Geokemi: Udbredelse af </a:t>
            </a:r>
            <a:r>
              <a:rPr lang="da-DK" sz="1800" dirty="0" err="1"/>
              <a:t>redox</a:t>
            </a:r>
            <a:r>
              <a:rPr lang="da-DK" sz="1800" dirty="0"/>
              <a:t> miljøer</a:t>
            </a:r>
          </a:p>
        </p:txBody>
      </p:sp>
      <p:sp>
        <p:nvSpPr>
          <p:cNvPr id="29" name="Pladsholder til indhold 2">
            <a:extLst>
              <a:ext uri="{FF2B5EF4-FFF2-40B4-BE49-F238E27FC236}">
                <a16:creationId xmlns:a16="http://schemas.microsoft.com/office/drawing/2014/main" id="{E4BF867E-E3F3-D20F-A40D-CC7CC68B7199}"/>
              </a:ext>
            </a:extLst>
          </p:cNvPr>
          <p:cNvSpPr txBox="1">
            <a:spLocks/>
          </p:cNvSpPr>
          <p:nvPr/>
        </p:nvSpPr>
        <p:spPr>
          <a:xfrm>
            <a:off x="327025" y="1623219"/>
            <a:ext cx="4034190" cy="3282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a-DK" dirty="0"/>
              <a:t>Formål</a:t>
            </a:r>
          </a:p>
          <a:p>
            <a:r>
              <a:rPr lang="da-DK" dirty="0"/>
              <a:t>Estimere usikkerhederne på de beregnede retentionsværdier</a:t>
            </a:r>
          </a:p>
          <a:p>
            <a:pPr lvl="1"/>
            <a:r>
              <a:rPr lang="da-DK" dirty="0"/>
              <a:t>Mest sandsynlige værdi +/- usikkerhedsinterval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Betydning af usikkerhederne skal kvantificeres statistisk</a:t>
            </a:r>
          </a:p>
          <a:p>
            <a:pPr>
              <a:buFont typeface="Wingdings" panose="05000000000000000000" pitchFamily="2" charset="2"/>
              <a:buChar char="Ø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0400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D2D30D-B6DB-000A-05D5-D6C831CE0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61329" cy="1325563"/>
          </a:xfrm>
        </p:spPr>
        <p:txBody>
          <a:bodyPr/>
          <a:lstStyle/>
          <a:p>
            <a:r>
              <a:rPr lang="da-DK" dirty="0" err="1"/>
              <a:t>Hydrostratigrafi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9B1050-4159-7C90-B807-8397C6188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725"/>
            <a:ext cx="5133976" cy="4567238"/>
          </a:xfrm>
        </p:spPr>
        <p:txBody>
          <a:bodyPr>
            <a:normAutofit fontScale="92500" lnSpcReduction="20000"/>
          </a:bodyPr>
          <a:lstStyle/>
          <a:p>
            <a:r>
              <a:rPr lang="da-DK" dirty="0" err="1"/>
              <a:t>Hydrostratigrafi</a:t>
            </a:r>
            <a:r>
              <a:rPr lang="da-DK" dirty="0"/>
              <a:t> fra den Fælles Offentlige </a:t>
            </a:r>
            <a:r>
              <a:rPr lang="da-DK" dirty="0" err="1"/>
              <a:t>Hydrostratigrafiske</a:t>
            </a:r>
            <a:r>
              <a:rPr lang="da-DK" dirty="0"/>
              <a:t> Model (FOHM</a:t>
            </a:r>
          </a:p>
          <a:p>
            <a:pPr lvl="1"/>
            <a:r>
              <a:rPr lang="da-DK" dirty="0"/>
              <a:t>MST Grundvandkortlægning</a:t>
            </a:r>
          </a:p>
          <a:p>
            <a:pPr lvl="1"/>
            <a:r>
              <a:rPr lang="da-DK" dirty="0"/>
              <a:t>Sammensat af mange modeller udviklet over stort tidsspænd</a:t>
            </a:r>
          </a:p>
          <a:p>
            <a:r>
              <a:rPr lang="da-DK" dirty="0"/>
              <a:t>Usikkerhed af lagflader estimeret ud fra bl.a.</a:t>
            </a:r>
          </a:p>
          <a:p>
            <a:pPr lvl="1"/>
            <a:r>
              <a:rPr lang="da-DK" dirty="0"/>
              <a:t>Model koncept</a:t>
            </a:r>
          </a:p>
          <a:p>
            <a:pPr lvl="1"/>
            <a:r>
              <a:rPr lang="da-DK" dirty="0"/>
              <a:t>Overordnet geologisk kompleksitet</a:t>
            </a:r>
          </a:p>
          <a:p>
            <a:pPr lvl="1"/>
            <a:r>
              <a:rPr lang="da-DK" dirty="0"/>
              <a:t>Datakvalitet og -typer anvendt i tolkningen</a:t>
            </a:r>
          </a:p>
          <a:p>
            <a:pPr lvl="1"/>
            <a:r>
              <a:rPr lang="da-DK" dirty="0"/>
              <a:t>Data tæthed</a:t>
            </a:r>
          </a:p>
          <a:p>
            <a:r>
              <a:rPr lang="da-DK" dirty="0"/>
              <a:t>Alle lagflader karakteriseret ved en middel og variation 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2917F8C-49B0-E213-F2EF-273EB94FC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pic>
        <p:nvPicPr>
          <p:cNvPr id="6" name="Billede 5" descr="Et billede, der indeholder tekst, diagram, skærmbillede, Font/skrifttype&#10;&#10;Indhold genereret af kunstig intelligens kan være forkert.">
            <a:extLst>
              <a:ext uri="{FF2B5EF4-FFF2-40B4-BE49-F238E27FC236}">
                <a16:creationId xmlns:a16="http://schemas.microsoft.com/office/drawing/2014/main" id="{996C64BD-2CD0-BF11-07E2-8B4F036C5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825" y="635143"/>
            <a:ext cx="5802902" cy="578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12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1A72EC-B8F3-C2BB-4C36-93BBB61B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Hydrogeologiske </a:t>
            </a:r>
            <a:r>
              <a:rPr lang="da-DK" dirty="0" err="1"/>
              <a:t>paramtere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0A0B485-0448-E6F6-A9EE-9C99BBA52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5124450" cy="4351338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Parameter udfaldsrum og sandsynligheder kan baseret på international litteratur</a:t>
            </a:r>
          </a:p>
          <a:p>
            <a:r>
              <a:rPr lang="da-DK" dirty="0"/>
              <a:t>Ulemper: </a:t>
            </a:r>
          </a:p>
          <a:p>
            <a:pPr lvl="1"/>
            <a:r>
              <a:rPr lang="da-DK" dirty="0"/>
              <a:t>Udfaldsrum overestimeres</a:t>
            </a:r>
          </a:p>
          <a:p>
            <a:pPr lvl="1"/>
            <a:r>
              <a:rPr lang="da-DK" dirty="0"/>
              <a:t>Mange parameterkombinationer vil resultere i urealistiske modeller (non-</a:t>
            </a:r>
            <a:r>
              <a:rPr lang="da-DK" dirty="0" err="1"/>
              <a:t>behavioural</a:t>
            </a:r>
            <a:r>
              <a:rPr lang="da-DK" dirty="0"/>
              <a:t>)</a:t>
            </a:r>
          </a:p>
          <a:p>
            <a:r>
              <a:rPr lang="da-DK" dirty="0"/>
              <a:t>Alternativ – i modelkalibrering testes mange parameterkombinationer (</a:t>
            </a:r>
            <a:r>
              <a:rPr lang="da-DK" dirty="0" err="1"/>
              <a:t>pareto</a:t>
            </a:r>
            <a:r>
              <a:rPr lang="da-DK" dirty="0"/>
              <a:t>). Udfaldsrum og parameterkorrelation er beregnet på baggrund af disse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A0E3741-2971-AB17-58CF-DEE6424A0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E0DD79-6BB5-5621-3FA4-74F9E092D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1472570"/>
            <a:ext cx="61150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234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66C1C6-EA21-2D0B-48AF-E388DECE3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Geokemisk model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7658E8-D352-FB8F-C6BC-208050539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70" y="2061881"/>
            <a:ext cx="6424306" cy="4115081"/>
          </a:xfrm>
        </p:spPr>
        <p:txBody>
          <a:bodyPr/>
          <a:lstStyle/>
          <a:p>
            <a:r>
              <a:rPr lang="da-DK" dirty="0"/>
              <a:t>Udvikling af konceptuel model baseret på tidligere studier og undersøgelser under projektet</a:t>
            </a:r>
          </a:p>
          <a:p>
            <a:r>
              <a:rPr lang="da-DK" dirty="0"/>
              <a:t>Udbredelse af </a:t>
            </a:r>
            <a:r>
              <a:rPr lang="da-DK" dirty="0" err="1"/>
              <a:t>redox</a:t>
            </a:r>
            <a:r>
              <a:rPr lang="da-DK" dirty="0"/>
              <a:t> miljøer er linket op til den </a:t>
            </a:r>
            <a:r>
              <a:rPr lang="da-DK" dirty="0" err="1"/>
              <a:t>hydrostratigrafiske</a:t>
            </a:r>
            <a:r>
              <a:rPr lang="da-DK" dirty="0"/>
              <a:t> model</a:t>
            </a:r>
          </a:p>
          <a:p>
            <a:pPr lvl="1"/>
            <a:r>
              <a:rPr lang="da-DK" dirty="0"/>
              <a:t>Oxiderede zone: ingen omsætning af nitrat</a:t>
            </a:r>
          </a:p>
          <a:p>
            <a:pPr lvl="1"/>
            <a:r>
              <a:rPr lang="da-DK" dirty="0"/>
              <a:t>Reducerende zone: omsætning af nitrat</a:t>
            </a:r>
          </a:p>
          <a:p>
            <a:pPr lvl="1"/>
            <a:r>
              <a:rPr lang="da-DK" dirty="0"/>
              <a:t>Reduceret: alt nitrat er omsat </a:t>
            </a:r>
          </a:p>
          <a:p>
            <a:pPr lvl="1"/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9145F33-84EB-945C-6622-C05EFDCA9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pic>
        <p:nvPicPr>
          <p:cNvPr id="43" name="Billede 42">
            <a:extLst>
              <a:ext uri="{FF2B5EF4-FFF2-40B4-BE49-F238E27FC236}">
                <a16:creationId xmlns:a16="http://schemas.microsoft.com/office/drawing/2014/main" id="{82CCA18B-B079-3ACE-3186-8CAC7C706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894" y="2496771"/>
            <a:ext cx="6424306" cy="32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45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608090-E8DE-66C7-4516-1B93978B9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Monte Carlo beregning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6766468-EA8B-967B-BA8F-0BB89E25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pic>
        <p:nvPicPr>
          <p:cNvPr id="50" name="Billede 49">
            <a:extLst>
              <a:ext uri="{FF2B5EF4-FFF2-40B4-BE49-F238E27FC236}">
                <a16:creationId xmlns:a16="http://schemas.microsoft.com/office/drawing/2014/main" id="{45A28AFA-FCBC-A9D7-6531-5F5F347AED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799"/>
          <a:stretch/>
        </p:blipFill>
        <p:spPr>
          <a:xfrm>
            <a:off x="4898611" y="1797050"/>
            <a:ext cx="7283864" cy="416092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1" name="Pladsholder til indhold 2">
            <a:extLst>
              <a:ext uri="{FF2B5EF4-FFF2-40B4-BE49-F238E27FC236}">
                <a16:creationId xmlns:a16="http://schemas.microsoft.com/office/drawing/2014/main" id="{1E677CFE-70DA-1882-C391-1EE41C042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70" y="1897609"/>
            <a:ext cx="4616080" cy="4279353"/>
          </a:xfrm>
        </p:spPr>
        <p:txBody>
          <a:bodyPr>
            <a:normAutofit lnSpcReduction="10000"/>
          </a:bodyPr>
          <a:lstStyle/>
          <a:p>
            <a:r>
              <a:rPr lang="da-DK" dirty="0"/>
              <a:t>Der opstilles mange alternative modeller (realisationer) med forskellige </a:t>
            </a:r>
            <a:r>
              <a:rPr lang="da-DK" dirty="0" err="1"/>
              <a:t>hydrostratigrafi</a:t>
            </a:r>
            <a:r>
              <a:rPr lang="da-DK" dirty="0"/>
              <a:t> (og afledt geokemisk model) samt model parametre</a:t>
            </a:r>
          </a:p>
          <a:p>
            <a:r>
              <a:rPr lang="da-DK" dirty="0"/>
              <a:t>Hver alternativ model antages at være lige sandsynlig</a:t>
            </a:r>
          </a:p>
          <a:p>
            <a:r>
              <a:rPr lang="da-DK" dirty="0"/>
              <a:t>Usikkerhed beregnes på tværs af alle realisationer </a:t>
            </a:r>
          </a:p>
        </p:txBody>
      </p:sp>
    </p:spTree>
    <p:extLst>
      <p:ext uri="{BB962C8B-B14F-4D97-AF65-F5344CB8AC3E}">
        <p14:creationId xmlns:p14="http://schemas.microsoft.com/office/powerpoint/2010/main" val="2429798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A480B6-FB2B-574D-0E84-39691E689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4" y="365125"/>
            <a:ext cx="6704728" cy="1655699"/>
          </a:xfrm>
        </p:spPr>
        <p:txBody>
          <a:bodyPr/>
          <a:lstStyle/>
          <a:p>
            <a:r>
              <a:rPr lang="da-DK" dirty="0"/>
              <a:t>Usikkerhed retentionskort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BA79FF-F1E5-7417-F068-2B3E84AC3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20" y="2032792"/>
            <a:ext cx="5507736" cy="4201859"/>
          </a:xfrm>
        </p:spPr>
        <p:txBody>
          <a:bodyPr>
            <a:normAutofit/>
          </a:bodyPr>
          <a:lstStyle/>
          <a:p>
            <a:r>
              <a:rPr lang="da-DK" dirty="0"/>
              <a:t>Retentionskort suppleret med kort over usikkerheder</a:t>
            </a:r>
          </a:p>
          <a:p>
            <a:r>
              <a:rPr lang="da-DK" dirty="0"/>
              <a:t>Usikkerhederne varierer geografisk</a:t>
            </a:r>
          </a:p>
          <a:p>
            <a:pPr lvl="1"/>
            <a:r>
              <a:rPr lang="da-DK" dirty="0"/>
              <a:t>Der er forskel på den rumlige betydning af usikkerhederne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9CFA065-6FB4-1E1C-1918-0A014AA66D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4032" y="730885"/>
            <a:ext cx="4791456" cy="340283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C04B03E7-DE8B-6260-B22E-2544D654E3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6248" y="2659943"/>
            <a:ext cx="4791456" cy="328938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6287C768-0728-F2D0-D5D3-1EE9E2811F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4042" y="844342"/>
            <a:ext cx="1208654" cy="103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27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2F8E71-0600-3AFD-8FAE-452C0790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Begrænsninger i usikkerhedsanalyse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7D10342-0E73-3FC4-1EEF-484AE5961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Analysen er betinget af</a:t>
            </a:r>
          </a:p>
          <a:p>
            <a:r>
              <a:rPr lang="da-DK" dirty="0"/>
              <a:t>Det anvendte model koncept</a:t>
            </a:r>
          </a:p>
          <a:p>
            <a:pPr lvl="1"/>
            <a:r>
              <a:rPr lang="da-DK" dirty="0"/>
              <a:t>Geologisk lagflade model</a:t>
            </a:r>
          </a:p>
          <a:p>
            <a:pPr lvl="1"/>
            <a:r>
              <a:rPr lang="da-DK" dirty="0"/>
              <a:t>Geokemisk link til </a:t>
            </a:r>
            <a:r>
              <a:rPr lang="da-DK" dirty="0" err="1"/>
              <a:t>hydrostratigrafi</a:t>
            </a:r>
            <a:endParaRPr lang="da-DK" dirty="0"/>
          </a:p>
          <a:p>
            <a:r>
              <a:rPr lang="da-DK" dirty="0"/>
              <a:t>Vores viden</a:t>
            </a:r>
          </a:p>
          <a:p>
            <a:pPr lvl="1"/>
            <a:r>
              <a:rPr lang="da-DK" dirty="0"/>
              <a:t>Valg af usikkerhedskilder</a:t>
            </a:r>
          </a:p>
          <a:p>
            <a:pPr lvl="1"/>
            <a:r>
              <a:rPr lang="da-DK" dirty="0"/>
              <a:t>Estimering af udfaldsrum og sandsynligheder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577ABB6-7BE2-B21D-639D-BDB188519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952438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A2FC61-93D3-94C2-AAD7-ECA1DEFA1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Indhold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8A50A2F-934F-E72F-6228-1716C1913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5999"/>
            <a:ext cx="4860851" cy="3890963"/>
          </a:xfrm>
        </p:spPr>
        <p:txBody>
          <a:bodyPr>
            <a:normAutofit/>
          </a:bodyPr>
          <a:lstStyle/>
          <a:p>
            <a:r>
              <a:rPr lang="da-DK" dirty="0"/>
              <a:t>Introduktion til kvælstof-retentionskortlægning</a:t>
            </a:r>
          </a:p>
          <a:p>
            <a:r>
              <a:rPr lang="da-DK" dirty="0"/>
              <a:t>Karakterisering af usikkerheder</a:t>
            </a:r>
          </a:p>
          <a:p>
            <a:r>
              <a:rPr lang="da-DK" dirty="0"/>
              <a:t>Eksempler og begrænsninger</a:t>
            </a:r>
          </a:p>
          <a:p>
            <a:r>
              <a:rPr lang="da-DK" dirty="0"/>
              <a:t>Opsummering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FB25427-32B2-17BC-3C06-704C1F2D6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Billede 4" descr="Et billede, der indeholder udendørs, sky, græs, plante&#10;&#10;Automatisk genereret beskrivelse">
            <a:extLst>
              <a:ext uri="{FF2B5EF4-FFF2-40B4-BE49-F238E27FC236}">
                <a16:creationId xmlns:a16="http://schemas.microsoft.com/office/drawing/2014/main" id="{0CF56A01-45C8-282F-34D7-9D033709F0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187" y="1690688"/>
            <a:ext cx="5722375" cy="429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52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2F8E71-0600-3AFD-8FAE-452C0790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Ikke dækket i usikkerhedsanalyse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7D10342-0E73-3FC4-1EEF-484AE5961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4365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dirty="0"/>
              <a:t>Analysen dækker ikke</a:t>
            </a:r>
          </a:p>
          <a:p>
            <a:r>
              <a:rPr lang="da-DK" dirty="0"/>
              <a:t>Scenario</a:t>
            </a:r>
          </a:p>
          <a:p>
            <a:pPr lvl="1"/>
            <a:r>
              <a:rPr lang="da-DK" dirty="0"/>
              <a:t>Hvad nu hvis der var en begravet dal som ikke er med i modellen hvor nitraten blev transporteret direkte til havet?</a:t>
            </a:r>
          </a:p>
          <a:p>
            <a:pPr lvl="1"/>
            <a:r>
              <a:rPr lang="da-DK" dirty="0"/>
              <a:t>Betydning af afgrænsning af små </a:t>
            </a:r>
            <a:r>
              <a:rPr lang="da-DK" dirty="0" err="1"/>
              <a:t>oplande</a:t>
            </a:r>
            <a:r>
              <a:rPr lang="da-DK" dirty="0"/>
              <a:t>, fx til små søer</a:t>
            </a:r>
          </a:p>
          <a:p>
            <a:r>
              <a:rPr lang="da-DK" dirty="0"/>
              <a:t>Fejl</a:t>
            </a:r>
          </a:p>
          <a:p>
            <a:pPr lvl="1"/>
            <a:r>
              <a:rPr lang="da-DK" dirty="0"/>
              <a:t>Fejl er ikke erkendte og kan derfor ikke vurderes. Opdages de kan de rettes</a:t>
            </a:r>
          </a:p>
          <a:p>
            <a:r>
              <a:rPr lang="da-DK" dirty="0"/>
              <a:t>Manglende viden</a:t>
            </a:r>
          </a:p>
          <a:p>
            <a:pPr lvl="1"/>
            <a:r>
              <a:rPr lang="da-DK" dirty="0"/>
              <a:t>Beregningerne er baseret på nationale datasæt. Der kan være lokale forhold/praksis, som har betydning for retentionen, men som ikke er tilgængelig og derfor ikke inkluderet.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577ABB6-7BE2-B21D-639D-BDB188519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pic>
        <p:nvPicPr>
          <p:cNvPr id="9" name="Billede 8" descr="Et billede, der indeholder kort, tekst, atlas&#10;&#10;Indhold genereret af kunstig intelligens kan være forkert.">
            <a:extLst>
              <a:ext uri="{FF2B5EF4-FFF2-40B4-BE49-F238E27FC236}">
                <a16:creationId xmlns:a16="http://schemas.microsoft.com/office/drawing/2014/main" id="{ED00566E-8C43-EF03-8B32-5ABBE58132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991"/>
          <a:stretch/>
        </p:blipFill>
        <p:spPr>
          <a:xfrm>
            <a:off x="7600950" y="1727961"/>
            <a:ext cx="4170052" cy="3402078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A42227E0-254F-EE6B-A883-D44933DD45CF}"/>
              </a:ext>
            </a:extLst>
          </p:cNvPr>
          <p:cNvSpPr txBox="1"/>
          <p:nvPr/>
        </p:nvSpPr>
        <p:spPr>
          <a:xfrm>
            <a:off x="7600950" y="5238750"/>
            <a:ext cx="4065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Medtaget ca. 15.000 små søer og beregnet individuelt </a:t>
            </a:r>
            <a:r>
              <a:rPr lang="da-DK" sz="1600" dirty="0" err="1"/>
              <a:t>oplande</a:t>
            </a:r>
            <a:r>
              <a:rPr lang="da-DK" sz="1600" dirty="0"/>
              <a:t> for alle</a:t>
            </a:r>
          </a:p>
        </p:txBody>
      </p:sp>
    </p:spTree>
    <p:extLst>
      <p:ext uri="{BB962C8B-B14F-4D97-AF65-F5344CB8AC3E}">
        <p14:creationId xmlns:p14="http://schemas.microsoft.com/office/powerpoint/2010/main" val="2017384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C94E8A-4C60-6133-1C1C-0D346A48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Opsummering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69DD71F-96D4-3D2B-5B81-A3DB12E60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148" y="1615777"/>
            <a:ext cx="10515600" cy="4351338"/>
          </a:xfrm>
        </p:spPr>
        <p:txBody>
          <a:bodyPr>
            <a:normAutofit/>
          </a:bodyPr>
          <a:lstStyle/>
          <a:p>
            <a:r>
              <a:rPr lang="da-DK" dirty="0"/>
              <a:t>Usikkerhedsanalyse er central i forhold til anvendelse af modelresultater i planlægning</a:t>
            </a:r>
          </a:p>
          <a:p>
            <a:r>
              <a:rPr lang="da-DK" dirty="0"/>
              <a:t>Der er generiske metoder til at gennemføre en usikkerhedsanalyse, men analysen vil være </a:t>
            </a:r>
          </a:p>
          <a:p>
            <a:pPr lvl="1"/>
            <a:r>
              <a:rPr lang="da-DK" dirty="0"/>
              <a:t>Betinget (anvendt koncept, formål for analyse)</a:t>
            </a:r>
          </a:p>
          <a:p>
            <a:pPr lvl="1"/>
            <a:r>
              <a:rPr lang="da-DK" dirty="0"/>
              <a:t>Indeholde subjektive elementer</a:t>
            </a:r>
          </a:p>
          <a:p>
            <a:pPr lvl="1"/>
            <a:r>
              <a:rPr lang="da-DK" dirty="0"/>
              <a:t>Afhængig af vores viden til usikkerheder</a:t>
            </a:r>
          </a:p>
          <a:p>
            <a:r>
              <a:rPr lang="da-DK" dirty="0"/>
              <a:t>En usikkerhedsanalyse vil generelt underestimere den samlede usikkerhed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E6CAE5F-8739-022E-AE5E-3E03A3F8D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B9E561C-4FF8-9A96-9FFE-A4720580D703}"/>
              </a:ext>
            </a:extLst>
          </p:cNvPr>
          <p:cNvSpPr txBox="1"/>
          <p:nvPr/>
        </p:nvSpPr>
        <p:spPr>
          <a:xfrm>
            <a:off x="66675" y="5505450"/>
            <a:ext cx="1186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”</a:t>
            </a:r>
            <a:r>
              <a:rPr lang="da-DK" i="1" dirty="0"/>
              <a:t>…as </a:t>
            </a:r>
            <a:r>
              <a:rPr lang="da-DK" i="1" dirty="0" err="1"/>
              <a:t>we</a:t>
            </a:r>
            <a:r>
              <a:rPr lang="da-DK" i="1" dirty="0"/>
              <a:t> </a:t>
            </a:r>
            <a:r>
              <a:rPr lang="da-DK" i="1" dirty="0" err="1"/>
              <a:t>know</a:t>
            </a:r>
            <a:r>
              <a:rPr lang="da-DK" i="1" dirty="0"/>
              <a:t>, </a:t>
            </a:r>
            <a:r>
              <a:rPr lang="da-DK" i="1" dirty="0" err="1"/>
              <a:t>there</a:t>
            </a:r>
            <a:r>
              <a:rPr lang="da-DK" i="1" dirty="0"/>
              <a:t> </a:t>
            </a:r>
            <a:r>
              <a:rPr lang="da-DK" i="1" dirty="0" err="1"/>
              <a:t>are</a:t>
            </a:r>
            <a:r>
              <a:rPr lang="da-DK" i="1" dirty="0"/>
              <a:t> </a:t>
            </a:r>
            <a:r>
              <a:rPr lang="da-DK" i="1" dirty="0" err="1"/>
              <a:t>known-knows</a:t>
            </a:r>
            <a:r>
              <a:rPr lang="da-DK" i="1" dirty="0"/>
              <a:t>; </a:t>
            </a:r>
            <a:r>
              <a:rPr lang="da-DK" i="1" dirty="0" err="1"/>
              <a:t>there</a:t>
            </a:r>
            <a:r>
              <a:rPr lang="da-DK" i="1" dirty="0"/>
              <a:t> </a:t>
            </a:r>
            <a:r>
              <a:rPr lang="da-DK" i="1" dirty="0" err="1"/>
              <a:t>are</a:t>
            </a:r>
            <a:r>
              <a:rPr lang="da-DK" i="1" dirty="0"/>
              <a:t> </a:t>
            </a:r>
            <a:r>
              <a:rPr lang="da-DK" i="1" dirty="0" err="1"/>
              <a:t>things</a:t>
            </a:r>
            <a:r>
              <a:rPr lang="da-DK" i="1" dirty="0"/>
              <a:t> </a:t>
            </a:r>
            <a:r>
              <a:rPr lang="da-DK" i="1" dirty="0" err="1"/>
              <a:t>we</a:t>
            </a:r>
            <a:r>
              <a:rPr lang="da-DK" i="1" dirty="0"/>
              <a:t> </a:t>
            </a:r>
            <a:r>
              <a:rPr lang="da-DK" i="1" dirty="0" err="1"/>
              <a:t>know</a:t>
            </a:r>
            <a:r>
              <a:rPr lang="da-DK" i="1" dirty="0"/>
              <a:t> </a:t>
            </a:r>
            <a:r>
              <a:rPr lang="da-DK" i="1" dirty="0" err="1"/>
              <a:t>we</a:t>
            </a:r>
            <a:r>
              <a:rPr lang="da-DK" i="1" dirty="0"/>
              <a:t> </a:t>
            </a:r>
            <a:r>
              <a:rPr lang="da-DK" i="1" dirty="0" err="1"/>
              <a:t>know</a:t>
            </a:r>
            <a:r>
              <a:rPr lang="da-DK" i="1" dirty="0"/>
              <a:t>; </a:t>
            </a:r>
            <a:r>
              <a:rPr lang="da-DK" i="1" dirty="0" err="1"/>
              <a:t>we</a:t>
            </a:r>
            <a:r>
              <a:rPr lang="da-DK" i="1" dirty="0"/>
              <a:t> </a:t>
            </a:r>
            <a:r>
              <a:rPr lang="da-DK" i="1" dirty="0" err="1"/>
              <a:t>also</a:t>
            </a:r>
            <a:r>
              <a:rPr lang="da-DK" i="1" dirty="0"/>
              <a:t> </a:t>
            </a:r>
            <a:r>
              <a:rPr lang="da-DK" i="1" dirty="0" err="1"/>
              <a:t>know</a:t>
            </a:r>
            <a:r>
              <a:rPr lang="da-DK" i="1" dirty="0"/>
              <a:t> </a:t>
            </a:r>
            <a:r>
              <a:rPr lang="da-DK" i="1" dirty="0" err="1"/>
              <a:t>there</a:t>
            </a:r>
            <a:r>
              <a:rPr lang="da-DK" i="1" dirty="0"/>
              <a:t> </a:t>
            </a:r>
            <a:r>
              <a:rPr lang="da-DK" i="1" dirty="0" err="1"/>
              <a:t>are</a:t>
            </a:r>
            <a:r>
              <a:rPr lang="da-DK" i="1" dirty="0"/>
              <a:t> </a:t>
            </a:r>
            <a:r>
              <a:rPr lang="da-DK" i="1" dirty="0" err="1"/>
              <a:t>know-unknowns</a:t>
            </a:r>
            <a:r>
              <a:rPr lang="da-DK" i="1" dirty="0"/>
              <a:t>; </a:t>
            </a:r>
            <a:r>
              <a:rPr lang="da-DK" i="1" dirty="0" err="1"/>
              <a:t>that</a:t>
            </a:r>
            <a:r>
              <a:rPr lang="da-DK" i="1" dirty="0"/>
              <a:t> is to </a:t>
            </a:r>
            <a:r>
              <a:rPr lang="da-DK" i="1" dirty="0" err="1"/>
              <a:t>say</a:t>
            </a:r>
            <a:r>
              <a:rPr lang="da-DK" i="1" dirty="0"/>
              <a:t> </a:t>
            </a:r>
            <a:r>
              <a:rPr lang="da-DK" i="1" dirty="0" err="1"/>
              <a:t>we</a:t>
            </a:r>
            <a:r>
              <a:rPr lang="da-DK" i="1" dirty="0"/>
              <a:t> </a:t>
            </a:r>
            <a:r>
              <a:rPr lang="da-DK" i="1" dirty="0" err="1"/>
              <a:t>know</a:t>
            </a:r>
            <a:r>
              <a:rPr lang="da-DK" i="1" dirty="0"/>
              <a:t> </a:t>
            </a:r>
            <a:r>
              <a:rPr lang="da-DK" i="1" dirty="0" err="1"/>
              <a:t>there</a:t>
            </a:r>
            <a:r>
              <a:rPr lang="da-DK" i="1" dirty="0"/>
              <a:t> </a:t>
            </a:r>
            <a:r>
              <a:rPr lang="da-DK" i="1" dirty="0" err="1"/>
              <a:t>are</a:t>
            </a:r>
            <a:r>
              <a:rPr lang="da-DK" i="1" dirty="0"/>
              <a:t> </a:t>
            </a:r>
            <a:r>
              <a:rPr lang="da-DK" i="1" dirty="0" err="1"/>
              <a:t>some</a:t>
            </a:r>
            <a:r>
              <a:rPr lang="da-DK" i="1" dirty="0"/>
              <a:t> </a:t>
            </a:r>
            <a:r>
              <a:rPr lang="da-DK" i="1" dirty="0" err="1"/>
              <a:t>things</a:t>
            </a:r>
            <a:r>
              <a:rPr lang="da-DK" i="1" dirty="0"/>
              <a:t> </a:t>
            </a:r>
            <a:r>
              <a:rPr lang="da-DK" i="1" dirty="0" err="1"/>
              <a:t>we</a:t>
            </a:r>
            <a:r>
              <a:rPr lang="da-DK" i="1" dirty="0"/>
              <a:t> do not </a:t>
            </a:r>
            <a:r>
              <a:rPr lang="da-DK" i="1" dirty="0" err="1"/>
              <a:t>know</a:t>
            </a:r>
            <a:r>
              <a:rPr lang="da-DK" i="1" dirty="0"/>
              <a:t>; but </a:t>
            </a:r>
            <a:r>
              <a:rPr lang="da-DK" i="1" dirty="0" err="1"/>
              <a:t>there</a:t>
            </a:r>
            <a:r>
              <a:rPr lang="da-DK" i="1" dirty="0"/>
              <a:t> </a:t>
            </a:r>
            <a:r>
              <a:rPr lang="da-DK" i="1" dirty="0" err="1"/>
              <a:t>are</a:t>
            </a:r>
            <a:r>
              <a:rPr lang="da-DK" i="1" dirty="0"/>
              <a:t> </a:t>
            </a:r>
            <a:r>
              <a:rPr lang="da-DK" i="1" dirty="0" err="1"/>
              <a:t>also</a:t>
            </a:r>
            <a:r>
              <a:rPr lang="da-DK" i="1" dirty="0"/>
              <a:t> </a:t>
            </a:r>
            <a:r>
              <a:rPr lang="da-DK" i="1" dirty="0" err="1"/>
              <a:t>unknown-unknowns</a:t>
            </a:r>
            <a:r>
              <a:rPr lang="da-DK" i="1" dirty="0"/>
              <a:t>; the </a:t>
            </a:r>
            <a:r>
              <a:rPr lang="da-DK" i="1" dirty="0" err="1"/>
              <a:t>ones</a:t>
            </a:r>
            <a:r>
              <a:rPr lang="da-DK" i="1" dirty="0"/>
              <a:t> </a:t>
            </a:r>
            <a:r>
              <a:rPr lang="da-DK" i="1" dirty="0" err="1"/>
              <a:t>we</a:t>
            </a:r>
            <a:r>
              <a:rPr lang="da-DK" i="1" dirty="0"/>
              <a:t> </a:t>
            </a:r>
            <a:r>
              <a:rPr lang="da-DK" i="1" dirty="0" err="1"/>
              <a:t>don’t</a:t>
            </a:r>
            <a:r>
              <a:rPr lang="da-DK" i="1" dirty="0"/>
              <a:t> </a:t>
            </a:r>
            <a:r>
              <a:rPr lang="da-DK" i="1" dirty="0" err="1"/>
              <a:t>know</a:t>
            </a:r>
            <a:r>
              <a:rPr lang="da-DK" i="1" dirty="0"/>
              <a:t> </a:t>
            </a:r>
            <a:r>
              <a:rPr lang="da-DK" i="1" dirty="0" err="1"/>
              <a:t>we</a:t>
            </a:r>
            <a:r>
              <a:rPr lang="da-DK" i="1" dirty="0"/>
              <a:t> </a:t>
            </a:r>
            <a:r>
              <a:rPr lang="da-DK" i="1" dirty="0" err="1"/>
              <a:t>don’t</a:t>
            </a:r>
            <a:r>
              <a:rPr lang="da-DK" i="1" dirty="0"/>
              <a:t> </a:t>
            </a:r>
            <a:r>
              <a:rPr lang="da-DK" i="1" dirty="0" err="1"/>
              <a:t>know</a:t>
            </a:r>
            <a:r>
              <a:rPr lang="da-DK" i="1" dirty="0"/>
              <a:t>.”						</a:t>
            </a:r>
            <a:r>
              <a:rPr lang="da-DK" dirty="0"/>
              <a:t>Donald </a:t>
            </a:r>
            <a:r>
              <a:rPr lang="da-DK" dirty="0" err="1"/>
              <a:t>Rumsfeldt</a:t>
            </a:r>
            <a:r>
              <a:rPr lang="da-DK" dirty="0"/>
              <a:t> (tidligere USA’s forsvarsminister)</a:t>
            </a:r>
          </a:p>
        </p:txBody>
      </p:sp>
    </p:spTree>
    <p:extLst>
      <p:ext uri="{BB962C8B-B14F-4D97-AF65-F5344CB8AC3E}">
        <p14:creationId xmlns:p14="http://schemas.microsoft.com/office/powerpoint/2010/main" val="772326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D8CE540-46F0-4A41-85D8-54F81F9A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27" y="365125"/>
            <a:ext cx="9717423" cy="1325563"/>
          </a:xfrm>
        </p:spPr>
        <p:txBody>
          <a:bodyPr/>
          <a:lstStyle/>
          <a:p>
            <a:pPr marL="0" indent="0">
              <a:buNone/>
            </a:pPr>
            <a:r>
              <a:rPr lang="da-DK" sz="4400" dirty="0"/>
              <a:t>Kvælstofretention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6BC25A79-8331-42E3-9B37-210DB3A91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27" y="1690688"/>
            <a:ext cx="5720207" cy="4176712"/>
          </a:xfrm>
        </p:spPr>
        <p:txBody>
          <a:bodyPr>
            <a:normAutofit fontScale="85000" lnSpcReduction="20000"/>
          </a:bodyPr>
          <a:lstStyle/>
          <a:p>
            <a:r>
              <a:rPr lang="da-DK" dirty="0"/>
              <a:t>Tilbageholdelse eller fjernelse af kvælstof under transport fra mark til kyst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sz="2800" dirty="0"/>
              <a:t>70 % retention </a:t>
            </a:r>
            <a:r>
              <a:rPr lang="da-DK" sz="2800" dirty="0">
                <a:sym typeface="Wingdings" panose="05000000000000000000" pitchFamily="2" charset="2"/>
              </a:rPr>
              <a:t> 70 % forsvinder undervejs</a:t>
            </a:r>
            <a:endParaRPr lang="da-DK" dirty="0"/>
          </a:p>
          <a:p>
            <a:endParaRPr lang="da-DK" dirty="0"/>
          </a:p>
          <a:p>
            <a:r>
              <a:rPr lang="da-DK" dirty="0"/>
              <a:t>Store geografiske variationer i retentionen</a:t>
            </a:r>
          </a:p>
          <a:p>
            <a:pPr lvl="1"/>
            <a:r>
              <a:rPr lang="da-DK" dirty="0"/>
              <a:t>Effekten af en kvælstofindsats vil variere fra sted til sted</a:t>
            </a:r>
          </a:p>
          <a:p>
            <a:pPr lvl="1"/>
            <a:r>
              <a:rPr lang="da-DK" dirty="0"/>
              <a:t>Størst relativ effekt af indsats hvor retentionen er lav</a:t>
            </a:r>
          </a:p>
          <a:p>
            <a:endParaRPr lang="da-DK" dirty="0"/>
          </a:p>
          <a:p>
            <a:r>
              <a:rPr lang="da-DK" dirty="0"/>
              <a:t>Anvendes i grøn trepart og ny kvælstofregulering</a:t>
            </a:r>
          </a:p>
        </p:txBody>
      </p:sp>
      <p:pic>
        <p:nvPicPr>
          <p:cNvPr id="2" name="Billede 1" descr="Et billede, der indeholder kort, tekst, atlas&#10;&#10;Indhold genereret af kunstig intelligens kan være forkert.">
            <a:extLst>
              <a:ext uri="{FF2B5EF4-FFF2-40B4-BE49-F238E27FC236}">
                <a16:creationId xmlns:a16="http://schemas.microsoft.com/office/drawing/2014/main" id="{2F77BF0A-89A0-8B0B-1E2A-ABB5FD36D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695" y="423324"/>
            <a:ext cx="5096803" cy="60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80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A51DB2E-691E-FB6C-0E0D-7B3FCDCDB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96" y="1825625"/>
            <a:ext cx="5060568" cy="4351338"/>
          </a:xfrm>
        </p:spPr>
        <p:txBody>
          <a:bodyPr>
            <a:normAutofit/>
          </a:bodyPr>
          <a:lstStyle/>
          <a:p>
            <a:r>
              <a:rPr lang="da-DK" sz="2400" dirty="0"/>
              <a:t>Kvælstofretention afhænger af</a:t>
            </a:r>
          </a:p>
          <a:p>
            <a:pPr lvl="1"/>
            <a:r>
              <a:rPr lang="da-DK" sz="2000" dirty="0"/>
              <a:t>Transportveje mellem mark og grundvand/hav</a:t>
            </a:r>
          </a:p>
          <a:p>
            <a:pPr lvl="1"/>
            <a:r>
              <a:rPr lang="da-DK" sz="2000" dirty="0"/>
              <a:t>Geokemiske forhold undervejs</a:t>
            </a:r>
          </a:p>
          <a:p>
            <a:r>
              <a:rPr lang="da-DK" sz="2400" dirty="0"/>
              <a:t>Kvælstofretention kan ikke måles</a:t>
            </a:r>
          </a:p>
          <a:p>
            <a:r>
              <a:rPr lang="da-DK" sz="2400" dirty="0"/>
              <a:t>”Kortlægges” med model</a:t>
            </a:r>
          </a:p>
          <a:p>
            <a:endParaRPr lang="da-DK" sz="2400" dirty="0"/>
          </a:p>
          <a:p>
            <a:r>
              <a:rPr lang="da-DK" sz="2400" dirty="0"/>
              <a:t>Kan få store konsekvenser</a:t>
            </a:r>
          </a:p>
          <a:p>
            <a:pPr lvl="1"/>
            <a:r>
              <a:rPr lang="da-DK" sz="2000" dirty="0"/>
              <a:t>Vurdering af usikkerheder er centralt</a:t>
            </a:r>
          </a:p>
          <a:p>
            <a:pPr lvl="1"/>
            <a:endParaRPr lang="da-DK" sz="2000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C996125-4AC6-E5D2-6E8F-2BF6D5D56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CCFCBF06-5309-6715-72CC-263551D00124}"/>
              </a:ext>
            </a:extLst>
          </p:cNvPr>
          <p:cNvGrpSpPr/>
          <p:nvPr/>
        </p:nvGrpSpPr>
        <p:grpSpPr>
          <a:xfrm>
            <a:off x="5521734" y="1649248"/>
            <a:ext cx="6491256" cy="4533025"/>
            <a:chOff x="4957894" y="1397992"/>
            <a:chExt cx="7188008" cy="5019586"/>
          </a:xfrm>
        </p:grpSpPr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FEA15F68-E713-DC20-5A3F-37599171D704}"/>
                </a:ext>
              </a:extLst>
            </p:cNvPr>
            <p:cNvSpPr/>
            <p:nvPr/>
          </p:nvSpPr>
          <p:spPr>
            <a:xfrm>
              <a:off x="4957894" y="1432890"/>
              <a:ext cx="7188008" cy="49846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/>
            </a:p>
          </p:txBody>
        </p: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4CE899DB-1110-EA97-AAC5-7A0774AA405C}"/>
                </a:ext>
              </a:extLst>
            </p:cNvPr>
            <p:cNvGrpSpPr/>
            <p:nvPr/>
          </p:nvGrpSpPr>
          <p:grpSpPr>
            <a:xfrm>
              <a:off x="4957894" y="2101389"/>
              <a:ext cx="7150435" cy="4075575"/>
              <a:chOff x="4593900" y="1328601"/>
              <a:chExt cx="7530707" cy="4292322"/>
            </a:xfrm>
          </p:grpSpPr>
          <p:grpSp>
            <p:nvGrpSpPr>
              <p:cNvPr id="5" name="Gruppe 4">
                <a:extLst>
                  <a:ext uri="{FF2B5EF4-FFF2-40B4-BE49-F238E27FC236}">
                    <a16:creationId xmlns:a16="http://schemas.microsoft.com/office/drawing/2014/main" id="{D800270D-7E15-3307-7003-755B3FA49C74}"/>
                  </a:ext>
                </a:extLst>
              </p:cNvPr>
              <p:cNvGrpSpPr/>
              <p:nvPr/>
            </p:nvGrpSpPr>
            <p:grpSpPr>
              <a:xfrm>
                <a:off x="5819909" y="2076813"/>
                <a:ext cx="6304698" cy="3544110"/>
                <a:chOff x="6157615" y="2140739"/>
                <a:chExt cx="5863914" cy="3026573"/>
              </a:xfrm>
            </p:grpSpPr>
            <p:pic>
              <p:nvPicPr>
                <p:cNvPr id="6" name="Picture 1" descr="Figur1.eps">
                  <a:extLst>
                    <a:ext uri="{FF2B5EF4-FFF2-40B4-BE49-F238E27FC236}">
                      <a16:creationId xmlns:a16="http://schemas.microsoft.com/office/drawing/2014/main" id="{12293487-AE62-B85F-C1AE-26450ECAC66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57615" y="2140739"/>
                  <a:ext cx="5863914" cy="3026573"/>
                </a:xfrm>
                <a:prstGeom prst="rect">
                  <a:avLst/>
                </a:prstGeom>
              </p:spPr>
            </p:pic>
            <p:sp>
              <p:nvSpPr>
                <p:cNvPr id="7" name="Kombinationstegning: figur 6">
                  <a:extLst>
                    <a:ext uri="{FF2B5EF4-FFF2-40B4-BE49-F238E27FC236}">
                      <a16:creationId xmlns:a16="http://schemas.microsoft.com/office/drawing/2014/main" id="{76C0300D-7FE6-F67C-8FF6-05E50C90BEB3}"/>
                    </a:ext>
                  </a:extLst>
                </p:cNvPr>
                <p:cNvSpPr/>
                <p:nvPr/>
              </p:nvSpPr>
              <p:spPr>
                <a:xfrm>
                  <a:off x="8324803" y="4266421"/>
                  <a:ext cx="311944" cy="152400"/>
                </a:xfrm>
                <a:custGeom>
                  <a:avLst/>
                  <a:gdLst>
                    <a:gd name="connsiteX0" fmla="*/ 14288 w 311944"/>
                    <a:gd name="connsiteY0" fmla="*/ 42862 h 121444"/>
                    <a:gd name="connsiteX1" fmla="*/ 100013 w 311944"/>
                    <a:gd name="connsiteY1" fmla="*/ 42862 h 121444"/>
                    <a:gd name="connsiteX2" fmla="*/ 250031 w 311944"/>
                    <a:gd name="connsiteY2" fmla="*/ 0 h 121444"/>
                    <a:gd name="connsiteX3" fmla="*/ 311944 w 311944"/>
                    <a:gd name="connsiteY3" fmla="*/ 50006 h 121444"/>
                    <a:gd name="connsiteX4" fmla="*/ 266700 w 311944"/>
                    <a:gd name="connsiteY4" fmla="*/ 119062 h 121444"/>
                    <a:gd name="connsiteX5" fmla="*/ 233363 w 311944"/>
                    <a:gd name="connsiteY5" fmla="*/ 119062 h 121444"/>
                    <a:gd name="connsiteX6" fmla="*/ 221456 w 311944"/>
                    <a:gd name="connsiteY6" fmla="*/ 92869 h 121444"/>
                    <a:gd name="connsiteX7" fmla="*/ 126206 w 311944"/>
                    <a:gd name="connsiteY7" fmla="*/ 104775 h 121444"/>
                    <a:gd name="connsiteX8" fmla="*/ 28575 w 311944"/>
                    <a:gd name="connsiteY8" fmla="*/ 121444 h 121444"/>
                    <a:gd name="connsiteX9" fmla="*/ 0 w 311944"/>
                    <a:gd name="connsiteY9" fmla="*/ 114300 h 121444"/>
                    <a:gd name="connsiteX10" fmla="*/ 14288 w 311944"/>
                    <a:gd name="connsiteY10" fmla="*/ 42862 h 121444"/>
                    <a:gd name="connsiteX0" fmla="*/ 14288 w 311944"/>
                    <a:gd name="connsiteY0" fmla="*/ 73818 h 152400"/>
                    <a:gd name="connsiteX1" fmla="*/ 100013 w 311944"/>
                    <a:gd name="connsiteY1" fmla="*/ 73818 h 152400"/>
                    <a:gd name="connsiteX2" fmla="*/ 250031 w 311944"/>
                    <a:gd name="connsiteY2" fmla="*/ 0 h 152400"/>
                    <a:gd name="connsiteX3" fmla="*/ 311944 w 311944"/>
                    <a:gd name="connsiteY3" fmla="*/ 80962 h 152400"/>
                    <a:gd name="connsiteX4" fmla="*/ 266700 w 311944"/>
                    <a:gd name="connsiteY4" fmla="*/ 150018 h 152400"/>
                    <a:gd name="connsiteX5" fmla="*/ 233363 w 311944"/>
                    <a:gd name="connsiteY5" fmla="*/ 150018 h 152400"/>
                    <a:gd name="connsiteX6" fmla="*/ 221456 w 311944"/>
                    <a:gd name="connsiteY6" fmla="*/ 123825 h 152400"/>
                    <a:gd name="connsiteX7" fmla="*/ 126206 w 311944"/>
                    <a:gd name="connsiteY7" fmla="*/ 135731 h 152400"/>
                    <a:gd name="connsiteX8" fmla="*/ 28575 w 311944"/>
                    <a:gd name="connsiteY8" fmla="*/ 152400 h 152400"/>
                    <a:gd name="connsiteX9" fmla="*/ 0 w 311944"/>
                    <a:gd name="connsiteY9" fmla="*/ 145256 h 152400"/>
                    <a:gd name="connsiteX10" fmla="*/ 14288 w 311944"/>
                    <a:gd name="connsiteY10" fmla="*/ 73818 h 152400"/>
                    <a:gd name="connsiteX0" fmla="*/ 14288 w 311944"/>
                    <a:gd name="connsiteY0" fmla="*/ 73818 h 152400"/>
                    <a:gd name="connsiteX1" fmla="*/ 100013 w 311944"/>
                    <a:gd name="connsiteY1" fmla="*/ 92868 h 152400"/>
                    <a:gd name="connsiteX2" fmla="*/ 250031 w 311944"/>
                    <a:gd name="connsiteY2" fmla="*/ 0 h 152400"/>
                    <a:gd name="connsiteX3" fmla="*/ 311944 w 311944"/>
                    <a:gd name="connsiteY3" fmla="*/ 80962 h 152400"/>
                    <a:gd name="connsiteX4" fmla="*/ 266700 w 311944"/>
                    <a:gd name="connsiteY4" fmla="*/ 150018 h 152400"/>
                    <a:gd name="connsiteX5" fmla="*/ 233363 w 311944"/>
                    <a:gd name="connsiteY5" fmla="*/ 150018 h 152400"/>
                    <a:gd name="connsiteX6" fmla="*/ 221456 w 311944"/>
                    <a:gd name="connsiteY6" fmla="*/ 123825 h 152400"/>
                    <a:gd name="connsiteX7" fmla="*/ 126206 w 311944"/>
                    <a:gd name="connsiteY7" fmla="*/ 135731 h 152400"/>
                    <a:gd name="connsiteX8" fmla="*/ 28575 w 311944"/>
                    <a:gd name="connsiteY8" fmla="*/ 152400 h 152400"/>
                    <a:gd name="connsiteX9" fmla="*/ 0 w 311944"/>
                    <a:gd name="connsiteY9" fmla="*/ 145256 h 152400"/>
                    <a:gd name="connsiteX10" fmla="*/ 14288 w 311944"/>
                    <a:gd name="connsiteY10" fmla="*/ 73818 h 152400"/>
                    <a:gd name="connsiteX0" fmla="*/ 14288 w 311944"/>
                    <a:gd name="connsiteY0" fmla="*/ 73818 h 152400"/>
                    <a:gd name="connsiteX1" fmla="*/ 95250 w 311944"/>
                    <a:gd name="connsiteY1" fmla="*/ 85724 h 152400"/>
                    <a:gd name="connsiteX2" fmla="*/ 250031 w 311944"/>
                    <a:gd name="connsiteY2" fmla="*/ 0 h 152400"/>
                    <a:gd name="connsiteX3" fmla="*/ 311944 w 311944"/>
                    <a:gd name="connsiteY3" fmla="*/ 80962 h 152400"/>
                    <a:gd name="connsiteX4" fmla="*/ 266700 w 311944"/>
                    <a:gd name="connsiteY4" fmla="*/ 150018 h 152400"/>
                    <a:gd name="connsiteX5" fmla="*/ 233363 w 311944"/>
                    <a:gd name="connsiteY5" fmla="*/ 150018 h 152400"/>
                    <a:gd name="connsiteX6" fmla="*/ 221456 w 311944"/>
                    <a:gd name="connsiteY6" fmla="*/ 123825 h 152400"/>
                    <a:gd name="connsiteX7" fmla="*/ 126206 w 311944"/>
                    <a:gd name="connsiteY7" fmla="*/ 135731 h 152400"/>
                    <a:gd name="connsiteX8" fmla="*/ 28575 w 311944"/>
                    <a:gd name="connsiteY8" fmla="*/ 152400 h 152400"/>
                    <a:gd name="connsiteX9" fmla="*/ 0 w 311944"/>
                    <a:gd name="connsiteY9" fmla="*/ 145256 h 152400"/>
                    <a:gd name="connsiteX10" fmla="*/ 14288 w 311944"/>
                    <a:gd name="connsiteY10" fmla="*/ 73818 h 152400"/>
                    <a:gd name="connsiteX0" fmla="*/ 14288 w 311944"/>
                    <a:gd name="connsiteY0" fmla="*/ 73818 h 152400"/>
                    <a:gd name="connsiteX1" fmla="*/ 90488 w 311944"/>
                    <a:gd name="connsiteY1" fmla="*/ 78580 h 152400"/>
                    <a:gd name="connsiteX2" fmla="*/ 250031 w 311944"/>
                    <a:gd name="connsiteY2" fmla="*/ 0 h 152400"/>
                    <a:gd name="connsiteX3" fmla="*/ 311944 w 311944"/>
                    <a:gd name="connsiteY3" fmla="*/ 80962 h 152400"/>
                    <a:gd name="connsiteX4" fmla="*/ 266700 w 311944"/>
                    <a:gd name="connsiteY4" fmla="*/ 150018 h 152400"/>
                    <a:gd name="connsiteX5" fmla="*/ 233363 w 311944"/>
                    <a:gd name="connsiteY5" fmla="*/ 150018 h 152400"/>
                    <a:gd name="connsiteX6" fmla="*/ 221456 w 311944"/>
                    <a:gd name="connsiteY6" fmla="*/ 123825 h 152400"/>
                    <a:gd name="connsiteX7" fmla="*/ 126206 w 311944"/>
                    <a:gd name="connsiteY7" fmla="*/ 135731 h 152400"/>
                    <a:gd name="connsiteX8" fmla="*/ 28575 w 311944"/>
                    <a:gd name="connsiteY8" fmla="*/ 152400 h 152400"/>
                    <a:gd name="connsiteX9" fmla="*/ 0 w 311944"/>
                    <a:gd name="connsiteY9" fmla="*/ 145256 h 152400"/>
                    <a:gd name="connsiteX10" fmla="*/ 14288 w 311944"/>
                    <a:gd name="connsiteY10" fmla="*/ 73818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1944" h="152400">
                      <a:moveTo>
                        <a:pt x="14288" y="73818"/>
                      </a:moveTo>
                      <a:lnTo>
                        <a:pt x="90488" y="78580"/>
                      </a:lnTo>
                      <a:lnTo>
                        <a:pt x="250031" y="0"/>
                      </a:lnTo>
                      <a:lnTo>
                        <a:pt x="311944" y="80962"/>
                      </a:lnTo>
                      <a:lnTo>
                        <a:pt x="266700" y="150018"/>
                      </a:lnTo>
                      <a:lnTo>
                        <a:pt x="233363" y="150018"/>
                      </a:lnTo>
                      <a:lnTo>
                        <a:pt x="221456" y="123825"/>
                      </a:lnTo>
                      <a:lnTo>
                        <a:pt x="126206" y="135731"/>
                      </a:lnTo>
                      <a:lnTo>
                        <a:pt x="28575" y="152400"/>
                      </a:lnTo>
                      <a:lnTo>
                        <a:pt x="0" y="145256"/>
                      </a:lnTo>
                      <a:lnTo>
                        <a:pt x="14288" y="73818"/>
                      </a:lnTo>
                      <a:close/>
                    </a:path>
                  </a:pathLst>
                </a:custGeom>
                <a:solidFill>
                  <a:srgbClr val="B293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600"/>
                </a:p>
              </p:txBody>
            </p:sp>
          </p:grpSp>
          <p:sp>
            <p:nvSpPr>
              <p:cNvPr id="8" name="Tekstfelt 7">
                <a:extLst>
                  <a:ext uri="{FF2B5EF4-FFF2-40B4-BE49-F238E27FC236}">
                    <a16:creationId xmlns:a16="http://schemas.microsoft.com/office/drawing/2014/main" id="{DB593C75-2900-EE7B-4DF0-29A32A65482B}"/>
                  </a:ext>
                </a:extLst>
              </p:cNvPr>
              <p:cNvSpPr txBox="1"/>
              <p:nvPr/>
            </p:nvSpPr>
            <p:spPr>
              <a:xfrm>
                <a:off x="4593902" y="1876991"/>
                <a:ext cx="1236058" cy="777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200" i="1"/>
                  <a:t>Udvaskning </a:t>
                </a:r>
              </a:p>
              <a:p>
                <a:r>
                  <a:rPr lang="da-DK" sz="1200" i="1"/>
                  <a:t>fra rodzonen - NLES5</a:t>
                </a:r>
              </a:p>
            </p:txBody>
          </p:sp>
          <p:sp>
            <p:nvSpPr>
              <p:cNvPr id="9" name="Tekstfelt 8">
                <a:extLst>
                  <a:ext uri="{FF2B5EF4-FFF2-40B4-BE49-F238E27FC236}">
                    <a16:creationId xmlns:a16="http://schemas.microsoft.com/office/drawing/2014/main" id="{D5D06AC0-1460-96BE-ACDC-DDC596D9D82D}"/>
                  </a:ext>
                </a:extLst>
              </p:cNvPr>
              <p:cNvSpPr txBox="1"/>
              <p:nvPr/>
            </p:nvSpPr>
            <p:spPr>
              <a:xfrm>
                <a:off x="4593900" y="3916548"/>
                <a:ext cx="1236058" cy="777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200" i="1"/>
                  <a:t>Transport og omsætning i grundvand</a:t>
                </a:r>
              </a:p>
            </p:txBody>
          </p:sp>
          <p:sp>
            <p:nvSpPr>
              <p:cNvPr id="10" name="Tekstfelt 9">
                <a:extLst>
                  <a:ext uri="{FF2B5EF4-FFF2-40B4-BE49-F238E27FC236}">
                    <a16:creationId xmlns:a16="http://schemas.microsoft.com/office/drawing/2014/main" id="{3EAC8DED-22B8-34BC-0BEA-DE9EF61F133B}"/>
                  </a:ext>
                </a:extLst>
              </p:cNvPr>
              <p:cNvSpPr txBox="1"/>
              <p:nvPr/>
            </p:nvSpPr>
            <p:spPr>
              <a:xfrm>
                <a:off x="9347785" y="2615655"/>
                <a:ext cx="1386348" cy="753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200" i="1"/>
                  <a:t>Transport og omsætning i overfladevand</a:t>
                </a: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D7D8E9E8-81CD-40D0-91F1-9D7639D146EC}"/>
                  </a:ext>
                </a:extLst>
              </p:cNvPr>
              <p:cNvSpPr/>
              <p:nvPr/>
            </p:nvSpPr>
            <p:spPr>
              <a:xfrm>
                <a:off x="5771570" y="2413179"/>
                <a:ext cx="878496" cy="45804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600"/>
              </a:p>
            </p:txBody>
          </p:sp>
          <p:grpSp>
            <p:nvGrpSpPr>
              <p:cNvPr id="19" name="Gruppe 18">
                <a:extLst>
                  <a:ext uri="{FF2B5EF4-FFF2-40B4-BE49-F238E27FC236}">
                    <a16:creationId xmlns:a16="http://schemas.microsoft.com/office/drawing/2014/main" id="{3E97F3BE-6692-BA9E-3A8A-34C94C6C6BEB}"/>
                  </a:ext>
                </a:extLst>
              </p:cNvPr>
              <p:cNvGrpSpPr/>
              <p:nvPr/>
            </p:nvGrpSpPr>
            <p:grpSpPr>
              <a:xfrm>
                <a:off x="5818570" y="1640197"/>
                <a:ext cx="1149569" cy="1187678"/>
                <a:chOff x="5817528" y="1587044"/>
                <a:chExt cx="1149569" cy="1187678"/>
              </a:xfrm>
            </p:grpSpPr>
            <p:grpSp>
              <p:nvGrpSpPr>
                <p:cNvPr id="16" name="Gruppe 15">
                  <a:extLst>
                    <a:ext uri="{FF2B5EF4-FFF2-40B4-BE49-F238E27FC236}">
                      <a16:creationId xmlns:a16="http://schemas.microsoft.com/office/drawing/2014/main" id="{0BC117C1-0DEB-8DB6-A0A7-3A88D998134B}"/>
                    </a:ext>
                  </a:extLst>
                </p:cNvPr>
                <p:cNvGrpSpPr/>
                <p:nvPr/>
              </p:nvGrpSpPr>
              <p:grpSpPr>
                <a:xfrm>
                  <a:off x="5818867" y="1587044"/>
                  <a:ext cx="1148230" cy="1187678"/>
                  <a:chOff x="5818867" y="1587044"/>
                  <a:chExt cx="1148230" cy="1187678"/>
                </a:xfrm>
              </p:grpSpPr>
              <p:pic>
                <p:nvPicPr>
                  <p:cNvPr id="12" name="Billede 11">
                    <a:extLst>
                      <a:ext uri="{FF2B5EF4-FFF2-40B4-BE49-F238E27FC236}">
                        <a16:creationId xmlns:a16="http://schemas.microsoft.com/office/drawing/2014/main" id="{03D9E522-48E4-A30B-CEB8-BE7BA18F2B2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5818867" y="1587044"/>
                    <a:ext cx="729462" cy="108780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</p:pic>
              <p:sp>
                <p:nvSpPr>
                  <p:cNvPr id="13" name="Tekstfelt 12">
                    <a:extLst>
                      <a:ext uri="{FF2B5EF4-FFF2-40B4-BE49-F238E27FC236}">
                        <a16:creationId xmlns:a16="http://schemas.microsoft.com/office/drawing/2014/main" id="{88678774-F82B-F2DA-DE58-C00672004F74}"/>
                      </a:ext>
                    </a:extLst>
                  </p:cNvPr>
                  <p:cNvSpPr txBox="1"/>
                  <p:nvPr/>
                </p:nvSpPr>
                <p:spPr>
                  <a:xfrm>
                    <a:off x="6475054" y="1629640"/>
                    <a:ext cx="492043" cy="3230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a-DK" sz="1200"/>
                      <a:t>0 m</a:t>
                    </a:r>
                  </a:p>
                </p:txBody>
              </p:sp>
              <p:sp>
                <p:nvSpPr>
                  <p:cNvPr id="14" name="Tekstfelt 13">
                    <a:extLst>
                      <a:ext uri="{FF2B5EF4-FFF2-40B4-BE49-F238E27FC236}">
                        <a16:creationId xmlns:a16="http://schemas.microsoft.com/office/drawing/2014/main" id="{88D0D231-345B-2EFA-FC50-2C978DF672BE}"/>
                      </a:ext>
                    </a:extLst>
                  </p:cNvPr>
                  <p:cNvSpPr txBox="1"/>
                  <p:nvPr/>
                </p:nvSpPr>
                <p:spPr>
                  <a:xfrm>
                    <a:off x="6475054" y="2008425"/>
                    <a:ext cx="492043" cy="3230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a-DK" sz="1200"/>
                      <a:t>1 </a:t>
                    </a:r>
                    <a:r>
                      <a:rPr lang="da-DK" sz="1200" dirty="0"/>
                      <a:t>m</a:t>
                    </a:r>
                  </a:p>
                </p:txBody>
              </p:sp>
              <p:sp>
                <p:nvSpPr>
                  <p:cNvPr id="15" name="Tekstfelt 14">
                    <a:extLst>
                      <a:ext uri="{FF2B5EF4-FFF2-40B4-BE49-F238E27FC236}">
                        <a16:creationId xmlns:a16="http://schemas.microsoft.com/office/drawing/2014/main" id="{F450D456-B7D9-4750-A97E-07E218905904}"/>
                      </a:ext>
                    </a:extLst>
                  </p:cNvPr>
                  <p:cNvSpPr txBox="1"/>
                  <p:nvPr/>
                </p:nvSpPr>
                <p:spPr>
                  <a:xfrm>
                    <a:off x="6475054" y="2451678"/>
                    <a:ext cx="492043" cy="3230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a-DK" sz="1200"/>
                      <a:t>2 </a:t>
                    </a:r>
                    <a:r>
                      <a:rPr lang="da-DK" sz="1200" dirty="0"/>
                      <a:t>m</a:t>
                    </a:r>
                  </a:p>
                </p:txBody>
              </p:sp>
            </p:grpSp>
            <p:sp>
              <p:nvSpPr>
                <p:cNvPr id="18" name="Rektangel 17">
                  <a:extLst>
                    <a:ext uri="{FF2B5EF4-FFF2-40B4-BE49-F238E27FC236}">
                      <a16:creationId xmlns:a16="http://schemas.microsoft.com/office/drawing/2014/main" id="{AC06BBAB-46D2-28CB-CD71-04A99F9576EB}"/>
                    </a:ext>
                  </a:extLst>
                </p:cNvPr>
                <p:cNvSpPr/>
                <p:nvPr/>
              </p:nvSpPr>
              <p:spPr>
                <a:xfrm>
                  <a:off x="5817528" y="2260362"/>
                  <a:ext cx="730801" cy="414486"/>
                </a:xfrm>
                <a:prstGeom prst="rect">
                  <a:avLst/>
                </a:prstGeom>
                <a:solidFill>
                  <a:srgbClr val="B2937F">
                    <a:alpha val="5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600"/>
                </a:p>
              </p:txBody>
            </p:sp>
          </p:grpSp>
          <p:pic>
            <p:nvPicPr>
              <p:cNvPr id="22" name="Billede 21">
                <a:extLst>
                  <a:ext uri="{FF2B5EF4-FFF2-40B4-BE49-F238E27FC236}">
                    <a16:creationId xmlns:a16="http://schemas.microsoft.com/office/drawing/2014/main" id="{50C302B0-EFF9-3B96-3100-342249D076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819380" y="1328601"/>
                <a:ext cx="729991" cy="52228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17" name="Tekstfelt 16">
              <a:extLst>
                <a:ext uri="{FF2B5EF4-FFF2-40B4-BE49-F238E27FC236}">
                  <a16:creationId xmlns:a16="http://schemas.microsoft.com/office/drawing/2014/main" id="{5695C6F1-03DF-8E9E-8A00-4B8F6D9D818E}"/>
                </a:ext>
              </a:extLst>
            </p:cNvPr>
            <p:cNvSpPr txBox="1"/>
            <p:nvPr/>
          </p:nvSpPr>
          <p:spPr>
            <a:xfrm>
              <a:off x="5921609" y="1397992"/>
              <a:ext cx="617010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a-DK" sz="2800"/>
                <a:t>Den Nationale Kvælstofmodel</a:t>
              </a:r>
            </a:p>
          </p:txBody>
        </p:sp>
      </p:grpSp>
      <p:sp>
        <p:nvSpPr>
          <p:cNvPr id="26" name="Titel 6">
            <a:extLst>
              <a:ext uri="{FF2B5EF4-FFF2-40B4-BE49-F238E27FC236}">
                <a16:creationId xmlns:a16="http://schemas.microsoft.com/office/drawing/2014/main" id="{902D26B1-7901-3485-6590-1290A750C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96" y="180821"/>
            <a:ext cx="9717423" cy="1325563"/>
          </a:xfrm>
        </p:spPr>
        <p:txBody>
          <a:bodyPr/>
          <a:lstStyle/>
          <a:p>
            <a:pPr marL="0" indent="0">
              <a:buNone/>
            </a:pPr>
            <a:r>
              <a:rPr lang="da-DK" sz="4400"/>
              <a:t>Kortlægning ved model</a:t>
            </a:r>
          </a:p>
        </p:txBody>
      </p:sp>
    </p:spTree>
    <p:extLst>
      <p:ext uri="{BB962C8B-B14F-4D97-AF65-F5344CB8AC3E}">
        <p14:creationId xmlns:p14="http://schemas.microsoft.com/office/powerpoint/2010/main" val="389264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: afrundede hjørner 21">
            <a:extLst>
              <a:ext uri="{FF2B5EF4-FFF2-40B4-BE49-F238E27FC236}">
                <a16:creationId xmlns:a16="http://schemas.microsoft.com/office/drawing/2014/main" id="{CBEE0DEB-2AF5-2134-0F05-770260D98144}"/>
              </a:ext>
            </a:extLst>
          </p:cNvPr>
          <p:cNvSpPr/>
          <p:nvPr/>
        </p:nvSpPr>
        <p:spPr>
          <a:xfrm>
            <a:off x="76914" y="877814"/>
            <a:ext cx="3552202" cy="24196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b="1" dirty="0">
                <a:solidFill>
                  <a:schemeClr val="tx1"/>
                </a:solidFill>
              </a:rPr>
              <a:t>Udvaskning  NLES5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700" dirty="0">
                <a:solidFill>
                  <a:schemeClr val="tx1"/>
                </a:solidFill>
              </a:rPr>
              <a:t>Empirisk model, der beskriver nitrat udvaskningen ca</a:t>
            </a:r>
            <a:r>
              <a:rPr lang="da-DK" sz="1700">
                <a:solidFill>
                  <a:schemeClr val="tx1"/>
                </a:solidFill>
              </a:rPr>
              <a:t>. 1 </a:t>
            </a:r>
            <a:r>
              <a:rPr lang="da-DK" sz="1700" dirty="0">
                <a:solidFill>
                  <a:schemeClr val="tx1"/>
                </a:solidFill>
              </a:rPr>
              <a:t>m under terræn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700" dirty="0">
                <a:solidFill>
                  <a:schemeClr val="tx1"/>
                </a:solidFill>
              </a:rPr>
              <a:t>Udviklet på basis af data fra forsøgsmarker og overvågningsstationer</a:t>
            </a:r>
          </a:p>
          <a:p>
            <a:pPr algn="r"/>
            <a:r>
              <a:rPr lang="da-DK" sz="1700" dirty="0">
                <a:solidFill>
                  <a:schemeClr val="tx1"/>
                </a:solidFill>
              </a:rPr>
              <a:t>AU: DCA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DB299-0930-4CED-8374-8F5CC7458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37053"/>
          </a:xfrm>
        </p:spPr>
        <p:txBody>
          <a:bodyPr>
            <a:normAutofit/>
          </a:bodyPr>
          <a:lstStyle/>
          <a:p>
            <a:pPr algn="ctr"/>
            <a:r>
              <a:rPr lang="da-DK" sz="4000"/>
              <a:t>Nationale </a:t>
            </a:r>
            <a:br>
              <a:rPr lang="da-DK" sz="4000"/>
            </a:br>
            <a:r>
              <a:rPr lang="da-DK" sz="4000"/>
              <a:t>Kvælstof Model (NKM)</a:t>
            </a:r>
          </a:p>
        </p:txBody>
      </p: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7DB46299-80A6-4802-B66C-70A7FAF0D6A7}"/>
              </a:ext>
            </a:extLst>
          </p:cNvPr>
          <p:cNvGrpSpPr/>
          <p:nvPr/>
        </p:nvGrpSpPr>
        <p:grpSpPr>
          <a:xfrm>
            <a:off x="3844254" y="2094727"/>
            <a:ext cx="5314479" cy="2987470"/>
            <a:chOff x="6157615" y="2140739"/>
            <a:chExt cx="5863914" cy="3026573"/>
          </a:xfrm>
        </p:grpSpPr>
        <p:pic>
          <p:nvPicPr>
            <p:cNvPr id="30" name="Picture 1" descr="Figur1.eps">
              <a:extLst>
                <a:ext uri="{FF2B5EF4-FFF2-40B4-BE49-F238E27FC236}">
                  <a16:creationId xmlns:a16="http://schemas.microsoft.com/office/drawing/2014/main" id="{87541A77-2B16-4D7B-AC82-8F6128F7541D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7615" y="2140739"/>
              <a:ext cx="5863914" cy="3026573"/>
            </a:xfrm>
            <a:prstGeom prst="rect">
              <a:avLst/>
            </a:prstGeom>
          </p:spPr>
        </p:pic>
        <p:sp>
          <p:nvSpPr>
            <p:cNvPr id="31" name="Kombinationstegning: figur 30">
              <a:extLst>
                <a:ext uri="{FF2B5EF4-FFF2-40B4-BE49-F238E27FC236}">
                  <a16:creationId xmlns:a16="http://schemas.microsoft.com/office/drawing/2014/main" id="{C1DC24BC-D0CD-4ACA-826F-F37B97D536E3}"/>
                </a:ext>
              </a:extLst>
            </p:cNvPr>
            <p:cNvSpPr/>
            <p:nvPr/>
          </p:nvSpPr>
          <p:spPr>
            <a:xfrm>
              <a:off x="8324803" y="4266421"/>
              <a:ext cx="311944" cy="152400"/>
            </a:xfrm>
            <a:custGeom>
              <a:avLst/>
              <a:gdLst>
                <a:gd name="connsiteX0" fmla="*/ 14288 w 311944"/>
                <a:gd name="connsiteY0" fmla="*/ 42862 h 121444"/>
                <a:gd name="connsiteX1" fmla="*/ 100013 w 311944"/>
                <a:gd name="connsiteY1" fmla="*/ 42862 h 121444"/>
                <a:gd name="connsiteX2" fmla="*/ 250031 w 311944"/>
                <a:gd name="connsiteY2" fmla="*/ 0 h 121444"/>
                <a:gd name="connsiteX3" fmla="*/ 311944 w 311944"/>
                <a:gd name="connsiteY3" fmla="*/ 50006 h 121444"/>
                <a:gd name="connsiteX4" fmla="*/ 266700 w 311944"/>
                <a:gd name="connsiteY4" fmla="*/ 119062 h 121444"/>
                <a:gd name="connsiteX5" fmla="*/ 233363 w 311944"/>
                <a:gd name="connsiteY5" fmla="*/ 119062 h 121444"/>
                <a:gd name="connsiteX6" fmla="*/ 221456 w 311944"/>
                <a:gd name="connsiteY6" fmla="*/ 92869 h 121444"/>
                <a:gd name="connsiteX7" fmla="*/ 126206 w 311944"/>
                <a:gd name="connsiteY7" fmla="*/ 104775 h 121444"/>
                <a:gd name="connsiteX8" fmla="*/ 28575 w 311944"/>
                <a:gd name="connsiteY8" fmla="*/ 121444 h 121444"/>
                <a:gd name="connsiteX9" fmla="*/ 0 w 311944"/>
                <a:gd name="connsiteY9" fmla="*/ 114300 h 121444"/>
                <a:gd name="connsiteX10" fmla="*/ 14288 w 311944"/>
                <a:gd name="connsiteY10" fmla="*/ 42862 h 121444"/>
                <a:gd name="connsiteX0" fmla="*/ 14288 w 311944"/>
                <a:gd name="connsiteY0" fmla="*/ 73818 h 152400"/>
                <a:gd name="connsiteX1" fmla="*/ 100013 w 311944"/>
                <a:gd name="connsiteY1" fmla="*/ 73818 h 152400"/>
                <a:gd name="connsiteX2" fmla="*/ 250031 w 311944"/>
                <a:gd name="connsiteY2" fmla="*/ 0 h 152400"/>
                <a:gd name="connsiteX3" fmla="*/ 311944 w 311944"/>
                <a:gd name="connsiteY3" fmla="*/ 80962 h 152400"/>
                <a:gd name="connsiteX4" fmla="*/ 266700 w 311944"/>
                <a:gd name="connsiteY4" fmla="*/ 150018 h 152400"/>
                <a:gd name="connsiteX5" fmla="*/ 233363 w 311944"/>
                <a:gd name="connsiteY5" fmla="*/ 150018 h 152400"/>
                <a:gd name="connsiteX6" fmla="*/ 221456 w 311944"/>
                <a:gd name="connsiteY6" fmla="*/ 123825 h 152400"/>
                <a:gd name="connsiteX7" fmla="*/ 126206 w 311944"/>
                <a:gd name="connsiteY7" fmla="*/ 135731 h 152400"/>
                <a:gd name="connsiteX8" fmla="*/ 28575 w 311944"/>
                <a:gd name="connsiteY8" fmla="*/ 152400 h 152400"/>
                <a:gd name="connsiteX9" fmla="*/ 0 w 311944"/>
                <a:gd name="connsiteY9" fmla="*/ 145256 h 152400"/>
                <a:gd name="connsiteX10" fmla="*/ 14288 w 311944"/>
                <a:gd name="connsiteY10" fmla="*/ 73818 h 152400"/>
                <a:gd name="connsiteX0" fmla="*/ 14288 w 311944"/>
                <a:gd name="connsiteY0" fmla="*/ 73818 h 152400"/>
                <a:gd name="connsiteX1" fmla="*/ 100013 w 311944"/>
                <a:gd name="connsiteY1" fmla="*/ 92868 h 152400"/>
                <a:gd name="connsiteX2" fmla="*/ 250031 w 311944"/>
                <a:gd name="connsiteY2" fmla="*/ 0 h 152400"/>
                <a:gd name="connsiteX3" fmla="*/ 311944 w 311944"/>
                <a:gd name="connsiteY3" fmla="*/ 80962 h 152400"/>
                <a:gd name="connsiteX4" fmla="*/ 266700 w 311944"/>
                <a:gd name="connsiteY4" fmla="*/ 150018 h 152400"/>
                <a:gd name="connsiteX5" fmla="*/ 233363 w 311944"/>
                <a:gd name="connsiteY5" fmla="*/ 150018 h 152400"/>
                <a:gd name="connsiteX6" fmla="*/ 221456 w 311944"/>
                <a:gd name="connsiteY6" fmla="*/ 123825 h 152400"/>
                <a:gd name="connsiteX7" fmla="*/ 126206 w 311944"/>
                <a:gd name="connsiteY7" fmla="*/ 135731 h 152400"/>
                <a:gd name="connsiteX8" fmla="*/ 28575 w 311944"/>
                <a:gd name="connsiteY8" fmla="*/ 152400 h 152400"/>
                <a:gd name="connsiteX9" fmla="*/ 0 w 311944"/>
                <a:gd name="connsiteY9" fmla="*/ 145256 h 152400"/>
                <a:gd name="connsiteX10" fmla="*/ 14288 w 311944"/>
                <a:gd name="connsiteY10" fmla="*/ 73818 h 152400"/>
                <a:gd name="connsiteX0" fmla="*/ 14288 w 311944"/>
                <a:gd name="connsiteY0" fmla="*/ 73818 h 152400"/>
                <a:gd name="connsiteX1" fmla="*/ 95250 w 311944"/>
                <a:gd name="connsiteY1" fmla="*/ 85724 h 152400"/>
                <a:gd name="connsiteX2" fmla="*/ 250031 w 311944"/>
                <a:gd name="connsiteY2" fmla="*/ 0 h 152400"/>
                <a:gd name="connsiteX3" fmla="*/ 311944 w 311944"/>
                <a:gd name="connsiteY3" fmla="*/ 80962 h 152400"/>
                <a:gd name="connsiteX4" fmla="*/ 266700 w 311944"/>
                <a:gd name="connsiteY4" fmla="*/ 150018 h 152400"/>
                <a:gd name="connsiteX5" fmla="*/ 233363 w 311944"/>
                <a:gd name="connsiteY5" fmla="*/ 150018 h 152400"/>
                <a:gd name="connsiteX6" fmla="*/ 221456 w 311944"/>
                <a:gd name="connsiteY6" fmla="*/ 123825 h 152400"/>
                <a:gd name="connsiteX7" fmla="*/ 126206 w 311944"/>
                <a:gd name="connsiteY7" fmla="*/ 135731 h 152400"/>
                <a:gd name="connsiteX8" fmla="*/ 28575 w 311944"/>
                <a:gd name="connsiteY8" fmla="*/ 152400 h 152400"/>
                <a:gd name="connsiteX9" fmla="*/ 0 w 311944"/>
                <a:gd name="connsiteY9" fmla="*/ 145256 h 152400"/>
                <a:gd name="connsiteX10" fmla="*/ 14288 w 311944"/>
                <a:gd name="connsiteY10" fmla="*/ 73818 h 152400"/>
                <a:gd name="connsiteX0" fmla="*/ 14288 w 311944"/>
                <a:gd name="connsiteY0" fmla="*/ 73818 h 152400"/>
                <a:gd name="connsiteX1" fmla="*/ 90488 w 311944"/>
                <a:gd name="connsiteY1" fmla="*/ 78580 h 152400"/>
                <a:gd name="connsiteX2" fmla="*/ 250031 w 311944"/>
                <a:gd name="connsiteY2" fmla="*/ 0 h 152400"/>
                <a:gd name="connsiteX3" fmla="*/ 311944 w 311944"/>
                <a:gd name="connsiteY3" fmla="*/ 80962 h 152400"/>
                <a:gd name="connsiteX4" fmla="*/ 266700 w 311944"/>
                <a:gd name="connsiteY4" fmla="*/ 150018 h 152400"/>
                <a:gd name="connsiteX5" fmla="*/ 233363 w 311944"/>
                <a:gd name="connsiteY5" fmla="*/ 150018 h 152400"/>
                <a:gd name="connsiteX6" fmla="*/ 221456 w 311944"/>
                <a:gd name="connsiteY6" fmla="*/ 123825 h 152400"/>
                <a:gd name="connsiteX7" fmla="*/ 126206 w 311944"/>
                <a:gd name="connsiteY7" fmla="*/ 135731 h 152400"/>
                <a:gd name="connsiteX8" fmla="*/ 28575 w 311944"/>
                <a:gd name="connsiteY8" fmla="*/ 152400 h 152400"/>
                <a:gd name="connsiteX9" fmla="*/ 0 w 311944"/>
                <a:gd name="connsiteY9" fmla="*/ 145256 h 152400"/>
                <a:gd name="connsiteX10" fmla="*/ 14288 w 311944"/>
                <a:gd name="connsiteY10" fmla="*/ 7381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1944" h="152400">
                  <a:moveTo>
                    <a:pt x="14288" y="73818"/>
                  </a:moveTo>
                  <a:lnTo>
                    <a:pt x="90488" y="78580"/>
                  </a:lnTo>
                  <a:lnTo>
                    <a:pt x="250031" y="0"/>
                  </a:lnTo>
                  <a:lnTo>
                    <a:pt x="311944" y="80962"/>
                  </a:lnTo>
                  <a:lnTo>
                    <a:pt x="266700" y="150018"/>
                  </a:lnTo>
                  <a:lnTo>
                    <a:pt x="233363" y="150018"/>
                  </a:lnTo>
                  <a:lnTo>
                    <a:pt x="221456" y="123825"/>
                  </a:lnTo>
                  <a:lnTo>
                    <a:pt x="126206" y="135731"/>
                  </a:lnTo>
                  <a:lnTo>
                    <a:pt x="28575" y="152400"/>
                  </a:lnTo>
                  <a:lnTo>
                    <a:pt x="0" y="145256"/>
                  </a:lnTo>
                  <a:lnTo>
                    <a:pt x="14288" y="73818"/>
                  </a:lnTo>
                  <a:close/>
                </a:path>
              </a:pathLst>
            </a:custGeom>
            <a:solidFill>
              <a:srgbClr val="B293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AB9EFA0D-C1F6-BF34-C238-E61EF107B63C}"/>
              </a:ext>
            </a:extLst>
          </p:cNvPr>
          <p:cNvGrpSpPr/>
          <p:nvPr/>
        </p:nvGrpSpPr>
        <p:grpSpPr>
          <a:xfrm>
            <a:off x="8562884" y="876166"/>
            <a:ext cx="3552202" cy="2419676"/>
            <a:chOff x="8639798" y="406653"/>
            <a:chExt cx="3552202" cy="2419676"/>
          </a:xfrm>
        </p:grpSpPr>
        <p:sp>
          <p:nvSpPr>
            <p:cNvPr id="19" name="Rektangel: afrundede hjørner 18">
              <a:extLst>
                <a:ext uri="{FF2B5EF4-FFF2-40B4-BE49-F238E27FC236}">
                  <a16:creationId xmlns:a16="http://schemas.microsoft.com/office/drawing/2014/main" id="{8B672037-FCD9-2A80-B03F-EA723FBA0060}"/>
                </a:ext>
              </a:extLst>
            </p:cNvPr>
            <p:cNvSpPr/>
            <p:nvPr/>
          </p:nvSpPr>
          <p:spPr>
            <a:xfrm>
              <a:off x="8639798" y="406653"/>
              <a:ext cx="3552202" cy="241967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/>
            </a:p>
          </p:txBody>
        </p:sp>
        <p:sp>
          <p:nvSpPr>
            <p:cNvPr id="7" name="Tekstfelt 6">
              <a:extLst>
                <a:ext uri="{FF2B5EF4-FFF2-40B4-BE49-F238E27FC236}">
                  <a16:creationId xmlns:a16="http://schemas.microsoft.com/office/drawing/2014/main" id="{6F77DDFC-12DF-ED6E-2B0D-2DDAC6385036}"/>
                </a:ext>
              </a:extLst>
            </p:cNvPr>
            <p:cNvSpPr txBox="1"/>
            <p:nvPr/>
          </p:nvSpPr>
          <p:spPr>
            <a:xfrm>
              <a:off x="8739196" y="657213"/>
              <a:ext cx="330274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/>
                <a:t>Overfladevand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600"/>
                <a:t>Empiriske modeller, der beskriver retention i de enkelte overfladevandskomponenter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600"/>
                <a:t>Modellerne er udviklet på basis af overvågningsdata og nye data indsamlet under  projektet</a:t>
              </a:r>
            </a:p>
            <a:p>
              <a:pPr algn="r"/>
              <a:r>
                <a:rPr lang="da-DK" sz="1600"/>
                <a:t>AU:DCE  </a:t>
              </a: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327379-32F5-E72F-873D-A52132EB7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5469" y="5316428"/>
            <a:ext cx="6328853" cy="1326483"/>
          </a:xfrm>
        </p:spPr>
        <p:txBody>
          <a:bodyPr>
            <a:normAutofit/>
          </a:bodyPr>
          <a:lstStyle/>
          <a:p>
            <a:pPr marL="0" indent="0">
              <a:lnSpc>
                <a:spcPct val="40000"/>
              </a:lnSpc>
              <a:buNone/>
            </a:pPr>
            <a:r>
              <a:rPr lang="da-DK" sz="1600"/>
              <a:t>Kobling af modeller for</a:t>
            </a:r>
          </a:p>
          <a:p>
            <a:pPr>
              <a:lnSpc>
                <a:spcPct val="40000"/>
              </a:lnSpc>
            </a:pPr>
            <a:r>
              <a:rPr lang="da-DK" sz="1600"/>
              <a:t>N-udvaskning</a:t>
            </a:r>
          </a:p>
          <a:p>
            <a:pPr>
              <a:lnSpc>
                <a:spcPct val="40000"/>
              </a:lnSpc>
            </a:pPr>
            <a:r>
              <a:rPr lang="da-DK" sz="1600"/>
              <a:t>Grundvands-  og dræntransport samt omsætning</a:t>
            </a:r>
          </a:p>
          <a:p>
            <a:pPr>
              <a:lnSpc>
                <a:spcPct val="40000"/>
              </a:lnSpc>
            </a:pPr>
            <a:r>
              <a:rPr lang="da-DK" sz="1600"/>
              <a:t>Omsætning i overfladevand</a:t>
            </a:r>
          </a:p>
          <a:p>
            <a:pPr marL="0" indent="0">
              <a:buNone/>
            </a:pPr>
            <a:r>
              <a:rPr lang="da-DK" sz="1600"/>
              <a:t>Beskriver den samlede transport og retention fra rodzone til havet</a:t>
            </a:r>
          </a:p>
          <a:p>
            <a:endParaRPr lang="da-DK" sz="1600"/>
          </a:p>
        </p:txBody>
      </p:sp>
      <p:sp>
        <p:nvSpPr>
          <p:cNvPr id="23" name="Rektangel: afrundede hjørner 22">
            <a:extLst>
              <a:ext uri="{FF2B5EF4-FFF2-40B4-BE49-F238E27FC236}">
                <a16:creationId xmlns:a16="http://schemas.microsoft.com/office/drawing/2014/main" id="{D5B1EB5C-CEE8-F236-E0F7-0DF8CD3F51E1}"/>
              </a:ext>
            </a:extLst>
          </p:cNvPr>
          <p:cNvSpPr/>
          <p:nvPr/>
        </p:nvSpPr>
        <p:spPr>
          <a:xfrm>
            <a:off x="76914" y="3713019"/>
            <a:ext cx="3552202" cy="24196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b="1">
                <a:solidFill>
                  <a:schemeClr val="tx1"/>
                </a:solidFill>
              </a:rPr>
              <a:t>Grundvand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700">
                <a:solidFill>
                  <a:schemeClr val="tx1"/>
                </a:solidFill>
              </a:rPr>
              <a:t>Den Nationale Hydrologiske Model (DK-model) beskriver transport fra rodzone til vandløb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700">
                <a:solidFill>
                  <a:schemeClr val="tx1"/>
                </a:solidFill>
              </a:rPr>
              <a:t>Geokemisk model til beskrivelse af retention i grundvandet</a:t>
            </a:r>
          </a:p>
          <a:p>
            <a:pPr algn="r"/>
            <a:r>
              <a:rPr lang="da-DK" sz="1700">
                <a:solidFill>
                  <a:schemeClr val="tx1"/>
                </a:solidFill>
              </a:rPr>
              <a:t>GEUS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042E9BA-A3F2-EAED-6DF8-399CEC8A3955}"/>
              </a:ext>
            </a:extLst>
          </p:cNvPr>
          <p:cNvSpPr/>
          <p:nvPr/>
        </p:nvSpPr>
        <p:spPr>
          <a:xfrm>
            <a:off x="3728515" y="2085202"/>
            <a:ext cx="882398" cy="685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60C72B5C-C316-392B-CEE6-9F9C384D683C}"/>
              </a:ext>
            </a:extLst>
          </p:cNvPr>
          <p:cNvGrpSpPr/>
          <p:nvPr/>
        </p:nvGrpSpPr>
        <p:grpSpPr>
          <a:xfrm>
            <a:off x="3876832" y="1756764"/>
            <a:ext cx="734087" cy="976696"/>
            <a:chOff x="3876832" y="1756764"/>
            <a:chExt cx="734087" cy="976696"/>
          </a:xfrm>
        </p:grpSpPr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0A9B716A-3170-A612-119F-B0397B410BE1}"/>
                </a:ext>
              </a:extLst>
            </p:cNvPr>
            <p:cNvGrpSpPr/>
            <p:nvPr/>
          </p:nvGrpSpPr>
          <p:grpSpPr>
            <a:xfrm>
              <a:off x="3876832" y="1975041"/>
              <a:ext cx="734087" cy="758419"/>
              <a:chOff x="5817528" y="1587044"/>
              <a:chExt cx="1149573" cy="1187678"/>
            </a:xfrm>
          </p:grpSpPr>
          <p:grpSp>
            <p:nvGrpSpPr>
              <p:cNvPr id="16" name="Gruppe 15">
                <a:extLst>
                  <a:ext uri="{FF2B5EF4-FFF2-40B4-BE49-F238E27FC236}">
                    <a16:creationId xmlns:a16="http://schemas.microsoft.com/office/drawing/2014/main" id="{143E4885-D9FD-196B-F6AE-04BDB7B955EE}"/>
                  </a:ext>
                </a:extLst>
              </p:cNvPr>
              <p:cNvGrpSpPr/>
              <p:nvPr/>
            </p:nvGrpSpPr>
            <p:grpSpPr>
              <a:xfrm>
                <a:off x="5818867" y="1587044"/>
                <a:ext cx="1148234" cy="1187678"/>
                <a:chOff x="5818867" y="1587044"/>
                <a:chExt cx="1148234" cy="1187678"/>
              </a:xfrm>
            </p:grpSpPr>
            <p:pic>
              <p:nvPicPr>
                <p:cNvPr id="21" name="Billede 20">
                  <a:extLst>
                    <a:ext uri="{FF2B5EF4-FFF2-40B4-BE49-F238E27FC236}">
                      <a16:creationId xmlns:a16="http://schemas.microsoft.com/office/drawing/2014/main" id="{FE7C857B-B296-A747-FD89-E2A6DDAC3B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818867" y="1587044"/>
                  <a:ext cx="729462" cy="108780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</p:pic>
            <p:sp>
              <p:nvSpPr>
                <p:cNvPr id="24" name="Tekstfelt 23">
                  <a:extLst>
                    <a:ext uri="{FF2B5EF4-FFF2-40B4-BE49-F238E27FC236}">
                      <a16:creationId xmlns:a16="http://schemas.microsoft.com/office/drawing/2014/main" id="{9186635B-4F4D-D516-3AB5-E10F4C2F95AC}"/>
                    </a:ext>
                  </a:extLst>
                </p:cNvPr>
                <p:cNvSpPr txBox="1"/>
                <p:nvPr/>
              </p:nvSpPr>
              <p:spPr>
                <a:xfrm>
                  <a:off x="6475054" y="1629640"/>
                  <a:ext cx="492043" cy="3230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a-DK" sz="1200"/>
                    <a:t>0 m</a:t>
                  </a:r>
                </a:p>
              </p:txBody>
            </p:sp>
            <p:sp>
              <p:nvSpPr>
                <p:cNvPr id="25" name="Tekstfelt 24">
                  <a:extLst>
                    <a:ext uri="{FF2B5EF4-FFF2-40B4-BE49-F238E27FC236}">
                      <a16:creationId xmlns:a16="http://schemas.microsoft.com/office/drawing/2014/main" id="{834AB28E-85CF-DDC1-FC92-3F0678223512}"/>
                    </a:ext>
                  </a:extLst>
                </p:cNvPr>
                <p:cNvSpPr txBox="1"/>
                <p:nvPr/>
              </p:nvSpPr>
              <p:spPr>
                <a:xfrm>
                  <a:off x="6475052" y="2008424"/>
                  <a:ext cx="492044" cy="3230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a-DK" sz="1200"/>
                    <a:t>1 </a:t>
                  </a:r>
                  <a:r>
                    <a:rPr lang="da-DK" sz="1200" dirty="0"/>
                    <a:t>m</a:t>
                  </a:r>
                </a:p>
              </p:txBody>
            </p:sp>
            <p:sp>
              <p:nvSpPr>
                <p:cNvPr id="26" name="Tekstfelt 25">
                  <a:extLst>
                    <a:ext uri="{FF2B5EF4-FFF2-40B4-BE49-F238E27FC236}">
                      <a16:creationId xmlns:a16="http://schemas.microsoft.com/office/drawing/2014/main" id="{AF46E3CB-4EFF-3A9B-DFC6-04522EEA86A9}"/>
                    </a:ext>
                  </a:extLst>
                </p:cNvPr>
                <p:cNvSpPr txBox="1"/>
                <p:nvPr/>
              </p:nvSpPr>
              <p:spPr>
                <a:xfrm>
                  <a:off x="6475057" y="2451678"/>
                  <a:ext cx="492044" cy="3230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a-DK" sz="1200"/>
                    <a:t>2 </a:t>
                  </a:r>
                  <a:r>
                    <a:rPr lang="da-DK" sz="1200" dirty="0"/>
                    <a:t>m</a:t>
                  </a:r>
                </a:p>
              </p:txBody>
            </p:sp>
          </p:grp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6E31F486-EDBD-B315-853F-D48F136288D2}"/>
                  </a:ext>
                </a:extLst>
              </p:cNvPr>
              <p:cNvSpPr/>
              <p:nvPr/>
            </p:nvSpPr>
            <p:spPr>
              <a:xfrm>
                <a:off x="5817528" y="2260362"/>
                <a:ext cx="730801" cy="414486"/>
              </a:xfrm>
              <a:prstGeom prst="rect">
                <a:avLst/>
              </a:prstGeom>
              <a:solidFill>
                <a:srgbClr val="B2937F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600"/>
              </a:p>
            </p:txBody>
          </p:sp>
        </p:grpSp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463B5914-ADDE-376C-5F90-CB3A00571F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77527" y="1756764"/>
              <a:ext cx="466153" cy="333520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234467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19F016-C9B5-461D-C9CA-03330F128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Karakterisering af usikkerhed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53BE451-15E0-9D1D-97A0-30330CE62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Karakterisering af usikkerhed (efter Walker et al., 2003)</a:t>
            </a:r>
          </a:p>
          <a:p>
            <a:pPr marL="514350" indent="-514350">
              <a:buAutoNum type="arabicPeriod"/>
            </a:pPr>
            <a:r>
              <a:rPr lang="da-DK" dirty="0"/>
              <a:t>Usikkerhedskilde – hvor i modellen optræder usikkerheden</a:t>
            </a:r>
          </a:p>
          <a:p>
            <a:pPr marL="514350" indent="-514350">
              <a:buAutoNum type="arabicPeriod"/>
            </a:pPr>
            <a:r>
              <a:rPr lang="da-DK" dirty="0"/>
              <a:t>Niveau af usikkerheden – hvor stort kendskab har vi til usikkerheden</a:t>
            </a:r>
          </a:p>
          <a:p>
            <a:pPr marL="514350" indent="-514350">
              <a:buAutoNum type="arabicPeriod"/>
            </a:pPr>
            <a:r>
              <a:rPr lang="da-DK" dirty="0">
                <a:solidFill>
                  <a:srgbClr val="9C9B9B"/>
                </a:solidFill>
              </a:rPr>
              <a:t>Usikkerhedens natur – skyldes usikkerheden huller i vores viden, eller skyldes den naturlig variation</a:t>
            </a:r>
          </a:p>
          <a:p>
            <a:pPr marL="0" indent="0">
              <a:buNone/>
            </a:pPr>
            <a:endParaRPr lang="da-DK" i="1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1548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E59C7B-CDA5-AB2A-930A-52FCC85B4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Usikkerhedskilder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2B25E5-B208-9B52-331E-E1483EA79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9209" y="218421"/>
            <a:ext cx="5253318" cy="663957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a-DK" b="1" dirty="0"/>
              <a:t>Konceptuel model</a:t>
            </a:r>
          </a:p>
          <a:p>
            <a:r>
              <a:rPr lang="da-DK" dirty="0"/>
              <a:t>Konceptualisering</a:t>
            </a:r>
          </a:p>
          <a:p>
            <a:pPr lvl="1"/>
            <a:r>
              <a:rPr lang="da-DK" dirty="0"/>
              <a:t>Udvaskningsmodel (NLES5)</a:t>
            </a:r>
          </a:p>
          <a:p>
            <a:pPr lvl="1"/>
            <a:r>
              <a:rPr lang="da-DK" dirty="0"/>
              <a:t>Geologisk model</a:t>
            </a:r>
          </a:p>
          <a:p>
            <a:pPr lvl="1"/>
            <a:r>
              <a:rPr lang="da-DK" dirty="0"/>
              <a:t>Hydrologiske model</a:t>
            </a:r>
          </a:p>
          <a:p>
            <a:pPr lvl="1"/>
            <a:r>
              <a:rPr lang="da-DK" dirty="0"/>
              <a:t>Geokemisk model - omsætning i grundvand</a:t>
            </a:r>
          </a:p>
          <a:p>
            <a:pPr lvl="1"/>
            <a:r>
              <a:rPr lang="da-DK" dirty="0"/>
              <a:t>Overfladevands modeller - omsætning i </a:t>
            </a:r>
            <a:r>
              <a:rPr lang="da-DK" dirty="0" err="1"/>
              <a:t>ov</a:t>
            </a:r>
            <a:r>
              <a:rPr lang="da-DK" dirty="0"/>
              <a:t> (7 miljøer)</a:t>
            </a:r>
          </a:p>
          <a:p>
            <a:r>
              <a:rPr lang="da-DK" dirty="0"/>
              <a:t>Datagrundlag (system analyse/forståelse)</a:t>
            </a:r>
          </a:p>
          <a:p>
            <a:pPr lvl="1"/>
            <a:r>
              <a:rPr lang="da-DK" dirty="0"/>
              <a:t>Sikkerhed</a:t>
            </a:r>
          </a:p>
          <a:p>
            <a:pPr lvl="1"/>
            <a:r>
              <a:rPr lang="da-DK" dirty="0"/>
              <a:t>Dækning (tid og rum)</a:t>
            </a:r>
          </a:p>
          <a:p>
            <a:pPr marL="0" indent="0">
              <a:buNone/>
            </a:pPr>
            <a:endParaRPr lang="da-DK" sz="1300" b="1" dirty="0"/>
          </a:p>
          <a:p>
            <a:pPr marL="0" indent="0">
              <a:buNone/>
            </a:pPr>
            <a:r>
              <a:rPr lang="da-DK" b="1" dirty="0"/>
              <a:t>Model</a:t>
            </a:r>
          </a:p>
          <a:p>
            <a:r>
              <a:rPr lang="da-DK" dirty="0"/>
              <a:t>Kodeudvikling</a:t>
            </a:r>
          </a:p>
          <a:p>
            <a:r>
              <a:rPr lang="da-DK" dirty="0"/>
              <a:t>Input data</a:t>
            </a:r>
          </a:p>
          <a:p>
            <a:pPr lvl="1"/>
            <a:r>
              <a:rPr lang="da-DK" dirty="0"/>
              <a:t>Vejr</a:t>
            </a:r>
          </a:p>
          <a:p>
            <a:pPr lvl="1"/>
            <a:r>
              <a:rPr lang="da-DK" dirty="0"/>
              <a:t>Kvælstofanvendelse (tid og rum)</a:t>
            </a:r>
          </a:p>
          <a:p>
            <a:pPr lvl="1"/>
            <a:r>
              <a:rPr lang="da-DK" dirty="0"/>
              <a:t>Øvrige kvælstofkilder</a:t>
            </a:r>
          </a:p>
          <a:p>
            <a:pPr marL="0" indent="0">
              <a:buNone/>
            </a:pPr>
            <a:endParaRPr lang="da-DK" sz="1300" b="1" dirty="0"/>
          </a:p>
          <a:p>
            <a:pPr marL="0" indent="0">
              <a:buNone/>
            </a:pPr>
            <a:r>
              <a:rPr lang="da-DK" b="1" dirty="0"/>
              <a:t>Kalibrering/validering</a:t>
            </a:r>
          </a:p>
          <a:p>
            <a:r>
              <a:rPr lang="da-DK" dirty="0"/>
              <a:t>Parameterværdier</a:t>
            </a:r>
          </a:p>
          <a:p>
            <a:pPr lvl="1"/>
            <a:r>
              <a:rPr lang="da-DK" dirty="0"/>
              <a:t>Fx hydrauliske ledningsevne i sand</a:t>
            </a:r>
          </a:p>
          <a:p>
            <a:pPr lvl="1"/>
            <a:r>
              <a:rPr lang="da-DK" dirty="0"/>
              <a:t>Rumlig variation</a:t>
            </a:r>
          </a:p>
          <a:p>
            <a:r>
              <a:rPr lang="da-DK" dirty="0"/>
              <a:t>Input data</a:t>
            </a:r>
          </a:p>
          <a:p>
            <a:pPr lvl="1"/>
            <a:r>
              <a:rPr lang="da-DK" dirty="0"/>
              <a:t>Observationer</a:t>
            </a:r>
          </a:p>
          <a:p>
            <a:pPr lvl="1"/>
            <a:endParaRPr lang="da-DK" dirty="0"/>
          </a:p>
        </p:txBody>
      </p: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9F1D9A58-C42B-3B46-34F3-2E9514EDDEAB}"/>
              </a:ext>
            </a:extLst>
          </p:cNvPr>
          <p:cNvGrpSpPr/>
          <p:nvPr/>
        </p:nvGrpSpPr>
        <p:grpSpPr>
          <a:xfrm>
            <a:off x="537060" y="2002343"/>
            <a:ext cx="5672774" cy="3703395"/>
            <a:chOff x="409044" y="2340897"/>
            <a:chExt cx="5672774" cy="3703395"/>
          </a:xfrm>
        </p:grpSpPr>
        <p:cxnSp>
          <p:nvCxnSpPr>
            <p:cNvPr id="20" name="Lige pilforbindelse 19">
              <a:extLst>
                <a:ext uri="{FF2B5EF4-FFF2-40B4-BE49-F238E27FC236}">
                  <a16:creationId xmlns:a16="http://schemas.microsoft.com/office/drawing/2014/main" id="{22F751FD-EB69-7425-6850-FBD8961EE1BC}"/>
                </a:ext>
              </a:extLst>
            </p:cNvPr>
            <p:cNvCxnSpPr>
              <a:cxnSpLocks/>
              <a:stCxn id="7" idx="4"/>
              <a:endCxn id="8" idx="7"/>
            </p:cNvCxnSpPr>
            <p:nvPr/>
          </p:nvCxnSpPr>
          <p:spPr>
            <a:xfrm flipH="1">
              <a:off x="3852392" y="3447236"/>
              <a:ext cx="1376480" cy="1384559"/>
            </a:xfrm>
            <a:prstGeom prst="straightConnector1">
              <a:avLst/>
            </a:prstGeom>
            <a:ln w="34925"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Lige pilforbindelse 16">
              <a:extLst>
                <a:ext uri="{FF2B5EF4-FFF2-40B4-BE49-F238E27FC236}">
                  <a16:creationId xmlns:a16="http://schemas.microsoft.com/office/drawing/2014/main" id="{6523114B-BD67-E6D2-206A-FAFA9D40F381}"/>
                </a:ext>
              </a:extLst>
            </p:cNvPr>
            <p:cNvCxnSpPr>
              <a:cxnSpLocks/>
              <a:stCxn id="8" idx="1"/>
              <a:endCxn id="4" idx="4"/>
            </p:cNvCxnSpPr>
            <p:nvPr/>
          </p:nvCxnSpPr>
          <p:spPr>
            <a:xfrm flipH="1" flipV="1">
              <a:off x="1261990" y="3447236"/>
              <a:ext cx="1384154" cy="1384559"/>
            </a:xfrm>
            <a:prstGeom prst="straightConnector1">
              <a:avLst/>
            </a:prstGeom>
            <a:ln w="34925"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B95DD2C3-215F-C054-0AE5-6800F0C074C9}"/>
                </a:ext>
              </a:extLst>
            </p:cNvPr>
            <p:cNvSpPr/>
            <p:nvPr/>
          </p:nvSpPr>
          <p:spPr>
            <a:xfrm>
              <a:off x="409044" y="2739025"/>
              <a:ext cx="1705892" cy="70821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dirty="0">
                  <a:solidFill>
                    <a:schemeClr val="tx1"/>
                  </a:solidFill>
                </a:rPr>
                <a:t>Virkelighed</a:t>
              </a: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9CF2C780-C89E-CE67-4DB1-E57C79B78FD4}"/>
                </a:ext>
              </a:extLst>
            </p:cNvPr>
            <p:cNvSpPr/>
            <p:nvPr/>
          </p:nvSpPr>
          <p:spPr>
            <a:xfrm>
              <a:off x="4375926" y="2739025"/>
              <a:ext cx="1705892" cy="70821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dirty="0">
                  <a:solidFill>
                    <a:schemeClr val="tx1"/>
                  </a:solidFill>
                </a:rPr>
                <a:t>Konceptuel model</a:t>
              </a: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2099F95A-887D-2B40-84E0-91B51BC8A48D}"/>
                </a:ext>
              </a:extLst>
            </p:cNvPr>
            <p:cNvSpPr/>
            <p:nvPr/>
          </p:nvSpPr>
          <p:spPr>
            <a:xfrm>
              <a:off x="2396322" y="4728080"/>
              <a:ext cx="1705892" cy="70821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dirty="0">
                  <a:solidFill>
                    <a:schemeClr val="tx1"/>
                  </a:solidFill>
                </a:rPr>
                <a:t>Model</a:t>
              </a:r>
            </a:p>
          </p:txBody>
        </p:sp>
        <p:cxnSp>
          <p:nvCxnSpPr>
            <p:cNvPr id="12" name="Lige pilforbindelse 11">
              <a:extLst>
                <a:ext uri="{FF2B5EF4-FFF2-40B4-BE49-F238E27FC236}">
                  <a16:creationId xmlns:a16="http://schemas.microsoft.com/office/drawing/2014/main" id="{879B388B-39B1-46C7-6DE0-A6BC0FAF306A}"/>
                </a:ext>
              </a:extLst>
            </p:cNvPr>
            <p:cNvCxnSpPr>
              <a:stCxn id="4" idx="6"/>
              <a:endCxn id="7" idx="2"/>
            </p:cNvCxnSpPr>
            <p:nvPr/>
          </p:nvCxnSpPr>
          <p:spPr>
            <a:xfrm>
              <a:off x="2114936" y="3093131"/>
              <a:ext cx="2260990" cy="0"/>
            </a:xfrm>
            <a:prstGeom prst="straightConnector1">
              <a:avLst/>
            </a:prstGeom>
            <a:ln w="34925"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73184DD5-EA8A-60D4-0630-217A3A490717}"/>
                </a:ext>
              </a:extLst>
            </p:cNvPr>
            <p:cNvSpPr txBox="1"/>
            <p:nvPr/>
          </p:nvSpPr>
          <p:spPr>
            <a:xfrm>
              <a:off x="2436132" y="2551874"/>
              <a:ext cx="1454501" cy="100540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a-DK" sz="1600" dirty="0"/>
                <a:t>Analyser</a:t>
              </a:r>
            </a:p>
            <a:p>
              <a:pPr marL="179388" indent="-179388">
                <a:lnSpc>
                  <a:spcPts val="1300"/>
                </a:lnSpc>
                <a:buFont typeface="Arial" panose="020B0604020202020204" pitchFamily="34" charset="0"/>
                <a:buChar char="•"/>
              </a:pPr>
              <a:r>
                <a:rPr lang="da-DK" sz="1200" dirty="0">
                  <a:solidFill>
                    <a:schemeClr val="bg1">
                      <a:lumMod val="65000"/>
                    </a:schemeClr>
                  </a:solidFill>
                </a:rPr>
                <a:t>System forståelse</a:t>
              </a:r>
            </a:p>
            <a:p>
              <a:pPr marL="179388" indent="-179388">
                <a:lnSpc>
                  <a:spcPts val="1300"/>
                </a:lnSpc>
                <a:buFont typeface="Arial" panose="020B0604020202020204" pitchFamily="34" charset="0"/>
                <a:buChar char="•"/>
              </a:pPr>
              <a:r>
                <a:rPr lang="da-DK" sz="1200" dirty="0">
                  <a:solidFill>
                    <a:schemeClr val="bg1">
                      <a:lumMod val="65000"/>
                    </a:schemeClr>
                  </a:solidFill>
                </a:rPr>
                <a:t>Struktur</a:t>
              </a:r>
            </a:p>
            <a:p>
              <a:pPr marL="179388" indent="-179388">
                <a:lnSpc>
                  <a:spcPts val="1300"/>
                </a:lnSpc>
                <a:buFont typeface="Arial" panose="020B0604020202020204" pitchFamily="34" charset="0"/>
                <a:buChar char="•"/>
              </a:pPr>
              <a:r>
                <a:rPr lang="da-DK" sz="1200" dirty="0">
                  <a:solidFill>
                    <a:schemeClr val="bg1">
                      <a:lumMod val="65000"/>
                    </a:schemeClr>
                  </a:solidFill>
                </a:rPr>
                <a:t>Antagelser</a:t>
              </a:r>
            </a:p>
            <a:p>
              <a:pPr marL="179388" indent="-179388">
                <a:lnSpc>
                  <a:spcPts val="1300"/>
                </a:lnSpc>
                <a:buFont typeface="Arial" panose="020B0604020202020204" pitchFamily="34" charset="0"/>
                <a:buChar char="•"/>
              </a:pPr>
              <a:r>
                <a:rPr lang="da-DK" sz="1200" dirty="0">
                  <a:solidFill>
                    <a:schemeClr val="bg1">
                      <a:lumMod val="65000"/>
                    </a:schemeClr>
                  </a:solidFill>
                </a:rPr>
                <a:t>Simplificeringer</a:t>
              </a:r>
            </a:p>
          </p:txBody>
        </p:sp>
        <p:sp>
          <p:nvSpPr>
            <p:cNvPr id="9" name="Tekstfelt 8">
              <a:extLst>
                <a:ext uri="{FF2B5EF4-FFF2-40B4-BE49-F238E27FC236}">
                  <a16:creationId xmlns:a16="http://schemas.microsoft.com/office/drawing/2014/main" id="{7B59C2CC-8F24-92F3-0C8C-4818880001E0}"/>
                </a:ext>
              </a:extLst>
            </p:cNvPr>
            <p:cNvSpPr txBox="1"/>
            <p:nvPr/>
          </p:nvSpPr>
          <p:spPr>
            <a:xfrm>
              <a:off x="2425431" y="2340897"/>
              <a:ext cx="18914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600" dirty="0">
                  <a:solidFill>
                    <a:srgbClr val="60908A"/>
                  </a:solidFill>
                </a:rPr>
                <a:t>Data - observationer</a:t>
              </a:r>
            </a:p>
          </p:txBody>
        </p:sp>
        <p:sp>
          <p:nvSpPr>
            <p:cNvPr id="15" name="Tekstfelt 14">
              <a:extLst>
                <a:ext uri="{FF2B5EF4-FFF2-40B4-BE49-F238E27FC236}">
                  <a16:creationId xmlns:a16="http://schemas.microsoft.com/office/drawing/2014/main" id="{D8548C67-EAC3-4D82-3A87-AB325743C85E}"/>
                </a:ext>
              </a:extLst>
            </p:cNvPr>
            <p:cNvSpPr txBox="1"/>
            <p:nvPr/>
          </p:nvSpPr>
          <p:spPr>
            <a:xfrm>
              <a:off x="2665982" y="5705738"/>
              <a:ext cx="11644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600" dirty="0">
                  <a:solidFill>
                    <a:srgbClr val="60908A"/>
                  </a:solidFill>
                </a:rPr>
                <a:t>Data - input</a:t>
              </a:r>
            </a:p>
          </p:txBody>
        </p:sp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A5A42EBA-5A34-6F73-B8D5-EBAED95616FD}"/>
                </a:ext>
              </a:extLst>
            </p:cNvPr>
            <p:cNvSpPr txBox="1"/>
            <p:nvPr/>
          </p:nvSpPr>
          <p:spPr>
            <a:xfrm>
              <a:off x="4102214" y="3712933"/>
              <a:ext cx="1785232" cy="100540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a-DK" sz="1600" dirty="0"/>
                <a:t>Model opsætning</a:t>
              </a:r>
            </a:p>
            <a:p>
              <a:pPr marL="179388" indent="-179388">
                <a:lnSpc>
                  <a:spcPts val="1300"/>
                </a:lnSpc>
                <a:buFont typeface="Arial" panose="020B0604020202020204" pitchFamily="34" charset="0"/>
                <a:buChar char="•"/>
              </a:pPr>
              <a:r>
                <a:rPr lang="da-DK" sz="1200" dirty="0">
                  <a:solidFill>
                    <a:schemeClr val="bg1">
                      <a:lumMod val="65000"/>
                    </a:schemeClr>
                  </a:solidFill>
                </a:rPr>
                <a:t>Valg af kode/processer</a:t>
              </a:r>
            </a:p>
            <a:p>
              <a:pPr marL="179388" indent="-179388">
                <a:lnSpc>
                  <a:spcPts val="1300"/>
                </a:lnSpc>
                <a:buFont typeface="Arial" panose="020B0604020202020204" pitchFamily="34" charset="0"/>
                <a:buChar char="•"/>
              </a:pPr>
              <a:r>
                <a:rPr lang="da-DK" sz="1200" dirty="0">
                  <a:solidFill>
                    <a:schemeClr val="bg1">
                      <a:lumMod val="65000"/>
                    </a:schemeClr>
                  </a:solidFill>
                </a:rPr>
                <a:t>Numeriske løsning</a:t>
              </a:r>
            </a:p>
            <a:p>
              <a:pPr marL="179388" indent="-179388">
                <a:lnSpc>
                  <a:spcPts val="1300"/>
                </a:lnSpc>
                <a:buFont typeface="Arial" panose="020B0604020202020204" pitchFamily="34" charset="0"/>
                <a:buChar char="•"/>
              </a:pPr>
              <a:r>
                <a:rPr lang="da-DK" sz="1200" dirty="0">
                  <a:solidFill>
                    <a:schemeClr val="bg1">
                      <a:lumMod val="65000"/>
                    </a:schemeClr>
                  </a:solidFill>
                </a:rPr>
                <a:t>Randbetingelser</a:t>
              </a:r>
            </a:p>
            <a:p>
              <a:pPr marL="179388" indent="-179388">
                <a:lnSpc>
                  <a:spcPts val="1300"/>
                </a:lnSpc>
                <a:buFont typeface="Arial" panose="020B0604020202020204" pitchFamily="34" charset="0"/>
                <a:buChar char="•"/>
              </a:pPr>
              <a:r>
                <a:rPr lang="da-DK" sz="1200" dirty="0">
                  <a:solidFill>
                    <a:schemeClr val="bg1">
                      <a:lumMod val="65000"/>
                    </a:schemeClr>
                  </a:solidFill>
                </a:rPr>
                <a:t>Startværdier</a:t>
              </a:r>
            </a:p>
          </p:txBody>
        </p:sp>
        <p:sp>
          <p:nvSpPr>
            <p:cNvPr id="14" name="Tekstfelt 13">
              <a:extLst>
                <a:ext uri="{FF2B5EF4-FFF2-40B4-BE49-F238E27FC236}">
                  <a16:creationId xmlns:a16="http://schemas.microsoft.com/office/drawing/2014/main" id="{D8B5D71F-7FBD-1214-DA2F-AB413A9A0F25}"/>
                </a:ext>
              </a:extLst>
            </p:cNvPr>
            <p:cNvSpPr txBox="1"/>
            <p:nvPr/>
          </p:nvSpPr>
          <p:spPr>
            <a:xfrm>
              <a:off x="902763" y="3746986"/>
              <a:ext cx="189141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a-DK" sz="1600" dirty="0">
                  <a:solidFill>
                    <a:srgbClr val="60908A"/>
                  </a:solidFill>
                </a:rPr>
                <a:t>Data - observationer</a:t>
              </a:r>
            </a:p>
          </p:txBody>
        </p:sp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900F0703-0EAE-253F-3FFA-34011425CD78}"/>
                </a:ext>
              </a:extLst>
            </p:cNvPr>
            <p:cNvSpPr txBox="1"/>
            <p:nvPr/>
          </p:nvSpPr>
          <p:spPr>
            <a:xfrm>
              <a:off x="913464" y="4014525"/>
              <a:ext cx="1979837" cy="57964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da-DK" sz="1600" dirty="0"/>
                <a:t>Kalibrering/validering</a:t>
              </a:r>
            </a:p>
            <a:p>
              <a:pPr marL="179388" indent="-179388">
                <a:lnSpc>
                  <a:spcPts val="1300"/>
                </a:lnSpc>
                <a:buFont typeface="Arial" panose="020B0604020202020204" pitchFamily="34" charset="0"/>
                <a:buChar char="•"/>
              </a:pPr>
              <a:r>
                <a:rPr lang="da-DK" sz="1200" dirty="0">
                  <a:solidFill>
                    <a:schemeClr val="bg1">
                      <a:lumMod val="65000"/>
                    </a:schemeClr>
                  </a:solidFill>
                </a:rPr>
                <a:t>Effektive parametre</a:t>
              </a:r>
            </a:p>
            <a:p>
              <a:pPr marL="179388" indent="-179388">
                <a:lnSpc>
                  <a:spcPts val="1300"/>
                </a:lnSpc>
                <a:buFont typeface="Arial" panose="020B0604020202020204" pitchFamily="34" charset="0"/>
                <a:buChar char="•"/>
              </a:pPr>
              <a:r>
                <a:rPr lang="da-DK" sz="1200" dirty="0">
                  <a:solidFill>
                    <a:schemeClr val="bg1">
                      <a:lumMod val="65000"/>
                    </a:schemeClr>
                  </a:solidFill>
                </a:rPr>
                <a:t>Rumlig variation</a:t>
              </a:r>
            </a:p>
          </p:txBody>
        </p:sp>
        <p:cxnSp>
          <p:nvCxnSpPr>
            <p:cNvPr id="27" name="Lige pilforbindelse 26">
              <a:extLst>
                <a:ext uri="{FF2B5EF4-FFF2-40B4-BE49-F238E27FC236}">
                  <a16:creationId xmlns:a16="http://schemas.microsoft.com/office/drawing/2014/main" id="{068E399A-1101-37B8-0B95-67C077807A69}"/>
                </a:ext>
              </a:extLst>
            </p:cNvPr>
            <p:cNvCxnSpPr>
              <a:cxnSpLocks/>
              <a:stCxn id="15" idx="0"/>
              <a:endCxn id="8" idx="4"/>
            </p:cNvCxnSpPr>
            <p:nvPr/>
          </p:nvCxnSpPr>
          <p:spPr>
            <a:xfrm flipV="1">
              <a:off x="3248225" y="5436291"/>
              <a:ext cx="1043" cy="269447"/>
            </a:xfrm>
            <a:prstGeom prst="straightConnector1">
              <a:avLst/>
            </a:prstGeom>
            <a:ln w="34925">
              <a:solidFill>
                <a:schemeClr val="bg1">
                  <a:lumMod val="6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4900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C9113-6023-3487-7F13-C76589AA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Kendskab til usikkerheden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4C174E2-9ACB-ED06-4280-404F93E30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29282" cy="4351338"/>
          </a:xfrm>
        </p:spPr>
        <p:txBody>
          <a:bodyPr/>
          <a:lstStyle/>
          <a:p>
            <a:r>
              <a:rPr lang="da-DK" dirty="0"/>
              <a:t>For at kunne vurdere en usikkerhedskilde skal vi kunne karakterisere denne</a:t>
            </a:r>
          </a:p>
          <a:p>
            <a:pPr lvl="1"/>
            <a:r>
              <a:rPr lang="da-DK" dirty="0"/>
              <a:t>Hvad er udfaldsrummet? – fx min og </a:t>
            </a:r>
            <a:r>
              <a:rPr lang="da-DK" dirty="0" err="1"/>
              <a:t>maks</a:t>
            </a:r>
            <a:r>
              <a:rPr lang="da-DK" dirty="0"/>
              <a:t> værdier for hydraulisk ledningsevne i sand</a:t>
            </a:r>
          </a:p>
          <a:p>
            <a:pPr lvl="1"/>
            <a:r>
              <a:rPr lang="da-DK" dirty="0"/>
              <a:t>Hvad er sandsynligheden? – hvor sandsynlig er de enkelte værdier for den hydrauliske ledningsevne i sand</a:t>
            </a:r>
          </a:p>
          <a:p>
            <a:pPr marL="457200" lvl="1" indent="0">
              <a:buNone/>
            </a:pPr>
            <a:endParaRPr lang="da-DK" dirty="0"/>
          </a:p>
          <a:p>
            <a:r>
              <a:rPr lang="da-DK" dirty="0"/>
              <a:t>Der er forskel på kendskab til usikkerhederne og dermed også mulighed for at kunne karakterisere dem</a:t>
            </a:r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961A13B-F604-F7B3-018B-78CEB6FE6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71695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C9113-6023-3487-7F13-C76589AA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Kendskab til usikkerheden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961A13B-F604-F7B3-018B-78CEB6FE6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pic>
        <p:nvPicPr>
          <p:cNvPr id="9" name="Billede 8" descr="Et billede, der indeholder tekst, skærmbillede, Font/skrifttype, linje/række&#10;&#10;Indhold genereret af kunstig intelligens kan være forkert.">
            <a:extLst>
              <a:ext uri="{FF2B5EF4-FFF2-40B4-BE49-F238E27FC236}">
                <a16:creationId xmlns:a16="http://schemas.microsoft.com/office/drawing/2014/main" id="{737DEAD1-C0D1-0882-D2B0-ADD4FF88ED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19"/>
          <a:stretch/>
        </p:blipFill>
        <p:spPr>
          <a:xfrm>
            <a:off x="2595065" y="1995039"/>
            <a:ext cx="7001869" cy="3476544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72984BE5-1F61-FD6B-565E-B619C8C0544C}"/>
              </a:ext>
            </a:extLst>
          </p:cNvPr>
          <p:cNvSpPr/>
          <p:nvPr/>
        </p:nvSpPr>
        <p:spPr>
          <a:xfrm>
            <a:off x="2705080" y="1752992"/>
            <a:ext cx="5074023" cy="833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F50050F-8518-C366-C96B-5BE81F0A702B}"/>
              </a:ext>
            </a:extLst>
          </p:cNvPr>
          <p:cNvSpPr/>
          <p:nvPr/>
        </p:nvSpPr>
        <p:spPr>
          <a:xfrm>
            <a:off x="3440186" y="4227250"/>
            <a:ext cx="5088224" cy="97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832ABE3-086C-8689-E061-1F7CFD5B7128}"/>
              </a:ext>
            </a:extLst>
          </p:cNvPr>
          <p:cNvSpPr/>
          <p:nvPr/>
        </p:nvSpPr>
        <p:spPr>
          <a:xfrm>
            <a:off x="5268462" y="1941251"/>
            <a:ext cx="4438488" cy="3056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4C2D9F6C-F754-15BF-A235-F6BF207C83D8}"/>
              </a:ext>
            </a:extLst>
          </p:cNvPr>
          <p:cNvGrpSpPr/>
          <p:nvPr/>
        </p:nvGrpSpPr>
        <p:grpSpPr>
          <a:xfrm>
            <a:off x="6001936" y="2228120"/>
            <a:ext cx="3086303" cy="2118092"/>
            <a:chOff x="5884413" y="4625592"/>
            <a:chExt cx="3086303" cy="2118092"/>
          </a:xfrm>
        </p:grpSpPr>
        <p:grpSp>
          <p:nvGrpSpPr>
            <p:cNvPr id="10" name="Gruppe 9">
              <a:extLst>
                <a:ext uri="{FF2B5EF4-FFF2-40B4-BE49-F238E27FC236}">
                  <a16:creationId xmlns:a16="http://schemas.microsoft.com/office/drawing/2014/main" id="{80F1E7C8-E7CF-8F19-29B2-E13CCA6989C0}"/>
                </a:ext>
              </a:extLst>
            </p:cNvPr>
            <p:cNvGrpSpPr/>
            <p:nvPr/>
          </p:nvGrpSpPr>
          <p:grpSpPr>
            <a:xfrm>
              <a:off x="6394458" y="5056337"/>
              <a:ext cx="2576258" cy="1355429"/>
              <a:chOff x="4895717" y="5917994"/>
              <a:chExt cx="704873" cy="370850"/>
            </a:xfrm>
          </p:grpSpPr>
          <p:cxnSp>
            <p:nvCxnSpPr>
              <p:cNvPr id="13" name="Lige pilforbindelse 12">
                <a:extLst>
                  <a:ext uri="{FF2B5EF4-FFF2-40B4-BE49-F238E27FC236}">
                    <a16:creationId xmlns:a16="http://schemas.microsoft.com/office/drawing/2014/main" id="{55C81AD9-827D-6D76-30C6-12C48E218C5B}"/>
                  </a:ext>
                </a:extLst>
              </p:cNvPr>
              <p:cNvCxnSpPr/>
              <p:nvPr/>
            </p:nvCxnSpPr>
            <p:spPr>
              <a:xfrm flipV="1">
                <a:off x="4895717" y="5917994"/>
                <a:ext cx="0" cy="370850"/>
              </a:xfrm>
              <a:prstGeom prst="straightConnector1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Lige pilforbindelse 13">
                <a:extLst>
                  <a:ext uri="{FF2B5EF4-FFF2-40B4-BE49-F238E27FC236}">
                    <a16:creationId xmlns:a16="http://schemas.microsoft.com/office/drawing/2014/main" id="{94C17407-A552-5310-53A0-61863DDAC5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02522" y="6288844"/>
                <a:ext cx="698068" cy="0"/>
              </a:xfrm>
              <a:prstGeom prst="straightConnector1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Kombinationstegning: figur 14">
                <a:extLst>
                  <a:ext uri="{FF2B5EF4-FFF2-40B4-BE49-F238E27FC236}">
                    <a16:creationId xmlns:a16="http://schemas.microsoft.com/office/drawing/2014/main" id="{5D78E583-2246-E02B-E54A-717803562AA0}"/>
                  </a:ext>
                </a:extLst>
              </p:cNvPr>
              <p:cNvSpPr/>
              <p:nvPr/>
            </p:nvSpPr>
            <p:spPr>
              <a:xfrm>
                <a:off x="4905925" y="5982618"/>
                <a:ext cx="640569" cy="301983"/>
              </a:xfrm>
              <a:custGeom>
                <a:avLst/>
                <a:gdLst>
                  <a:gd name="connsiteX0" fmla="*/ 0 w 854242"/>
                  <a:gd name="connsiteY0" fmla="*/ 631658 h 631658"/>
                  <a:gd name="connsiteX1" fmla="*/ 451184 w 854242"/>
                  <a:gd name="connsiteY1" fmla="*/ 0 h 631658"/>
                  <a:gd name="connsiteX2" fmla="*/ 854242 w 854242"/>
                  <a:gd name="connsiteY2" fmla="*/ 631658 h 631658"/>
                  <a:gd name="connsiteX0" fmla="*/ 0 w 854242"/>
                  <a:gd name="connsiteY0" fmla="*/ 631658 h 631658"/>
                  <a:gd name="connsiteX1" fmla="*/ 427120 w 854242"/>
                  <a:gd name="connsiteY1" fmla="*/ 0 h 631658"/>
                  <a:gd name="connsiteX2" fmla="*/ 854242 w 854242"/>
                  <a:gd name="connsiteY2" fmla="*/ 631658 h 631658"/>
                  <a:gd name="connsiteX0" fmla="*/ 0 w 854242"/>
                  <a:gd name="connsiteY0" fmla="*/ 631658 h 631668"/>
                  <a:gd name="connsiteX1" fmla="*/ 427120 w 854242"/>
                  <a:gd name="connsiteY1" fmla="*/ 0 h 631668"/>
                  <a:gd name="connsiteX2" fmla="*/ 854242 w 854242"/>
                  <a:gd name="connsiteY2" fmla="*/ 631658 h 631668"/>
                  <a:gd name="connsiteX0" fmla="*/ 0 w 854242"/>
                  <a:gd name="connsiteY0" fmla="*/ 631658 h 631916"/>
                  <a:gd name="connsiteX1" fmla="*/ 427120 w 854242"/>
                  <a:gd name="connsiteY1" fmla="*/ 0 h 631916"/>
                  <a:gd name="connsiteX2" fmla="*/ 854242 w 854242"/>
                  <a:gd name="connsiteY2" fmla="*/ 631658 h 631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4242" h="631916">
                    <a:moveTo>
                      <a:pt x="0" y="631658"/>
                    </a:moveTo>
                    <a:cubicBezTo>
                      <a:pt x="262689" y="634666"/>
                      <a:pt x="284746" y="0"/>
                      <a:pt x="427120" y="0"/>
                    </a:cubicBezTo>
                    <a:cubicBezTo>
                      <a:pt x="569494" y="0"/>
                      <a:pt x="639679" y="646697"/>
                      <a:pt x="854242" y="631658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id="{E552FC90-5DC5-F854-D4CD-7F56E72FFB0E}"/>
                </a:ext>
              </a:extLst>
            </p:cNvPr>
            <p:cNvSpPr txBox="1"/>
            <p:nvPr/>
          </p:nvSpPr>
          <p:spPr>
            <a:xfrm rot="16200000">
              <a:off x="5164328" y="5345677"/>
              <a:ext cx="1809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Sandsynlighed</a:t>
              </a:r>
            </a:p>
          </p:txBody>
        </p:sp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2A935D99-3BF9-C457-A800-3177B24899A0}"/>
                </a:ext>
              </a:extLst>
            </p:cNvPr>
            <p:cNvSpPr txBox="1"/>
            <p:nvPr/>
          </p:nvSpPr>
          <p:spPr>
            <a:xfrm>
              <a:off x="7239580" y="6374352"/>
              <a:ext cx="1171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Værdi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576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GEUS Ny identitet">
      <a:dk1>
        <a:srgbClr val="000000"/>
      </a:dk1>
      <a:lt1>
        <a:srgbClr val="FFFFFF"/>
      </a:lt1>
      <a:dk2>
        <a:srgbClr val="596DD5"/>
      </a:dk2>
      <a:lt2>
        <a:srgbClr val="E7E6E6"/>
      </a:lt2>
      <a:accent1>
        <a:srgbClr val="0097C4"/>
      </a:accent1>
      <a:accent2>
        <a:srgbClr val="FF5151"/>
      </a:accent2>
      <a:accent3>
        <a:srgbClr val="A5A5A5"/>
      </a:accent3>
      <a:accent4>
        <a:srgbClr val="673AB7"/>
      </a:accent4>
      <a:accent5>
        <a:srgbClr val="0C2C83"/>
      </a:accent5>
      <a:accent6>
        <a:srgbClr val="0091EA"/>
      </a:accent6>
      <a:hlink>
        <a:srgbClr val="596DC1"/>
      </a:hlink>
      <a:folHlink>
        <a:srgbClr val="64646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US_DK_Logobar_16x9" id="{ECB8A174-DF3E-024D-BBF3-4AF634578203}" vid="{E8D2D01F-EC45-6B41-A229-3D2D71544C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 DK-Logobar</Template>
  <TotalTime>1828</TotalTime>
  <Words>1185</Words>
  <Application>Microsoft Office PowerPoint</Application>
  <PresentationFormat>Widescreen</PresentationFormat>
  <Paragraphs>208</Paragraphs>
  <Slides>21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7" baseType="lpstr">
      <vt:lpstr>Aptos</vt:lpstr>
      <vt:lpstr>Arial</vt:lpstr>
      <vt:lpstr>Calibri</vt:lpstr>
      <vt:lpstr>Source Sans Pro</vt:lpstr>
      <vt:lpstr>Wingdings</vt:lpstr>
      <vt:lpstr>Office-tema</vt:lpstr>
      <vt:lpstr>Hvad kan vi med en usikkerhedsanalyse  – eksempel fra udvikling af det nationale kvælstofretentionskort</vt:lpstr>
      <vt:lpstr>Indhold</vt:lpstr>
      <vt:lpstr>Kvælstofretention</vt:lpstr>
      <vt:lpstr>Kortlægning ved model</vt:lpstr>
      <vt:lpstr>Nationale  Kvælstof Model (NKM)</vt:lpstr>
      <vt:lpstr>Karakterisering af usikkerhed</vt:lpstr>
      <vt:lpstr>Usikkerhedskilder</vt:lpstr>
      <vt:lpstr>Kendskab til usikkerheden</vt:lpstr>
      <vt:lpstr>Kendskab til usikkerheden</vt:lpstr>
      <vt:lpstr>Kendskab til usikkerhed</vt:lpstr>
      <vt:lpstr>Kendskab til usikkerhed</vt:lpstr>
      <vt:lpstr>Usikkerheder er subjektive</vt:lpstr>
      <vt:lpstr>Usikkerhedsvurdering på retention</vt:lpstr>
      <vt:lpstr>Hydrostratigrafi</vt:lpstr>
      <vt:lpstr>Hydrogeologiske paramtere</vt:lpstr>
      <vt:lpstr>Geokemisk model</vt:lpstr>
      <vt:lpstr>Monte Carlo beregning</vt:lpstr>
      <vt:lpstr>Usikkerhed retentionskort</vt:lpstr>
      <vt:lpstr>Begrænsninger i usikkerhedsanalyse</vt:lpstr>
      <vt:lpstr>Ikke dækket i usikkerhedsanalyse</vt:lpstr>
      <vt:lpstr>Opsummering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Anker Lajer Højberg</dc:creator>
  <cp:lastModifiedBy>Anker Lajer Højberg</cp:lastModifiedBy>
  <cp:revision>1</cp:revision>
  <cp:lastPrinted>2018-01-03T11:39:14Z</cp:lastPrinted>
  <dcterms:created xsi:type="dcterms:W3CDTF">2025-08-23T10:26:58Z</dcterms:created>
  <dcterms:modified xsi:type="dcterms:W3CDTF">2025-08-28T06:45:32Z</dcterms:modified>
</cp:coreProperties>
</file>